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9144000" cy="5143500"/>
  <p:notesSz cx="6858000" cy="9144000"/>
  <p:embeddedFontLst>
    <p:embeddedFont>
      <p:font typeface="Pacifico" panose="02000000000000000000" pitchFamily="2" charset="0"/>
      <p:regular r:id="rId29"/>
    </p:embeddedFont>
    <p:embeddedFont>
      <p:font typeface="Poppins" panose="00000500000000000000" pitchFamily="2" charset="0"/>
      <p:regular r:id="rId30"/>
      <p:bold r:id="rId31"/>
      <p:italic r:id="rId32"/>
      <p:boldItalic r:id="rId33"/>
    </p:embeddedFont>
    <p:embeddedFont>
      <p:font typeface="Poppins Black" panose="00000A00000000000000" pitchFamily="2" charset="0"/>
      <p:bold r:id="rId34"/>
      <p:boldItalic r:id="rId35"/>
    </p:embeddedFont>
    <p:embeddedFont>
      <p:font typeface="Trebuchet MS" panose="020B0603020202020204" pitchFamily="2" charset="0"/>
      <p:regular r:id="rId36"/>
      <p:bold r:id="rId37"/>
      <p:italic r:id="rId38"/>
      <p:boldItalic r:id="rId39"/>
    </p:embeddedFont>
  </p:embeddedFontLst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65767EF4-F7EA-4C13-8432-681C3A2963D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1.xml" /><Relationship Id="rId29" Type="http://schemas.openxmlformats.org/officeDocument/2006/relationships/font" Target="fonts/font1.fntdata" /><Relationship Id="rId3" Type="http://schemas.openxmlformats.org/officeDocument/2006/relationships/notesMaster" Target="notesMasters/notesMaster1.xml" /><Relationship Id="rId30" Type="http://schemas.openxmlformats.org/officeDocument/2006/relationships/font" Target="fonts/font2.fntdata" /><Relationship Id="rId31" Type="http://schemas.openxmlformats.org/officeDocument/2006/relationships/font" Target="fonts/font3.fntdata" /><Relationship Id="rId32" Type="http://schemas.openxmlformats.org/officeDocument/2006/relationships/font" Target="fonts/font4.fntdata" /><Relationship Id="rId33" Type="http://schemas.openxmlformats.org/officeDocument/2006/relationships/font" Target="fonts/font5.fntdata" /><Relationship Id="rId34" Type="http://schemas.openxmlformats.org/officeDocument/2006/relationships/font" Target="fonts/font6.fntdata" /><Relationship Id="rId35" Type="http://schemas.openxmlformats.org/officeDocument/2006/relationships/font" Target="fonts/font7.fntdata" /><Relationship Id="rId36" Type="http://schemas.openxmlformats.org/officeDocument/2006/relationships/font" Target="fonts/font8.fntdata" /><Relationship Id="rId37" Type="http://schemas.openxmlformats.org/officeDocument/2006/relationships/font" Target="fonts/font9.fntdata" /><Relationship Id="rId38" Type="http://schemas.openxmlformats.org/officeDocument/2006/relationships/font" Target="fonts/font10.fntdata" /><Relationship Id="rId39" Type="http://schemas.openxmlformats.org/officeDocument/2006/relationships/font" Target="fonts/font11.fntdata" /><Relationship Id="rId4" Type="http://schemas.openxmlformats.org/officeDocument/2006/relationships/slide" Target="slides/slide1.xml" /><Relationship Id="rId40" Type="http://schemas.openxmlformats.org/officeDocument/2006/relationships/presProps" Target="presProps.xml" /><Relationship Id="rId41" Type="http://schemas.openxmlformats.org/officeDocument/2006/relationships/viewProps" Target="viewProps.xml" /><Relationship Id="rId42" Type="http://schemas.openxmlformats.org/officeDocument/2006/relationships/theme" Target="theme/theme1.xml" /><Relationship Id="rId43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ct val="0"/>
              </a:spcBef>
              <a:spcAft>
                <a:spcPct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ct val="0"/>
              </a:spcBef>
              <a:spcAft>
                <a:spcPct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ct val="0"/>
              </a:spcBef>
              <a:spcAft>
                <a:spcPct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ct val="0"/>
              </a:spcBef>
              <a:spcAft>
                <a:spcPct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ct val="0"/>
              </a:spcBef>
              <a:spcAft>
                <a:spcPct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ct val="0"/>
              </a:spcBef>
              <a:spcAft>
                <a:spcPct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ct val="0"/>
              </a:spcBef>
              <a:spcAft>
                <a:spcPct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ct val="0"/>
              </a:spcBef>
              <a:spcAft>
                <a:spcPct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ct val="0"/>
              </a:spcBef>
              <a:spcAft>
                <a:spcPct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ct val="0"/>
      </a:spcBef>
      <a:spcAft>
        <a:spcPct val="0"/>
      </a:spcAft>
    </a:defPPr>
    <a:lvl1pPr marR="0" lvl="0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ct val="0"/>
      </a:spcBef>
      <a:spcAft>
        <a:spcPct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1973"/>
        <p:cNvGrpSpPr/>
        <p:nvPr/>
      </p:nvGrpSpPr>
      <p:grpSpPr>
        <a:xfrm>
          <a:off x="0" y="0"/>
          <a:ext cx="0" cy="0"/>
        </a:xfrm>
      </p:grpSpPr>
      <p:sp>
        <p:nvSpPr>
          <p:cNvPr id="1974" name="Google Shape;197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5" name="Google Shape;1975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2173"/>
        <p:cNvGrpSpPr/>
        <p:nvPr/>
      </p:nvGrpSpPr>
      <p:grpSpPr>
        <a:xfrm>
          <a:off x="0" y="0"/>
          <a:ext cx="0" cy="0"/>
        </a:xfrm>
      </p:grpSpPr>
      <p:sp>
        <p:nvSpPr>
          <p:cNvPr id="2174" name="Google Shape;2174;g9fb245c683_2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75" name="Google Shape;2175;g9fb245c683_2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2282"/>
        <p:cNvGrpSpPr/>
        <p:nvPr/>
      </p:nvGrpSpPr>
      <p:grpSpPr>
        <a:xfrm>
          <a:off x="0" y="0"/>
          <a:ext cx="0" cy="0"/>
        </a:xfrm>
      </p:grpSpPr>
      <p:sp>
        <p:nvSpPr>
          <p:cNvPr id="2283" name="Google Shape;2283;ga720d32431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84" name="Google Shape;2284;ga720d32431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2357"/>
        <p:cNvGrpSpPr/>
        <p:nvPr/>
      </p:nvGrpSpPr>
      <p:grpSpPr>
        <a:xfrm>
          <a:off x="0" y="0"/>
          <a:ext cx="0" cy="0"/>
        </a:xfrm>
      </p:grpSpPr>
      <p:sp>
        <p:nvSpPr>
          <p:cNvPr id="2358" name="Google Shape;2358;ga720d32431_0_8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59" name="Google Shape;2359;ga720d32431_0_8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2446"/>
        <p:cNvGrpSpPr/>
        <p:nvPr/>
      </p:nvGrpSpPr>
      <p:grpSpPr>
        <a:xfrm>
          <a:off x="0" y="0"/>
          <a:ext cx="0" cy="0"/>
        </a:xfrm>
      </p:grpSpPr>
      <p:sp>
        <p:nvSpPr>
          <p:cNvPr id="2447" name="Google Shape;2447;ga87e80561b_1_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8" name="Google Shape;2448;ga87e80561b_1_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2572"/>
        <p:cNvGrpSpPr/>
        <p:nvPr/>
      </p:nvGrpSpPr>
      <p:grpSpPr>
        <a:xfrm>
          <a:off x="0" y="0"/>
          <a:ext cx="0" cy="0"/>
        </a:xfrm>
      </p:grpSpPr>
      <p:sp>
        <p:nvSpPr>
          <p:cNvPr id="2573" name="Google Shape;2573;ga87e80561b_1_1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74" name="Google Shape;2574;ga87e80561b_1_1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2647"/>
        <p:cNvGrpSpPr/>
        <p:nvPr/>
      </p:nvGrpSpPr>
      <p:grpSpPr>
        <a:xfrm>
          <a:off x="0" y="0"/>
          <a:ext cx="0" cy="0"/>
        </a:xfrm>
      </p:grpSpPr>
      <p:sp>
        <p:nvSpPr>
          <p:cNvPr id="2648" name="Google Shape;2648;ga87e80561b_1_2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49" name="Google Shape;2649;ga87e80561b_1_2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2740"/>
        <p:cNvGrpSpPr/>
        <p:nvPr/>
      </p:nvGrpSpPr>
      <p:grpSpPr>
        <a:xfrm>
          <a:off x="0" y="0"/>
          <a:ext cx="0" cy="0"/>
        </a:xfrm>
      </p:grpSpPr>
      <p:sp>
        <p:nvSpPr>
          <p:cNvPr id="2741" name="Google Shape;2741;ga87e80561b_1_3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42" name="Google Shape;2742;ga87e80561b_1_3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2881"/>
        <p:cNvGrpSpPr/>
        <p:nvPr/>
      </p:nvGrpSpPr>
      <p:grpSpPr>
        <a:xfrm>
          <a:off x="0" y="0"/>
          <a:ext cx="0" cy="0"/>
        </a:xfrm>
      </p:grpSpPr>
      <p:sp>
        <p:nvSpPr>
          <p:cNvPr id="2882" name="Google Shape;2882;ga87e80561b_1_4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83" name="Google Shape;2883;ga87e80561b_1_4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2956"/>
        <p:cNvGrpSpPr/>
        <p:nvPr/>
      </p:nvGrpSpPr>
      <p:grpSpPr>
        <a:xfrm>
          <a:off x="0" y="0"/>
          <a:ext cx="0" cy="0"/>
        </a:xfrm>
      </p:grpSpPr>
      <p:sp>
        <p:nvSpPr>
          <p:cNvPr id="2957" name="Google Shape;2957;ga87e80561b_1_5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8" name="Google Shape;2958;ga87e80561b_1_5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3239"/>
        <p:cNvGrpSpPr/>
        <p:nvPr/>
      </p:nvGrpSpPr>
      <p:grpSpPr>
        <a:xfrm>
          <a:off x="0" y="0"/>
          <a:ext cx="0" cy="0"/>
        </a:xfrm>
      </p:grpSpPr>
      <p:sp>
        <p:nvSpPr>
          <p:cNvPr id="3240" name="Google Shape;3240;ga87e80561b_1_6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41" name="Google Shape;3241;ga87e80561b_1_6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3380"/>
        <p:cNvGrpSpPr/>
        <p:nvPr/>
      </p:nvGrpSpPr>
      <p:grpSpPr>
        <a:xfrm>
          <a:off x="0" y="0"/>
          <a:ext cx="0" cy="0"/>
        </a:xfrm>
      </p:grpSpPr>
      <p:sp>
        <p:nvSpPr>
          <p:cNvPr id="3381" name="Google Shape;3381;ga87e80561b_1_7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82" name="Google Shape;3382;ga87e80561b_1_7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3455"/>
        <p:cNvGrpSpPr/>
        <p:nvPr/>
      </p:nvGrpSpPr>
      <p:grpSpPr>
        <a:xfrm>
          <a:off x="0" y="0"/>
          <a:ext cx="0" cy="0"/>
        </a:xfrm>
      </p:grpSpPr>
      <p:sp>
        <p:nvSpPr>
          <p:cNvPr id="3456" name="Google Shape;3456;ga87e80561b_1_8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57" name="Google Shape;3457;ga87e80561b_1_8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3560"/>
        <p:cNvGrpSpPr/>
        <p:nvPr/>
      </p:nvGrpSpPr>
      <p:grpSpPr>
        <a:xfrm>
          <a:off x="0" y="0"/>
          <a:ext cx="0" cy="0"/>
        </a:xfrm>
      </p:grpSpPr>
      <p:sp>
        <p:nvSpPr>
          <p:cNvPr id="3561" name="Google Shape;3561;ga87e80561b_1_9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62" name="Google Shape;3562;ga87e80561b_1_9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3669"/>
        <p:cNvGrpSpPr/>
        <p:nvPr/>
      </p:nvGrpSpPr>
      <p:grpSpPr>
        <a:xfrm>
          <a:off x="0" y="0"/>
          <a:ext cx="0" cy="0"/>
        </a:xfrm>
      </p:grpSpPr>
      <p:sp>
        <p:nvSpPr>
          <p:cNvPr id="3670" name="Google Shape;3670;ga87e80561b_1_10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71" name="Google Shape;3671;ga87e80561b_1_10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3744"/>
        <p:cNvGrpSpPr/>
        <p:nvPr/>
      </p:nvGrpSpPr>
      <p:grpSpPr>
        <a:xfrm>
          <a:off x="0" y="0"/>
          <a:ext cx="0" cy="0"/>
        </a:xfrm>
      </p:grpSpPr>
      <p:sp>
        <p:nvSpPr>
          <p:cNvPr id="3745" name="Google Shape;3745;ga87e80561b_1_11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46" name="Google Shape;3746;ga87e80561b_1_11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3833"/>
        <p:cNvGrpSpPr/>
        <p:nvPr/>
      </p:nvGrpSpPr>
      <p:grpSpPr>
        <a:xfrm>
          <a:off x="0" y="0"/>
          <a:ext cx="0" cy="0"/>
        </a:xfrm>
      </p:grpSpPr>
      <p:sp>
        <p:nvSpPr>
          <p:cNvPr id="3834" name="Google Shape;3834;ga87e80561b_1_18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35" name="Google Shape;3835;ga87e80561b_1_18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3957"/>
        <p:cNvGrpSpPr/>
        <p:nvPr/>
      </p:nvGrpSpPr>
      <p:grpSpPr>
        <a:xfrm>
          <a:off x="0" y="0"/>
          <a:ext cx="0" cy="0"/>
        </a:xfrm>
      </p:grpSpPr>
      <p:sp>
        <p:nvSpPr>
          <p:cNvPr id="3958" name="Google Shape;3958;ga87e80561b_1_19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59" name="Google Shape;3959;ga87e80561b_1_19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4033"/>
        <p:cNvGrpSpPr/>
        <p:nvPr/>
      </p:nvGrpSpPr>
      <p:grpSpPr>
        <a:xfrm>
          <a:off x="0" y="0"/>
          <a:ext cx="0" cy="0"/>
        </a:xfrm>
      </p:grpSpPr>
      <p:sp>
        <p:nvSpPr>
          <p:cNvPr id="4034" name="Google Shape;4034;ga87e80561b_1_206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35" name="Google Shape;4035;ga87e80561b_1_206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4126"/>
        <p:cNvGrpSpPr/>
        <p:nvPr/>
      </p:nvGrpSpPr>
      <p:grpSpPr>
        <a:xfrm>
          <a:off x="0" y="0"/>
          <a:ext cx="0" cy="0"/>
        </a:xfrm>
      </p:grpSpPr>
      <p:sp>
        <p:nvSpPr>
          <p:cNvPr id="4127" name="Google Shape;4127;ga87e80561b_1_21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28" name="Google Shape;4128;ga87e80561b_1_21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4266"/>
        <p:cNvGrpSpPr/>
        <p:nvPr/>
      </p:nvGrpSpPr>
      <p:grpSpPr>
        <a:xfrm>
          <a:off x="0" y="0"/>
          <a:ext cx="0" cy="0"/>
        </a:xfrm>
      </p:grpSpPr>
      <p:sp>
        <p:nvSpPr>
          <p:cNvPr id="4267" name="Google Shape;4267;ga87e80561b_1_229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68" name="Google Shape;4268;ga87e80561b_1_229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4341"/>
        <p:cNvGrpSpPr/>
        <p:nvPr/>
      </p:nvGrpSpPr>
      <p:grpSpPr>
        <a:xfrm>
          <a:off x="0" y="0"/>
          <a:ext cx="0" cy="0"/>
        </a:xfrm>
      </p:grpSpPr>
      <p:sp>
        <p:nvSpPr>
          <p:cNvPr id="4342" name="Google Shape;4342;ga87e80561b_1_23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43" name="Google Shape;4343;ga87e80561b_1_23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4592"/>
        <p:cNvGrpSpPr/>
        <p:nvPr/>
      </p:nvGrpSpPr>
      <p:grpSpPr>
        <a:xfrm>
          <a:off x="0" y="0"/>
          <a:ext cx="0" cy="0"/>
        </a:xfrm>
      </p:grpSpPr>
      <p:sp>
        <p:nvSpPr>
          <p:cNvPr id="4593" name="Google Shape;4593;ga87e80561b_1_24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94" name="Google Shape;4594;ga87e80561b_1_24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2" Type="http://schemas.openxmlformats.org/officeDocument/2006/relationships/slide" Target="../slides/slide8.xml" TargetMode="Internal" /><Relationship Id="rId3" Type="http://schemas.openxmlformats.org/officeDocument/2006/relationships/slide" Target="../slides/slide11.xml" TargetMode="Internal" /><Relationship Id="rId4" Type="http://schemas.openxmlformats.org/officeDocument/2006/relationships/slide" Target="../slides/slide14.xml" TargetMode="Internal" /><Relationship Id="rId5" Type="http://schemas.openxmlformats.org/officeDocument/2006/relationships/slide" Target="../slides/slide17.xml" TargetMode="Internal" /><Relationship Id="rId6" Type="http://schemas.openxmlformats.org/officeDocument/2006/relationships/slide" Target="../slides/slide20.xml" TargetMode="Internal" /><Relationship Id="rId7" Type="http://schemas.openxmlformats.org/officeDocument/2006/relationships/slide" Target="../slides/slide23.xml" TargetMode="Interna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4F00B-05E3-432D-A74D-9E0E46134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769BB-593A-4702-9113-4E6B055C6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10A5C-9737-4C6F-B16E-36930CBB0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F52C7-D134-49DF-A2A1-FE123007F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2AFB6E-3C7A-496C-B02C-42DCEBC06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B81783-4B33-407F-B61F-10268AD6F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F62BD4-53DB-407D-9248-5F2E7BBBC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04B2F-BA48-4E85-8A89-FF4D984CB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23C63-7DBE-4973-97AC-16C737240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F6C2A-2B03-4355-9110-0FDED77C0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67529-0459-4C62-B87C-10BCDAB59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</a:xfrm>
      </p:grpSpPr>
      <p:sp>
        <p:nvSpPr>
          <p:cNvPr id="9" name="Google Shape;9;p2"/>
          <p:cNvSpPr/>
          <p:nvPr/>
        </p:nvSpPr>
        <p:spPr>
          <a:xfrm>
            <a:off x="7101317" y="4568972"/>
            <a:ext cx="2628535" cy="1022369"/>
          </a:xfrm>
          <a:custGeom>
            <a:rect l="l" t="t" r="r" b="b"/>
            <a:pathLst>
              <a:path w="80599" h="31349" extrusionOk="0">
                <a:moveTo>
                  <a:pt x="44562" y="0"/>
                </a:moveTo>
                <a:cubicBezTo>
                  <a:pt x="38699" y="0"/>
                  <a:pt x="32822" y="479"/>
                  <a:pt x="26970" y="993"/>
                </a:cubicBezTo>
                <a:cubicBezTo>
                  <a:pt x="18448" y="1740"/>
                  <a:pt x="9800" y="2589"/>
                  <a:pt x="1836" y="5718"/>
                </a:cubicBezTo>
                <a:cubicBezTo>
                  <a:pt x="1185" y="5974"/>
                  <a:pt x="467" y="6327"/>
                  <a:pt x="278" y="6999"/>
                </a:cubicBezTo>
                <a:cubicBezTo>
                  <a:pt x="1" y="7982"/>
                  <a:pt x="1021" y="8818"/>
                  <a:pt x="1937" y="9271"/>
                </a:cubicBezTo>
                <a:cubicBezTo>
                  <a:pt x="5032" y="10825"/>
                  <a:pt x="8499" y="11646"/>
                  <a:pt x="11961" y="11646"/>
                </a:cubicBezTo>
                <a:cubicBezTo>
                  <a:pt x="12121" y="11646"/>
                  <a:pt x="12282" y="11644"/>
                  <a:pt x="12442" y="11640"/>
                </a:cubicBezTo>
                <a:lnTo>
                  <a:pt x="12442" y="11640"/>
                </a:lnTo>
                <a:cubicBezTo>
                  <a:pt x="11110" y="12791"/>
                  <a:pt x="9258" y="13060"/>
                  <a:pt x="7549" y="13501"/>
                </a:cubicBezTo>
                <a:cubicBezTo>
                  <a:pt x="5843" y="13942"/>
                  <a:pt x="4012" y="14774"/>
                  <a:pt x="3403" y="16429"/>
                </a:cubicBezTo>
                <a:cubicBezTo>
                  <a:pt x="2880" y="17849"/>
                  <a:pt x="4072" y="19712"/>
                  <a:pt x="5416" y="19712"/>
                </a:cubicBezTo>
                <a:cubicBezTo>
                  <a:pt x="5589" y="19712"/>
                  <a:pt x="5765" y="19681"/>
                  <a:pt x="5940" y="19614"/>
                </a:cubicBezTo>
                <a:lnTo>
                  <a:pt x="5940" y="19614"/>
                </a:lnTo>
                <a:cubicBezTo>
                  <a:pt x="4243" y="20367"/>
                  <a:pt x="2392" y="21366"/>
                  <a:pt x="1992" y="23162"/>
                </a:cubicBezTo>
                <a:cubicBezTo>
                  <a:pt x="1458" y="25526"/>
                  <a:pt x="3785" y="27534"/>
                  <a:pt x="5990" y="28542"/>
                </a:cubicBezTo>
                <a:cubicBezTo>
                  <a:pt x="10464" y="30579"/>
                  <a:pt x="15474" y="31066"/>
                  <a:pt x="20380" y="31251"/>
                </a:cubicBezTo>
                <a:cubicBezTo>
                  <a:pt x="22078" y="31316"/>
                  <a:pt x="23777" y="31349"/>
                  <a:pt x="25476" y="31349"/>
                </a:cubicBezTo>
                <a:cubicBezTo>
                  <a:pt x="35799" y="31349"/>
                  <a:pt x="46122" y="30146"/>
                  <a:pt x="56166" y="27773"/>
                </a:cubicBezTo>
                <a:cubicBezTo>
                  <a:pt x="63882" y="25955"/>
                  <a:pt x="72014" y="23019"/>
                  <a:pt x="76403" y="16420"/>
                </a:cubicBezTo>
                <a:cubicBezTo>
                  <a:pt x="80599" y="10107"/>
                  <a:pt x="76067" y="7213"/>
                  <a:pt x="70602" y="4786"/>
                </a:cubicBezTo>
                <a:cubicBezTo>
                  <a:pt x="65176" y="2354"/>
                  <a:pt x="59308" y="1014"/>
                  <a:pt x="53411" y="422"/>
                </a:cubicBezTo>
                <a:cubicBezTo>
                  <a:pt x="50468" y="122"/>
                  <a:pt x="47517" y="0"/>
                  <a:pt x="44562" y="0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0" name="Google Shape;10;p2"/>
          <p:cNvGrpSpPr/>
          <p:nvPr/>
        </p:nvGrpSpPr>
        <p:grpSpPr>
          <a:xfrm>
            <a:off x="-228831" y="4225210"/>
            <a:ext cx="5574823" cy="1120368"/>
            <a:chOff x="-362181" y="4133939"/>
            <a:chExt cx="6440414" cy="1294325"/>
          </a:xfrm>
        </p:grpSpPr>
        <p:sp>
          <p:nvSpPr>
            <p:cNvPr id="11" name="Google Shape;11;p2"/>
            <p:cNvSpPr/>
            <p:nvPr/>
          </p:nvSpPr>
          <p:spPr>
            <a:xfrm>
              <a:off x="-362181" y="4133939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9"/>
                  </a:lnTo>
                  <a:lnTo>
                    <a:pt x="1093" y="11064"/>
                  </a:lnTo>
                  <a:lnTo>
                    <a:pt x="13299" y="2260"/>
                  </a:lnTo>
                  <a:lnTo>
                    <a:pt x="25505" y="11064"/>
                  </a:lnTo>
                  <a:lnTo>
                    <a:pt x="37710" y="2260"/>
                  </a:lnTo>
                  <a:lnTo>
                    <a:pt x="49916" y="11064"/>
                  </a:lnTo>
                  <a:lnTo>
                    <a:pt x="62126" y="2260"/>
                  </a:lnTo>
                  <a:lnTo>
                    <a:pt x="74332" y="11064"/>
                  </a:lnTo>
                  <a:lnTo>
                    <a:pt x="86538" y="2260"/>
                  </a:lnTo>
                  <a:lnTo>
                    <a:pt x="98744" y="11064"/>
                  </a:lnTo>
                  <a:lnTo>
                    <a:pt x="110954" y="2260"/>
                  </a:lnTo>
                  <a:lnTo>
                    <a:pt x="123156" y="11064"/>
                  </a:lnTo>
                  <a:lnTo>
                    <a:pt x="135362" y="2260"/>
                  </a:lnTo>
                  <a:lnTo>
                    <a:pt x="147567" y="11064"/>
                  </a:lnTo>
                  <a:lnTo>
                    <a:pt x="159773" y="2260"/>
                  </a:lnTo>
                  <a:lnTo>
                    <a:pt x="171983" y="11064"/>
                  </a:lnTo>
                  <a:lnTo>
                    <a:pt x="184189" y="2260"/>
                  </a:lnTo>
                  <a:lnTo>
                    <a:pt x="196395" y="11064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-362181" y="4367346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5"/>
                  </a:lnTo>
                  <a:lnTo>
                    <a:pt x="1093" y="11064"/>
                  </a:lnTo>
                  <a:lnTo>
                    <a:pt x="13299" y="2256"/>
                  </a:lnTo>
                  <a:lnTo>
                    <a:pt x="25505" y="11064"/>
                  </a:lnTo>
                  <a:lnTo>
                    <a:pt x="37710" y="2256"/>
                  </a:lnTo>
                  <a:lnTo>
                    <a:pt x="49916" y="11064"/>
                  </a:lnTo>
                  <a:lnTo>
                    <a:pt x="62126" y="2256"/>
                  </a:lnTo>
                  <a:lnTo>
                    <a:pt x="74332" y="11064"/>
                  </a:lnTo>
                  <a:lnTo>
                    <a:pt x="86538" y="2256"/>
                  </a:lnTo>
                  <a:lnTo>
                    <a:pt x="98744" y="11064"/>
                  </a:lnTo>
                  <a:lnTo>
                    <a:pt x="110954" y="2256"/>
                  </a:lnTo>
                  <a:lnTo>
                    <a:pt x="123156" y="11064"/>
                  </a:lnTo>
                  <a:lnTo>
                    <a:pt x="135362" y="2256"/>
                  </a:lnTo>
                  <a:lnTo>
                    <a:pt x="147567" y="11064"/>
                  </a:lnTo>
                  <a:lnTo>
                    <a:pt x="159773" y="2256"/>
                  </a:lnTo>
                  <a:lnTo>
                    <a:pt x="171983" y="11064"/>
                  </a:lnTo>
                  <a:lnTo>
                    <a:pt x="184189" y="2256"/>
                  </a:lnTo>
                  <a:lnTo>
                    <a:pt x="196395" y="11064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-362181" y="4600754"/>
              <a:ext cx="6440414" cy="360694"/>
            </a:xfrm>
            <a:custGeom>
              <a:rect l="l" t="t" r="r" b="b"/>
              <a:pathLst>
                <a:path w="197483" h="11060" extrusionOk="0">
                  <a:moveTo>
                    <a:pt x="13299" y="0"/>
                  </a:moveTo>
                  <a:lnTo>
                    <a:pt x="1" y="9585"/>
                  </a:lnTo>
                  <a:lnTo>
                    <a:pt x="1093" y="11060"/>
                  </a:lnTo>
                  <a:lnTo>
                    <a:pt x="13299" y="2256"/>
                  </a:lnTo>
                  <a:lnTo>
                    <a:pt x="25505" y="11060"/>
                  </a:lnTo>
                  <a:lnTo>
                    <a:pt x="37710" y="2256"/>
                  </a:lnTo>
                  <a:lnTo>
                    <a:pt x="49916" y="11060"/>
                  </a:lnTo>
                  <a:lnTo>
                    <a:pt x="62126" y="2256"/>
                  </a:lnTo>
                  <a:lnTo>
                    <a:pt x="74332" y="11060"/>
                  </a:lnTo>
                  <a:lnTo>
                    <a:pt x="86538" y="2256"/>
                  </a:lnTo>
                  <a:lnTo>
                    <a:pt x="98744" y="11060"/>
                  </a:lnTo>
                  <a:lnTo>
                    <a:pt x="110954" y="2256"/>
                  </a:lnTo>
                  <a:lnTo>
                    <a:pt x="123156" y="11060"/>
                  </a:lnTo>
                  <a:lnTo>
                    <a:pt x="135362" y="2256"/>
                  </a:lnTo>
                  <a:lnTo>
                    <a:pt x="147567" y="11060"/>
                  </a:lnTo>
                  <a:lnTo>
                    <a:pt x="159773" y="2256"/>
                  </a:lnTo>
                  <a:lnTo>
                    <a:pt x="171983" y="11060"/>
                  </a:lnTo>
                  <a:lnTo>
                    <a:pt x="184189" y="2256"/>
                  </a:lnTo>
                  <a:lnTo>
                    <a:pt x="196395" y="11060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-362181" y="4834031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9"/>
                  </a:lnTo>
                  <a:lnTo>
                    <a:pt x="1093" y="11064"/>
                  </a:lnTo>
                  <a:lnTo>
                    <a:pt x="13299" y="2260"/>
                  </a:lnTo>
                  <a:lnTo>
                    <a:pt x="25505" y="11064"/>
                  </a:lnTo>
                  <a:lnTo>
                    <a:pt x="37710" y="2260"/>
                  </a:lnTo>
                  <a:lnTo>
                    <a:pt x="49916" y="11064"/>
                  </a:lnTo>
                  <a:lnTo>
                    <a:pt x="62126" y="2260"/>
                  </a:lnTo>
                  <a:lnTo>
                    <a:pt x="74332" y="11064"/>
                  </a:lnTo>
                  <a:lnTo>
                    <a:pt x="86538" y="2260"/>
                  </a:lnTo>
                  <a:lnTo>
                    <a:pt x="98744" y="11064"/>
                  </a:lnTo>
                  <a:lnTo>
                    <a:pt x="110954" y="2260"/>
                  </a:lnTo>
                  <a:lnTo>
                    <a:pt x="123156" y="11064"/>
                  </a:lnTo>
                  <a:lnTo>
                    <a:pt x="135362" y="2260"/>
                  </a:lnTo>
                  <a:lnTo>
                    <a:pt x="147567" y="11064"/>
                  </a:lnTo>
                  <a:lnTo>
                    <a:pt x="159773" y="2260"/>
                  </a:lnTo>
                  <a:lnTo>
                    <a:pt x="171983" y="11064"/>
                  </a:lnTo>
                  <a:lnTo>
                    <a:pt x="184189" y="2260"/>
                  </a:lnTo>
                  <a:lnTo>
                    <a:pt x="196395" y="11064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83" y="8808"/>
                  </a:lnTo>
                  <a:lnTo>
                    <a:pt x="159773" y="0"/>
                  </a:lnTo>
                  <a:lnTo>
                    <a:pt x="147567" y="8808"/>
                  </a:lnTo>
                  <a:lnTo>
                    <a:pt x="135362" y="0"/>
                  </a:lnTo>
                  <a:lnTo>
                    <a:pt x="123156" y="8808"/>
                  </a:lnTo>
                  <a:lnTo>
                    <a:pt x="110954" y="0"/>
                  </a:lnTo>
                  <a:lnTo>
                    <a:pt x="98744" y="8808"/>
                  </a:lnTo>
                  <a:lnTo>
                    <a:pt x="86538" y="0"/>
                  </a:lnTo>
                  <a:lnTo>
                    <a:pt x="74332" y="8808"/>
                  </a:lnTo>
                  <a:lnTo>
                    <a:pt x="62126" y="0"/>
                  </a:lnTo>
                  <a:lnTo>
                    <a:pt x="49916" y="8808"/>
                  </a:lnTo>
                  <a:lnTo>
                    <a:pt x="37710" y="0"/>
                  </a:lnTo>
                  <a:lnTo>
                    <a:pt x="25505" y="8808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-362181" y="5067439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1"/>
                  </a:moveTo>
                  <a:lnTo>
                    <a:pt x="1" y="9590"/>
                  </a:lnTo>
                  <a:lnTo>
                    <a:pt x="1093" y="11064"/>
                  </a:lnTo>
                  <a:lnTo>
                    <a:pt x="13299" y="2264"/>
                  </a:lnTo>
                  <a:lnTo>
                    <a:pt x="25505" y="11064"/>
                  </a:lnTo>
                  <a:lnTo>
                    <a:pt x="37710" y="2264"/>
                  </a:lnTo>
                  <a:lnTo>
                    <a:pt x="49916" y="11064"/>
                  </a:lnTo>
                  <a:lnTo>
                    <a:pt x="62126" y="2264"/>
                  </a:lnTo>
                  <a:lnTo>
                    <a:pt x="74332" y="11064"/>
                  </a:lnTo>
                  <a:lnTo>
                    <a:pt x="86538" y="2264"/>
                  </a:lnTo>
                  <a:lnTo>
                    <a:pt x="98744" y="11064"/>
                  </a:lnTo>
                  <a:lnTo>
                    <a:pt x="110954" y="2264"/>
                  </a:lnTo>
                  <a:lnTo>
                    <a:pt x="123156" y="11064"/>
                  </a:lnTo>
                  <a:lnTo>
                    <a:pt x="135362" y="2264"/>
                  </a:lnTo>
                  <a:lnTo>
                    <a:pt x="147567" y="11064"/>
                  </a:lnTo>
                  <a:lnTo>
                    <a:pt x="159773" y="2264"/>
                  </a:lnTo>
                  <a:lnTo>
                    <a:pt x="171983" y="11064"/>
                  </a:lnTo>
                  <a:lnTo>
                    <a:pt x="184189" y="2264"/>
                  </a:lnTo>
                  <a:lnTo>
                    <a:pt x="196395" y="11064"/>
                  </a:lnTo>
                  <a:lnTo>
                    <a:pt x="197483" y="9590"/>
                  </a:lnTo>
                  <a:lnTo>
                    <a:pt x="184189" y="1"/>
                  </a:lnTo>
                  <a:lnTo>
                    <a:pt x="171983" y="8804"/>
                  </a:lnTo>
                  <a:lnTo>
                    <a:pt x="159773" y="1"/>
                  </a:lnTo>
                  <a:lnTo>
                    <a:pt x="147567" y="8804"/>
                  </a:lnTo>
                  <a:lnTo>
                    <a:pt x="135362" y="1"/>
                  </a:lnTo>
                  <a:lnTo>
                    <a:pt x="123156" y="8804"/>
                  </a:lnTo>
                  <a:lnTo>
                    <a:pt x="110954" y="1"/>
                  </a:lnTo>
                  <a:lnTo>
                    <a:pt x="98744" y="8804"/>
                  </a:lnTo>
                  <a:lnTo>
                    <a:pt x="86538" y="1"/>
                  </a:lnTo>
                  <a:lnTo>
                    <a:pt x="74332" y="8804"/>
                  </a:lnTo>
                  <a:lnTo>
                    <a:pt x="62126" y="1"/>
                  </a:lnTo>
                  <a:lnTo>
                    <a:pt x="49916" y="8804"/>
                  </a:lnTo>
                  <a:lnTo>
                    <a:pt x="37710" y="1"/>
                  </a:lnTo>
                  <a:lnTo>
                    <a:pt x="25505" y="8804"/>
                  </a:lnTo>
                  <a:lnTo>
                    <a:pt x="13299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6" name="Google Shape;16;p2"/>
          <p:cNvGrpSpPr/>
          <p:nvPr/>
        </p:nvGrpSpPr>
        <p:grpSpPr>
          <a:xfrm>
            <a:off x="4002074" y="-321816"/>
            <a:ext cx="5664115" cy="1138387"/>
            <a:chOff x="3574213" y="-337626"/>
            <a:chExt cx="6440153" cy="1294358"/>
          </a:xfrm>
        </p:grpSpPr>
        <p:sp>
          <p:nvSpPr>
            <p:cNvPr id="17" name="Google Shape;17;p2"/>
            <p:cNvSpPr/>
            <p:nvPr/>
          </p:nvSpPr>
          <p:spPr>
            <a:xfrm>
              <a:off x="3574213" y="-337626"/>
              <a:ext cx="6440153" cy="360857"/>
            </a:xfrm>
            <a:custGeom>
              <a:rect l="l" t="t" r="r" b="b"/>
              <a:pathLst>
                <a:path w="197475" h="11065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4"/>
                  </a:lnTo>
                  <a:lnTo>
                    <a:pt x="13295" y="2260"/>
                  </a:lnTo>
                  <a:lnTo>
                    <a:pt x="25500" y="11064"/>
                  </a:lnTo>
                  <a:lnTo>
                    <a:pt x="37706" y="2260"/>
                  </a:lnTo>
                  <a:lnTo>
                    <a:pt x="49916" y="11064"/>
                  </a:lnTo>
                  <a:lnTo>
                    <a:pt x="62118" y="2260"/>
                  </a:lnTo>
                  <a:lnTo>
                    <a:pt x="74324" y="11064"/>
                  </a:lnTo>
                  <a:lnTo>
                    <a:pt x="86530" y="2260"/>
                  </a:lnTo>
                  <a:lnTo>
                    <a:pt x="98736" y="11064"/>
                  </a:lnTo>
                  <a:lnTo>
                    <a:pt x="110946" y="2260"/>
                  </a:lnTo>
                  <a:lnTo>
                    <a:pt x="123152" y="11064"/>
                  </a:lnTo>
                  <a:lnTo>
                    <a:pt x="135357" y="2260"/>
                  </a:lnTo>
                  <a:lnTo>
                    <a:pt x="147563" y="11064"/>
                  </a:lnTo>
                  <a:lnTo>
                    <a:pt x="159765" y="2260"/>
                  </a:lnTo>
                  <a:lnTo>
                    <a:pt x="171975" y="11064"/>
                  </a:lnTo>
                  <a:lnTo>
                    <a:pt x="184181" y="2260"/>
                  </a:lnTo>
                  <a:lnTo>
                    <a:pt x="196387" y="11064"/>
                  </a:lnTo>
                  <a:lnTo>
                    <a:pt x="197475" y="9590"/>
                  </a:lnTo>
                  <a:lnTo>
                    <a:pt x="184181" y="1"/>
                  </a:lnTo>
                  <a:lnTo>
                    <a:pt x="171975" y="8804"/>
                  </a:lnTo>
                  <a:lnTo>
                    <a:pt x="159765" y="1"/>
                  </a:lnTo>
                  <a:lnTo>
                    <a:pt x="147563" y="8804"/>
                  </a:lnTo>
                  <a:lnTo>
                    <a:pt x="135357" y="1"/>
                  </a:lnTo>
                  <a:lnTo>
                    <a:pt x="123152" y="8804"/>
                  </a:lnTo>
                  <a:lnTo>
                    <a:pt x="110946" y="1"/>
                  </a:lnTo>
                  <a:lnTo>
                    <a:pt x="98736" y="8804"/>
                  </a:lnTo>
                  <a:lnTo>
                    <a:pt x="86530" y="1"/>
                  </a:lnTo>
                  <a:lnTo>
                    <a:pt x="74324" y="8804"/>
                  </a:lnTo>
                  <a:lnTo>
                    <a:pt x="62118" y="1"/>
                  </a:lnTo>
                  <a:lnTo>
                    <a:pt x="49916" y="8804"/>
                  </a:lnTo>
                  <a:lnTo>
                    <a:pt x="37706" y="1"/>
                  </a:lnTo>
                  <a:lnTo>
                    <a:pt x="25500" y="8804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3574213" y="-104219"/>
              <a:ext cx="6440153" cy="360857"/>
            </a:xfrm>
            <a:custGeom>
              <a:rect l="l" t="t" r="r" b="b"/>
              <a:pathLst>
                <a:path w="197475" h="11065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4"/>
                  </a:lnTo>
                  <a:lnTo>
                    <a:pt x="13295" y="2256"/>
                  </a:lnTo>
                  <a:lnTo>
                    <a:pt x="25500" y="11064"/>
                  </a:lnTo>
                  <a:lnTo>
                    <a:pt x="37706" y="2256"/>
                  </a:lnTo>
                  <a:lnTo>
                    <a:pt x="49916" y="11064"/>
                  </a:lnTo>
                  <a:lnTo>
                    <a:pt x="62118" y="2256"/>
                  </a:lnTo>
                  <a:lnTo>
                    <a:pt x="74324" y="11064"/>
                  </a:lnTo>
                  <a:lnTo>
                    <a:pt x="86530" y="2256"/>
                  </a:lnTo>
                  <a:lnTo>
                    <a:pt x="98736" y="11064"/>
                  </a:lnTo>
                  <a:lnTo>
                    <a:pt x="110946" y="2256"/>
                  </a:lnTo>
                  <a:lnTo>
                    <a:pt x="123152" y="11064"/>
                  </a:lnTo>
                  <a:lnTo>
                    <a:pt x="135357" y="2256"/>
                  </a:lnTo>
                  <a:lnTo>
                    <a:pt x="147563" y="11064"/>
                  </a:lnTo>
                  <a:lnTo>
                    <a:pt x="159765" y="2256"/>
                  </a:lnTo>
                  <a:lnTo>
                    <a:pt x="171975" y="11064"/>
                  </a:lnTo>
                  <a:lnTo>
                    <a:pt x="184181" y="2256"/>
                  </a:lnTo>
                  <a:lnTo>
                    <a:pt x="196387" y="11064"/>
                  </a:lnTo>
                  <a:lnTo>
                    <a:pt x="197475" y="9590"/>
                  </a:lnTo>
                  <a:lnTo>
                    <a:pt x="184181" y="1"/>
                  </a:lnTo>
                  <a:lnTo>
                    <a:pt x="171975" y="8805"/>
                  </a:lnTo>
                  <a:lnTo>
                    <a:pt x="159765" y="1"/>
                  </a:lnTo>
                  <a:lnTo>
                    <a:pt x="147563" y="8805"/>
                  </a:lnTo>
                  <a:lnTo>
                    <a:pt x="135357" y="1"/>
                  </a:lnTo>
                  <a:lnTo>
                    <a:pt x="123152" y="8805"/>
                  </a:lnTo>
                  <a:lnTo>
                    <a:pt x="110946" y="1"/>
                  </a:lnTo>
                  <a:lnTo>
                    <a:pt x="98736" y="8805"/>
                  </a:lnTo>
                  <a:lnTo>
                    <a:pt x="86530" y="1"/>
                  </a:lnTo>
                  <a:lnTo>
                    <a:pt x="74324" y="8805"/>
                  </a:lnTo>
                  <a:lnTo>
                    <a:pt x="62118" y="1"/>
                  </a:lnTo>
                  <a:lnTo>
                    <a:pt x="49916" y="8805"/>
                  </a:lnTo>
                  <a:lnTo>
                    <a:pt x="37706" y="1"/>
                  </a:lnTo>
                  <a:lnTo>
                    <a:pt x="25500" y="8805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3574213" y="129222"/>
              <a:ext cx="6440153" cy="360825"/>
            </a:xfrm>
            <a:custGeom>
              <a:rect l="l" t="t" r="r" b="b"/>
              <a:pathLst>
                <a:path w="197475" h="11064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63"/>
                  </a:lnTo>
                  <a:lnTo>
                    <a:pt x="13295" y="2260"/>
                  </a:lnTo>
                  <a:lnTo>
                    <a:pt x="25500" y="11063"/>
                  </a:lnTo>
                  <a:lnTo>
                    <a:pt x="37706" y="2260"/>
                  </a:lnTo>
                  <a:lnTo>
                    <a:pt x="49916" y="11063"/>
                  </a:lnTo>
                  <a:lnTo>
                    <a:pt x="62118" y="2260"/>
                  </a:lnTo>
                  <a:lnTo>
                    <a:pt x="74324" y="11063"/>
                  </a:lnTo>
                  <a:lnTo>
                    <a:pt x="86530" y="2260"/>
                  </a:lnTo>
                  <a:lnTo>
                    <a:pt x="98736" y="11063"/>
                  </a:lnTo>
                  <a:lnTo>
                    <a:pt x="110946" y="2260"/>
                  </a:lnTo>
                  <a:lnTo>
                    <a:pt x="123152" y="11063"/>
                  </a:lnTo>
                  <a:lnTo>
                    <a:pt x="135357" y="2260"/>
                  </a:lnTo>
                  <a:lnTo>
                    <a:pt x="147563" y="11063"/>
                  </a:lnTo>
                  <a:lnTo>
                    <a:pt x="159765" y="2260"/>
                  </a:lnTo>
                  <a:lnTo>
                    <a:pt x="171975" y="11063"/>
                  </a:lnTo>
                  <a:lnTo>
                    <a:pt x="184181" y="2260"/>
                  </a:lnTo>
                  <a:lnTo>
                    <a:pt x="196387" y="11063"/>
                  </a:lnTo>
                  <a:lnTo>
                    <a:pt x="197475" y="9585"/>
                  </a:lnTo>
                  <a:lnTo>
                    <a:pt x="184181" y="0"/>
                  </a:lnTo>
                  <a:lnTo>
                    <a:pt x="171975" y="8804"/>
                  </a:lnTo>
                  <a:lnTo>
                    <a:pt x="159765" y="0"/>
                  </a:lnTo>
                  <a:lnTo>
                    <a:pt x="147563" y="8804"/>
                  </a:lnTo>
                  <a:lnTo>
                    <a:pt x="135357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36" y="8804"/>
                  </a:lnTo>
                  <a:lnTo>
                    <a:pt x="86530" y="0"/>
                  </a:lnTo>
                  <a:lnTo>
                    <a:pt x="74324" y="8804"/>
                  </a:lnTo>
                  <a:lnTo>
                    <a:pt x="62118" y="0"/>
                  </a:lnTo>
                  <a:lnTo>
                    <a:pt x="49916" y="8804"/>
                  </a:lnTo>
                  <a:lnTo>
                    <a:pt x="37706" y="0"/>
                  </a:lnTo>
                  <a:lnTo>
                    <a:pt x="25500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3574213" y="362629"/>
              <a:ext cx="6440153" cy="360694"/>
            </a:xfrm>
            <a:custGeom>
              <a:rect l="l" t="t" r="r" b="b"/>
              <a:pathLst>
                <a:path w="197475" h="11060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9"/>
                  </a:lnTo>
                  <a:lnTo>
                    <a:pt x="13295" y="2260"/>
                  </a:lnTo>
                  <a:lnTo>
                    <a:pt x="25500" y="11059"/>
                  </a:lnTo>
                  <a:lnTo>
                    <a:pt x="37706" y="2260"/>
                  </a:lnTo>
                  <a:lnTo>
                    <a:pt x="49916" y="11059"/>
                  </a:lnTo>
                  <a:lnTo>
                    <a:pt x="62118" y="2260"/>
                  </a:lnTo>
                  <a:lnTo>
                    <a:pt x="74324" y="11059"/>
                  </a:lnTo>
                  <a:lnTo>
                    <a:pt x="86530" y="2260"/>
                  </a:lnTo>
                  <a:lnTo>
                    <a:pt x="98736" y="11059"/>
                  </a:lnTo>
                  <a:lnTo>
                    <a:pt x="110946" y="2260"/>
                  </a:lnTo>
                  <a:lnTo>
                    <a:pt x="123152" y="11059"/>
                  </a:lnTo>
                  <a:lnTo>
                    <a:pt x="135357" y="2260"/>
                  </a:lnTo>
                  <a:lnTo>
                    <a:pt x="147563" y="11059"/>
                  </a:lnTo>
                  <a:lnTo>
                    <a:pt x="159765" y="2260"/>
                  </a:lnTo>
                  <a:lnTo>
                    <a:pt x="171975" y="11059"/>
                  </a:lnTo>
                  <a:lnTo>
                    <a:pt x="184181" y="2260"/>
                  </a:lnTo>
                  <a:lnTo>
                    <a:pt x="196387" y="11059"/>
                  </a:lnTo>
                  <a:lnTo>
                    <a:pt x="197475" y="9585"/>
                  </a:lnTo>
                  <a:lnTo>
                    <a:pt x="184181" y="0"/>
                  </a:lnTo>
                  <a:lnTo>
                    <a:pt x="171975" y="8804"/>
                  </a:lnTo>
                  <a:lnTo>
                    <a:pt x="159765" y="0"/>
                  </a:lnTo>
                  <a:lnTo>
                    <a:pt x="147563" y="8804"/>
                  </a:lnTo>
                  <a:lnTo>
                    <a:pt x="135357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36" y="8804"/>
                  </a:lnTo>
                  <a:lnTo>
                    <a:pt x="86530" y="0"/>
                  </a:lnTo>
                  <a:lnTo>
                    <a:pt x="74324" y="8804"/>
                  </a:lnTo>
                  <a:lnTo>
                    <a:pt x="62118" y="0"/>
                  </a:lnTo>
                  <a:lnTo>
                    <a:pt x="49916" y="8804"/>
                  </a:lnTo>
                  <a:lnTo>
                    <a:pt x="37706" y="0"/>
                  </a:lnTo>
                  <a:lnTo>
                    <a:pt x="25500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3574213" y="595906"/>
              <a:ext cx="6440153" cy="360825"/>
            </a:xfrm>
            <a:custGeom>
              <a:rect l="l" t="t" r="r" b="b"/>
              <a:pathLst>
                <a:path w="197475" h="11064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3"/>
                  </a:lnTo>
                  <a:lnTo>
                    <a:pt x="13295" y="2264"/>
                  </a:lnTo>
                  <a:lnTo>
                    <a:pt x="25500" y="11063"/>
                  </a:lnTo>
                  <a:lnTo>
                    <a:pt x="37706" y="2264"/>
                  </a:lnTo>
                  <a:lnTo>
                    <a:pt x="49916" y="11063"/>
                  </a:lnTo>
                  <a:lnTo>
                    <a:pt x="62118" y="2264"/>
                  </a:lnTo>
                  <a:lnTo>
                    <a:pt x="74324" y="11063"/>
                  </a:lnTo>
                  <a:lnTo>
                    <a:pt x="86530" y="2264"/>
                  </a:lnTo>
                  <a:lnTo>
                    <a:pt x="98736" y="11063"/>
                  </a:lnTo>
                  <a:lnTo>
                    <a:pt x="110946" y="2264"/>
                  </a:lnTo>
                  <a:lnTo>
                    <a:pt x="123152" y="11063"/>
                  </a:lnTo>
                  <a:lnTo>
                    <a:pt x="135357" y="2264"/>
                  </a:lnTo>
                  <a:lnTo>
                    <a:pt x="147563" y="11063"/>
                  </a:lnTo>
                  <a:lnTo>
                    <a:pt x="159765" y="2264"/>
                  </a:lnTo>
                  <a:lnTo>
                    <a:pt x="171975" y="11063"/>
                  </a:lnTo>
                  <a:lnTo>
                    <a:pt x="184181" y="2264"/>
                  </a:lnTo>
                  <a:lnTo>
                    <a:pt x="196387" y="11063"/>
                  </a:lnTo>
                  <a:lnTo>
                    <a:pt x="197475" y="9589"/>
                  </a:lnTo>
                  <a:lnTo>
                    <a:pt x="184181" y="0"/>
                  </a:lnTo>
                  <a:lnTo>
                    <a:pt x="171975" y="8808"/>
                  </a:lnTo>
                  <a:lnTo>
                    <a:pt x="159765" y="0"/>
                  </a:lnTo>
                  <a:lnTo>
                    <a:pt x="147563" y="8808"/>
                  </a:lnTo>
                  <a:lnTo>
                    <a:pt x="135357" y="0"/>
                  </a:lnTo>
                  <a:lnTo>
                    <a:pt x="123152" y="8808"/>
                  </a:lnTo>
                  <a:lnTo>
                    <a:pt x="110946" y="0"/>
                  </a:lnTo>
                  <a:lnTo>
                    <a:pt x="98736" y="8808"/>
                  </a:lnTo>
                  <a:lnTo>
                    <a:pt x="86530" y="0"/>
                  </a:lnTo>
                  <a:lnTo>
                    <a:pt x="74324" y="8808"/>
                  </a:lnTo>
                  <a:lnTo>
                    <a:pt x="62118" y="0"/>
                  </a:lnTo>
                  <a:lnTo>
                    <a:pt x="49916" y="8808"/>
                  </a:lnTo>
                  <a:lnTo>
                    <a:pt x="37706" y="0"/>
                  </a:lnTo>
                  <a:lnTo>
                    <a:pt x="25500" y="8808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2" name="Google Shape;22;p2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" name="Google Shape;23;p2"/>
          <p:cNvSpPr txBox="1">
            <a:spLocks noGrp="1"/>
          </p:cNvSpPr>
          <p:nvPr>
            <p:ph type="ctrTitle"/>
          </p:nvPr>
        </p:nvSpPr>
        <p:spPr>
          <a:xfrm>
            <a:off x="311700" y="1460025"/>
            <a:ext cx="8012100" cy="1794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1pPr>
            <a:lvl2pPr lvl="1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2pPr>
            <a:lvl3pPr lvl="2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3pPr>
            <a:lvl4pPr lvl="3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4pPr>
            <a:lvl5pPr lvl="4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5pPr>
            <a:lvl6pPr lvl="5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6pPr>
            <a:lvl7pPr lvl="6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7pPr>
            <a:lvl8pPr lvl="7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8pPr>
            <a:lvl9pPr lvl="8" algn="ctr">
              <a:spcBef>
                <a:spcPct val="0"/>
              </a:spcBef>
              <a:spcAft>
                <a:spcPct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24" name="Google Shape;24;p2"/>
          <p:cNvSpPr txBox="1">
            <a:spLocks noGrp="1"/>
          </p:cNvSpPr>
          <p:nvPr>
            <p:ph type="subTitle" idx="1"/>
          </p:nvPr>
        </p:nvSpPr>
        <p:spPr>
          <a:xfrm>
            <a:off x="341450" y="3515350"/>
            <a:ext cx="7982400" cy="792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000"/>
            </a:lvl1pPr>
            <a:lvl2pPr lvl="1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grpSp>
        <p:nvGrpSpPr>
          <p:cNvPr id="25" name="Google Shape;25;p2"/>
          <p:cNvGrpSpPr/>
          <p:nvPr/>
        </p:nvGrpSpPr>
        <p:grpSpPr>
          <a:xfrm>
            <a:off x="8545853" y="4706641"/>
            <a:ext cx="815401" cy="852786"/>
            <a:chOff x="-76469" y="-8780"/>
            <a:chExt cx="986093" cy="1031304"/>
          </a:xfrm>
        </p:grpSpPr>
        <p:sp>
          <p:nvSpPr>
            <p:cNvPr id="26" name="Google Shape;26;p2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Section header" type="secHead">
  <p:cSld name="SECTION_HEADER">
    <p:spTree>
      <p:nvGrpSpPr>
        <p:cNvPr id="1" name="Shape 43"/>
        <p:cNvGrpSpPr/>
        <p:nvPr/>
      </p:nvGrpSpPr>
      <p:grpSpPr>
        <a:xfrm>
          <a:off x="0" y="0"/>
          <a:ext cx="0" cy="0"/>
        </a:xfrm>
      </p:grpSpPr>
      <p:grpSp>
        <p:nvGrpSpPr>
          <p:cNvPr id="44" name="Google Shape;44;p3"/>
          <p:cNvGrpSpPr/>
          <p:nvPr/>
        </p:nvGrpSpPr>
        <p:grpSpPr>
          <a:xfrm>
            <a:off x="-76469" y="-8780"/>
            <a:ext cx="986093" cy="1031304"/>
            <a:chOff x="-76469" y="-8780"/>
            <a:chExt cx="986093" cy="1031304"/>
          </a:xfrm>
        </p:grpSpPr>
        <p:sp>
          <p:nvSpPr>
            <p:cNvPr id="45" name="Google Shape;45;p3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" name="Google Shape;47;p3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8" name="Google Shape;48;p3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9" name="Google Shape;49;p3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0" name="Google Shape;50;p3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1" name="Google Shape;51;p3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2" name="Google Shape;52;p3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3" name="Google Shape;53;p3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4" name="Google Shape;54;p3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5" name="Google Shape;55;p3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6" name="Google Shape;56;p3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7" name="Google Shape;57;p3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8" name="Google Shape;58;p3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9" name="Google Shape;59;p3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0" name="Google Shape;60;p3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1" name="Google Shape;61;p3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62" name="Google Shape;62;p3"/>
          <p:cNvGrpSpPr/>
          <p:nvPr/>
        </p:nvGrpSpPr>
        <p:grpSpPr>
          <a:xfrm>
            <a:off x="-325442" y="4811359"/>
            <a:ext cx="912508" cy="703647"/>
            <a:chOff x="-477842" y="4887559"/>
            <a:chExt cx="912508" cy="703647"/>
          </a:xfrm>
        </p:grpSpPr>
        <p:sp>
          <p:nvSpPr>
            <p:cNvPr id="63" name="Google Shape;63;p3"/>
            <p:cNvSpPr/>
            <p:nvPr/>
          </p:nvSpPr>
          <p:spPr>
            <a:xfrm>
              <a:off x="-190488" y="4887559"/>
              <a:ext cx="385025" cy="466768"/>
            </a:xfrm>
            <a:custGeom>
              <a:rect l="l" t="t" r="r" b="b"/>
              <a:pathLst>
                <a:path w="11846" h="14361" extrusionOk="0">
                  <a:moveTo>
                    <a:pt x="11846" y="0"/>
                  </a:moveTo>
                  <a:lnTo>
                    <a:pt x="11846" y="0"/>
                  </a:lnTo>
                  <a:cubicBezTo>
                    <a:pt x="3693" y="349"/>
                    <a:pt x="1" y="4953"/>
                    <a:pt x="1345" y="14361"/>
                  </a:cubicBezTo>
                  <a:cubicBezTo>
                    <a:pt x="7792" y="11887"/>
                    <a:pt x="11081" y="6939"/>
                    <a:pt x="11846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4" name="Google Shape;64;p3"/>
            <p:cNvSpPr/>
            <p:nvPr/>
          </p:nvSpPr>
          <p:spPr>
            <a:xfrm>
              <a:off x="-477842" y="4896302"/>
              <a:ext cx="912508" cy="694903"/>
            </a:xfrm>
            <a:custGeom>
              <a:rect l="l" t="t" r="r" b="b"/>
              <a:pathLst>
                <a:path w="28075" h="21380" extrusionOk="0">
                  <a:moveTo>
                    <a:pt x="20476" y="296"/>
                  </a:moveTo>
                  <a:cubicBezTo>
                    <a:pt x="20817" y="296"/>
                    <a:pt x="21158" y="326"/>
                    <a:pt x="21497" y="391"/>
                  </a:cubicBezTo>
                  <a:cubicBezTo>
                    <a:pt x="21157" y="1769"/>
                    <a:pt x="20804" y="3150"/>
                    <a:pt x="20359" y="4507"/>
                  </a:cubicBezTo>
                  <a:cubicBezTo>
                    <a:pt x="19582" y="6859"/>
                    <a:pt x="18494" y="9153"/>
                    <a:pt x="16768" y="10954"/>
                  </a:cubicBezTo>
                  <a:cubicBezTo>
                    <a:pt x="15235" y="12551"/>
                    <a:pt x="13223" y="13756"/>
                    <a:pt x="10992" y="13966"/>
                  </a:cubicBezTo>
                  <a:cubicBezTo>
                    <a:pt x="11341" y="13265"/>
                    <a:pt x="11690" y="12559"/>
                    <a:pt x="12051" y="11862"/>
                  </a:cubicBezTo>
                  <a:cubicBezTo>
                    <a:pt x="13374" y="9316"/>
                    <a:pt x="14869" y="6817"/>
                    <a:pt x="16982" y="4843"/>
                  </a:cubicBezTo>
                  <a:cubicBezTo>
                    <a:pt x="17087" y="4745"/>
                    <a:pt x="16987" y="4598"/>
                    <a:pt x="16873" y="4598"/>
                  </a:cubicBezTo>
                  <a:cubicBezTo>
                    <a:pt x="16840" y="4598"/>
                    <a:pt x="16807" y="4610"/>
                    <a:pt x="16776" y="4637"/>
                  </a:cubicBezTo>
                  <a:cubicBezTo>
                    <a:pt x="16180" y="5200"/>
                    <a:pt x="15621" y="5801"/>
                    <a:pt x="15109" y="6439"/>
                  </a:cubicBezTo>
                  <a:cubicBezTo>
                    <a:pt x="13370" y="8594"/>
                    <a:pt x="12106" y="11072"/>
                    <a:pt x="10875" y="13542"/>
                  </a:cubicBezTo>
                  <a:cubicBezTo>
                    <a:pt x="10841" y="13097"/>
                    <a:pt x="10820" y="12656"/>
                    <a:pt x="10820" y="12206"/>
                  </a:cubicBezTo>
                  <a:cubicBezTo>
                    <a:pt x="10820" y="11295"/>
                    <a:pt x="10900" y="10379"/>
                    <a:pt x="11072" y="9484"/>
                  </a:cubicBezTo>
                  <a:cubicBezTo>
                    <a:pt x="11400" y="7783"/>
                    <a:pt x="12055" y="6145"/>
                    <a:pt x="13042" y="4717"/>
                  </a:cubicBezTo>
                  <a:cubicBezTo>
                    <a:pt x="13949" y="3411"/>
                    <a:pt x="15130" y="2294"/>
                    <a:pt x="16499" y="1491"/>
                  </a:cubicBezTo>
                  <a:cubicBezTo>
                    <a:pt x="17693" y="796"/>
                    <a:pt x="19083" y="296"/>
                    <a:pt x="20476" y="296"/>
                  </a:cubicBezTo>
                  <a:close/>
                  <a:moveTo>
                    <a:pt x="7279" y="2957"/>
                  </a:moveTo>
                  <a:cubicBezTo>
                    <a:pt x="7284" y="2961"/>
                    <a:pt x="7288" y="2974"/>
                    <a:pt x="7296" y="2987"/>
                  </a:cubicBezTo>
                  <a:cubicBezTo>
                    <a:pt x="7309" y="3041"/>
                    <a:pt x="7363" y="3100"/>
                    <a:pt x="7389" y="3146"/>
                  </a:cubicBezTo>
                  <a:cubicBezTo>
                    <a:pt x="7443" y="3234"/>
                    <a:pt x="7489" y="3318"/>
                    <a:pt x="7536" y="3407"/>
                  </a:cubicBezTo>
                  <a:cubicBezTo>
                    <a:pt x="7956" y="4196"/>
                    <a:pt x="8262" y="5041"/>
                    <a:pt x="8460" y="5914"/>
                  </a:cubicBezTo>
                  <a:cubicBezTo>
                    <a:pt x="8863" y="7678"/>
                    <a:pt x="8838" y="9535"/>
                    <a:pt x="8485" y="11311"/>
                  </a:cubicBezTo>
                  <a:cubicBezTo>
                    <a:pt x="8292" y="12303"/>
                    <a:pt x="7989" y="13269"/>
                    <a:pt x="7678" y="14231"/>
                  </a:cubicBezTo>
                  <a:cubicBezTo>
                    <a:pt x="7649" y="14298"/>
                    <a:pt x="7628" y="14382"/>
                    <a:pt x="7603" y="14462"/>
                  </a:cubicBezTo>
                  <a:cubicBezTo>
                    <a:pt x="7082" y="12046"/>
                    <a:pt x="6805" y="9547"/>
                    <a:pt x="7263" y="7099"/>
                  </a:cubicBezTo>
                  <a:cubicBezTo>
                    <a:pt x="7285" y="6987"/>
                    <a:pt x="7191" y="6916"/>
                    <a:pt x="7106" y="6916"/>
                  </a:cubicBezTo>
                  <a:cubicBezTo>
                    <a:pt x="7049" y="6916"/>
                    <a:pt x="6997" y="6947"/>
                    <a:pt x="6985" y="7019"/>
                  </a:cubicBezTo>
                  <a:cubicBezTo>
                    <a:pt x="6502" y="9594"/>
                    <a:pt x="6809" y="12223"/>
                    <a:pt x="7372" y="14760"/>
                  </a:cubicBezTo>
                  <a:cubicBezTo>
                    <a:pt x="5822" y="13601"/>
                    <a:pt x="4927" y="11752"/>
                    <a:pt x="4680" y="9850"/>
                  </a:cubicBezTo>
                  <a:cubicBezTo>
                    <a:pt x="4554" y="8880"/>
                    <a:pt x="4579" y="7880"/>
                    <a:pt x="4734" y="6910"/>
                  </a:cubicBezTo>
                  <a:cubicBezTo>
                    <a:pt x="4881" y="5977"/>
                    <a:pt x="5179" y="5053"/>
                    <a:pt x="5772" y="4301"/>
                  </a:cubicBezTo>
                  <a:cubicBezTo>
                    <a:pt x="6045" y="3953"/>
                    <a:pt x="6360" y="3650"/>
                    <a:pt x="6700" y="3377"/>
                  </a:cubicBezTo>
                  <a:cubicBezTo>
                    <a:pt x="6805" y="3293"/>
                    <a:pt x="6918" y="3209"/>
                    <a:pt x="7032" y="3129"/>
                  </a:cubicBezTo>
                  <a:cubicBezTo>
                    <a:pt x="7090" y="3087"/>
                    <a:pt x="7200" y="2982"/>
                    <a:pt x="7279" y="2957"/>
                  </a:cubicBezTo>
                  <a:close/>
                  <a:moveTo>
                    <a:pt x="13773" y="16104"/>
                  </a:moveTo>
                  <a:cubicBezTo>
                    <a:pt x="16036" y="16104"/>
                    <a:pt x="18301" y="16246"/>
                    <a:pt x="20548" y="16545"/>
                  </a:cubicBezTo>
                  <a:cubicBezTo>
                    <a:pt x="22888" y="16847"/>
                    <a:pt x="25210" y="17322"/>
                    <a:pt x="27487" y="17948"/>
                  </a:cubicBezTo>
                  <a:cubicBezTo>
                    <a:pt x="26336" y="18506"/>
                    <a:pt x="25231" y="19162"/>
                    <a:pt x="24089" y="19741"/>
                  </a:cubicBezTo>
                  <a:cubicBezTo>
                    <a:pt x="22993" y="20296"/>
                    <a:pt x="21842" y="20775"/>
                    <a:pt x="20619" y="20980"/>
                  </a:cubicBezTo>
                  <a:cubicBezTo>
                    <a:pt x="20195" y="21052"/>
                    <a:pt x="19765" y="21087"/>
                    <a:pt x="19334" y="21087"/>
                  </a:cubicBezTo>
                  <a:cubicBezTo>
                    <a:pt x="18502" y="21087"/>
                    <a:pt x="17669" y="20956"/>
                    <a:pt x="16877" y="20707"/>
                  </a:cubicBezTo>
                  <a:cubicBezTo>
                    <a:pt x="14735" y="20035"/>
                    <a:pt x="12941" y="18439"/>
                    <a:pt x="12009" y="16406"/>
                  </a:cubicBezTo>
                  <a:lnTo>
                    <a:pt x="12009" y="16406"/>
                  </a:lnTo>
                  <a:cubicBezTo>
                    <a:pt x="14235" y="17427"/>
                    <a:pt x="16633" y="18023"/>
                    <a:pt x="19078" y="18170"/>
                  </a:cubicBezTo>
                  <a:cubicBezTo>
                    <a:pt x="19082" y="18171"/>
                    <a:pt x="19086" y="18171"/>
                    <a:pt x="19090" y="18171"/>
                  </a:cubicBezTo>
                  <a:cubicBezTo>
                    <a:pt x="19266" y="18171"/>
                    <a:pt x="19255" y="17893"/>
                    <a:pt x="19078" y="17885"/>
                  </a:cubicBezTo>
                  <a:cubicBezTo>
                    <a:pt x="16667" y="17742"/>
                    <a:pt x="14294" y="17141"/>
                    <a:pt x="12101" y="16133"/>
                  </a:cubicBezTo>
                  <a:cubicBezTo>
                    <a:pt x="12446" y="16125"/>
                    <a:pt x="12786" y="16112"/>
                    <a:pt x="13126" y="16108"/>
                  </a:cubicBezTo>
                  <a:cubicBezTo>
                    <a:pt x="13342" y="16106"/>
                    <a:pt x="13558" y="16104"/>
                    <a:pt x="13773" y="16104"/>
                  </a:cubicBezTo>
                  <a:close/>
                  <a:moveTo>
                    <a:pt x="20477" y="1"/>
                  </a:moveTo>
                  <a:cubicBezTo>
                    <a:pt x="18926" y="1"/>
                    <a:pt x="17381" y="586"/>
                    <a:pt x="16079" y="1403"/>
                  </a:cubicBezTo>
                  <a:cubicBezTo>
                    <a:pt x="13231" y="3184"/>
                    <a:pt x="11379" y="6200"/>
                    <a:pt x="10770" y="9472"/>
                  </a:cubicBezTo>
                  <a:cubicBezTo>
                    <a:pt x="10602" y="10366"/>
                    <a:pt x="10518" y="11269"/>
                    <a:pt x="10518" y="12177"/>
                  </a:cubicBezTo>
                  <a:cubicBezTo>
                    <a:pt x="10518" y="12639"/>
                    <a:pt x="10539" y="13101"/>
                    <a:pt x="10581" y="13563"/>
                  </a:cubicBezTo>
                  <a:cubicBezTo>
                    <a:pt x="10602" y="13802"/>
                    <a:pt x="10682" y="14088"/>
                    <a:pt x="10539" y="14302"/>
                  </a:cubicBezTo>
                  <a:cubicBezTo>
                    <a:pt x="10430" y="14474"/>
                    <a:pt x="10257" y="14630"/>
                    <a:pt x="10115" y="14777"/>
                  </a:cubicBezTo>
                  <a:cubicBezTo>
                    <a:pt x="9216" y="15692"/>
                    <a:pt x="8178" y="16469"/>
                    <a:pt x="7053" y="17091"/>
                  </a:cubicBezTo>
                  <a:cubicBezTo>
                    <a:pt x="7263" y="16444"/>
                    <a:pt x="7468" y="15793"/>
                    <a:pt x="7678" y="15146"/>
                  </a:cubicBezTo>
                  <a:cubicBezTo>
                    <a:pt x="7704" y="15121"/>
                    <a:pt x="7720" y="15079"/>
                    <a:pt x="7716" y="15033"/>
                  </a:cubicBezTo>
                  <a:cubicBezTo>
                    <a:pt x="7855" y="14592"/>
                    <a:pt x="7998" y="14147"/>
                    <a:pt x="8141" y="13697"/>
                  </a:cubicBezTo>
                  <a:cubicBezTo>
                    <a:pt x="8485" y="12601"/>
                    <a:pt x="8775" y="11492"/>
                    <a:pt x="8922" y="10350"/>
                  </a:cubicBezTo>
                  <a:cubicBezTo>
                    <a:pt x="9157" y="8464"/>
                    <a:pt x="9031" y="6506"/>
                    <a:pt x="8409" y="4700"/>
                  </a:cubicBezTo>
                  <a:cubicBezTo>
                    <a:pt x="8254" y="4259"/>
                    <a:pt x="8073" y="3835"/>
                    <a:pt x="7863" y="3419"/>
                  </a:cubicBezTo>
                  <a:cubicBezTo>
                    <a:pt x="7750" y="3205"/>
                    <a:pt x="7641" y="2982"/>
                    <a:pt x="7506" y="2785"/>
                  </a:cubicBezTo>
                  <a:cubicBezTo>
                    <a:pt x="7443" y="2692"/>
                    <a:pt x="7374" y="2652"/>
                    <a:pt x="7296" y="2652"/>
                  </a:cubicBezTo>
                  <a:cubicBezTo>
                    <a:pt x="7234" y="2652"/>
                    <a:pt x="7167" y="2677"/>
                    <a:pt x="7095" y="2722"/>
                  </a:cubicBezTo>
                  <a:cubicBezTo>
                    <a:pt x="6322" y="3213"/>
                    <a:pt x="5620" y="3869"/>
                    <a:pt x="5158" y="4663"/>
                  </a:cubicBezTo>
                  <a:cubicBezTo>
                    <a:pt x="4654" y="5528"/>
                    <a:pt x="4449" y="6532"/>
                    <a:pt x="4348" y="7514"/>
                  </a:cubicBezTo>
                  <a:cubicBezTo>
                    <a:pt x="4247" y="8544"/>
                    <a:pt x="4285" y="9589"/>
                    <a:pt x="4495" y="10602"/>
                  </a:cubicBezTo>
                  <a:cubicBezTo>
                    <a:pt x="4873" y="12395"/>
                    <a:pt x="5856" y="14067"/>
                    <a:pt x="7368" y="15121"/>
                  </a:cubicBezTo>
                  <a:cubicBezTo>
                    <a:pt x="7149" y="15818"/>
                    <a:pt x="6922" y="16511"/>
                    <a:pt x="6696" y="17213"/>
                  </a:cubicBezTo>
                  <a:cubicBezTo>
                    <a:pt x="6691" y="17234"/>
                    <a:pt x="6691" y="17255"/>
                    <a:pt x="6691" y="17267"/>
                  </a:cubicBezTo>
                  <a:cubicBezTo>
                    <a:pt x="6486" y="17372"/>
                    <a:pt x="6280" y="17473"/>
                    <a:pt x="6070" y="17561"/>
                  </a:cubicBezTo>
                  <a:cubicBezTo>
                    <a:pt x="6049" y="17561"/>
                    <a:pt x="6028" y="17574"/>
                    <a:pt x="6007" y="17582"/>
                  </a:cubicBezTo>
                  <a:cubicBezTo>
                    <a:pt x="5998" y="17591"/>
                    <a:pt x="5994" y="17595"/>
                    <a:pt x="5982" y="17599"/>
                  </a:cubicBezTo>
                  <a:cubicBezTo>
                    <a:pt x="5919" y="17624"/>
                    <a:pt x="5856" y="17658"/>
                    <a:pt x="5793" y="17683"/>
                  </a:cubicBezTo>
                  <a:cubicBezTo>
                    <a:pt x="5767" y="17696"/>
                    <a:pt x="5746" y="17717"/>
                    <a:pt x="5730" y="17738"/>
                  </a:cubicBezTo>
                  <a:cubicBezTo>
                    <a:pt x="5385" y="17889"/>
                    <a:pt x="4995" y="17960"/>
                    <a:pt x="4633" y="18036"/>
                  </a:cubicBezTo>
                  <a:cubicBezTo>
                    <a:pt x="4146" y="18141"/>
                    <a:pt x="3655" y="18221"/>
                    <a:pt x="3163" y="18284"/>
                  </a:cubicBezTo>
                  <a:cubicBezTo>
                    <a:pt x="2172" y="18410"/>
                    <a:pt x="1168" y="18460"/>
                    <a:pt x="168" y="18485"/>
                  </a:cubicBezTo>
                  <a:cubicBezTo>
                    <a:pt x="2" y="18502"/>
                    <a:pt x="0" y="18792"/>
                    <a:pt x="185" y="18792"/>
                  </a:cubicBezTo>
                  <a:cubicBezTo>
                    <a:pt x="187" y="18792"/>
                    <a:pt x="188" y="18792"/>
                    <a:pt x="189" y="18792"/>
                  </a:cubicBezTo>
                  <a:cubicBezTo>
                    <a:pt x="1235" y="18758"/>
                    <a:pt x="2285" y="18704"/>
                    <a:pt x="3319" y="18565"/>
                  </a:cubicBezTo>
                  <a:cubicBezTo>
                    <a:pt x="3827" y="18498"/>
                    <a:pt x="4331" y="18414"/>
                    <a:pt x="4831" y="18305"/>
                  </a:cubicBezTo>
                  <a:cubicBezTo>
                    <a:pt x="5289" y="18204"/>
                    <a:pt x="5780" y="18107"/>
                    <a:pt x="6175" y="17847"/>
                  </a:cubicBezTo>
                  <a:cubicBezTo>
                    <a:pt x="7103" y="17431"/>
                    <a:pt x="7994" y="16919"/>
                    <a:pt x="8804" y="16310"/>
                  </a:cubicBezTo>
                  <a:cubicBezTo>
                    <a:pt x="8822" y="16328"/>
                    <a:pt x="8853" y="16340"/>
                    <a:pt x="8889" y="16340"/>
                  </a:cubicBezTo>
                  <a:cubicBezTo>
                    <a:pt x="8894" y="16340"/>
                    <a:pt x="8900" y="16340"/>
                    <a:pt x="8905" y="16339"/>
                  </a:cubicBezTo>
                  <a:cubicBezTo>
                    <a:pt x="9791" y="16255"/>
                    <a:pt x="10686" y="16196"/>
                    <a:pt x="11576" y="16154"/>
                  </a:cubicBezTo>
                  <a:lnTo>
                    <a:pt x="11576" y="16163"/>
                  </a:lnTo>
                  <a:cubicBezTo>
                    <a:pt x="12080" y="17393"/>
                    <a:pt x="12866" y="18498"/>
                    <a:pt x="13874" y="19367"/>
                  </a:cubicBezTo>
                  <a:cubicBezTo>
                    <a:pt x="15393" y="20674"/>
                    <a:pt x="17352" y="21379"/>
                    <a:pt x="19335" y="21379"/>
                  </a:cubicBezTo>
                  <a:cubicBezTo>
                    <a:pt x="19869" y="21379"/>
                    <a:pt x="20405" y="21328"/>
                    <a:pt x="20934" y="21224"/>
                  </a:cubicBezTo>
                  <a:cubicBezTo>
                    <a:pt x="23492" y="20712"/>
                    <a:pt x="25639" y="19124"/>
                    <a:pt x="27961" y="18036"/>
                  </a:cubicBezTo>
                  <a:cubicBezTo>
                    <a:pt x="28075" y="17981"/>
                    <a:pt x="28037" y="17801"/>
                    <a:pt x="27924" y="17767"/>
                  </a:cubicBezTo>
                  <a:cubicBezTo>
                    <a:pt x="26567" y="17385"/>
                    <a:pt x="25198" y="17057"/>
                    <a:pt x="23816" y="16784"/>
                  </a:cubicBezTo>
                  <a:cubicBezTo>
                    <a:pt x="21371" y="16310"/>
                    <a:pt x="18893" y="16003"/>
                    <a:pt x="16402" y="15877"/>
                  </a:cubicBezTo>
                  <a:cubicBezTo>
                    <a:pt x="15557" y="15834"/>
                    <a:pt x="14710" y="15813"/>
                    <a:pt x="13863" y="15813"/>
                  </a:cubicBezTo>
                  <a:cubicBezTo>
                    <a:pt x="12296" y="15813"/>
                    <a:pt x="10729" y="15885"/>
                    <a:pt x="9170" y="16024"/>
                  </a:cubicBezTo>
                  <a:cubicBezTo>
                    <a:pt x="9669" y="15625"/>
                    <a:pt x="10140" y="15188"/>
                    <a:pt x="10577" y="14718"/>
                  </a:cubicBezTo>
                  <a:cubicBezTo>
                    <a:pt x="10703" y="14579"/>
                    <a:pt x="10824" y="14445"/>
                    <a:pt x="10879" y="14264"/>
                  </a:cubicBezTo>
                  <a:lnTo>
                    <a:pt x="10896" y="14264"/>
                  </a:lnTo>
                  <a:cubicBezTo>
                    <a:pt x="12173" y="14159"/>
                    <a:pt x="13399" y="13748"/>
                    <a:pt x="14508" y="13105"/>
                  </a:cubicBezTo>
                  <a:cubicBezTo>
                    <a:pt x="16583" y="11908"/>
                    <a:pt x="18162" y="10014"/>
                    <a:pt x="19254" y="7909"/>
                  </a:cubicBezTo>
                  <a:cubicBezTo>
                    <a:pt x="20493" y="5524"/>
                    <a:pt x="21170" y="2903"/>
                    <a:pt x="21808" y="311"/>
                  </a:cubicBezTo>
                  <a:cubicBezTo>
                    <a:pt x="21821" y="236"/>
                    <a:pt x="21787" y="147"/>
                    <a:pt x="21707" y="131"/>
                  </a:cubicBezTo>
                  <a:cubicBezTo>
                    <a:pt x="21300" y="42"/>
                    <a:pt x="20889" y="1"/>
                    <a:pt x="20477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65" name="Google Shape;65;p3"/>
          <p:cNvSpPr/>
          <p:nvPr/>
        </p:nvSpPr>
        <p:spPr>
          <a:xfrm>
            <a:off x="8561688" y="-467065"/>
            <a:ext cx="2694067" cy="1047751"/>
          </a:xfrm>
          <a:custGeom>
            <a:rect l="l" t="t" r="r" b="b"/>
            <a:pathLst>
              <a:path w="82888" h="32236" extrusionOk="0">
                <a:moveTo>
                  <a:pt x="45835" y="1"/>
                </a:moveTo>
                <a:cubicBezTo>
                  <a:pt x="39802" y="1"/>
                  <a:pt x="33757" y="493"/>
                  <a:pt x="27739" y="1022"/>
                </a:cubicBezTo>
                <a:cubicBezTo>
                  <a:pt x="18977" y="1790"/>
                  <a:pt x="10081" y="2664"/>
                  <a:pt x="1891" y="5877"/>
                </a:cubicBezTo>
                <a:cubicBezTo>
                  <a:pt x="1219" y="6142"/>
                  <a:pt x="479" y="6503"/>
                  <a:pt x="286" y="7196"/>
                </a:cubicBezTo>
                <a:cubicBezTo>
                  <a:pt x="1" y="8204"/>
                  <a:pt x="1051" y="9061"/>
                  <a:pt x="1992" y="9531"/>
                </a:cubicBezTo>
                <a:cubicBezTo>
                  <a:pt x="5182" y="11130"/>
                  <a:pt x="8746" y="11972"/>
                  <a:pt x="12314" y="11972"/>
                </a:cubicBezTo>
                <a:cubicBezTo>
                  <a:pt x="12476" y="11972"/>
                  <a:pt x="12637" y="11971"/>
                  <a:pt x="12799" y="11967"/>
                </a:cubicBezTo>
                <a:lnTo>
                  <a:pt x="12799" y="11967"/>
                </a:lnTo>
                <a:cubicBezTo>
                  <a:pt x="11421" y="13152"/>
                  <a:pt x="9523" y="13429"/>
                  <a:pt x="7763" y="13878"/>
                </a:cubicBezTo>
                <a:cubicBezTo>
                  <a:pt x="6007" y="14332"/>
                  <a:pt x="4117" y="15193"/>
                  <a:pt x="3495" y="16894"/>
                </a:cubicBezTo>
                <a:cubicBezTo>
                  <a:pt x="2959" y="18352"/>
                  <a:pt x="4179" y="20265"/>
                  <a:pt x="5559" y="20265"/>
                </a:cubicBezTo>
                <a:cubicBezTo>
                  <a:pt x="5738" y="20265"/>
                  <a:pt x="5920" y="20232"/>
                  <a:pt x="6101" y="20163"/>
                </a:cubicBezTo>
                <a:lnTo>
                  <a:pt x="6101" y="20163"/>
                </a:lnTo>
                <a:cubicBezTo>
                  <a:pt x="4360" y="20940"/>
                  <a:pt x="2462" y="21968"/>
                  <a:pt x="2046" y="23812"/>
                </a:cubicBezTo>
                <a:cubicBezTo>
                  <a:pt x="1500" y="26248"/>
                  <a:pt x="3894" y="28314"/>
                  <a:pt x="6162" y="29348"/>
                </a:cubicBezTo>
                <a:cubicBezTo>
                  <a:pt x="10762" y="31444"/>
                  <a:pt x="15911" y="31939"/>
                  <a:pt x="20960" y="32137"/>
                </a:cubicBezTo>
                <a:cubicBezTo>
                  <a:pt x="22700" y="32203"/>
                  <a:pt x="24442" y="32236"/>
                  <a:pt x="26184" y="32236"/>
                </a:cubicBezTo>
                <a:cubicBezTo>
                  <a:pt x="36807" y="32236"/>
                  <a:pt x="47428" y="31005"/>
                  <a:pt x="57766" y="28558"/>
                </a:cubicBezTo>
                <a:cubicBezTo>
                  <a:pt x="65701" y="26685"/>
                  <a:pt x="74063" y="23669"/>
                  <a:pt x="78574" y="16877"/>
                </a:cubicBezTo>
                <a:cubicBezTo>
                  <a:pt x="82888" y="10388"/>
                  <a:pt x="78226" y="7410"/>
                  <a:pt x="72610" y="4911"/>
                </a:cubicBezTo>
                <a:cubicBezTo>
                  <a:pt x="67028" y="2424"/>
                  <a:pt x="60996" y="1047"/>
                  <a:pt x="54931" y="434"/>
                </a:cubicBezTo>
                <a:cubicBezTo>
                  <a:pt x="51905" y="126"/>
                  <a:pt x="48871" y="1"/>
                  <a:pt x="45835" y="1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66" name="Google Shape;66;p3"/>
          <p:cNvGrpSpPr/>
          <p:nvPr/>
        </p:nvGrpSpPr>
        <p:grpSpPr>
          <a:xfrm>
            <a:off x="1565817" y="4139449"/>
            <a:ext cx="6418561" cy="1289992"/>
            <a:chOff x="1565818" y="4139449"/>
            <a:chExt cx="6418561" cy="1289992"/>
          </a:xfrm>
        </p:grpSpPr>
        <p:sp>
          <p:nvSpPr>
            <p:cNvPr id="67" name="Google Shape;67;p3"/>
            <p:cNvSpPr/>
            <p:nvPr/>
          </p:nvSpPr>
          <p:spPr>
            <a:xfrm>
              <a:off x="1565818" y="4139449"/>
              <a:ext cx="6418561" cy="359608"/>
            </a:xfrm>
            <a:custGeom>
              <a:rect l="l" t="t" r="r" b="b"/>
              <a:pathLst>
                <a:path w="197479" h="11064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4"/>
                  </a:lnTo>
                  <a:lnTo>
                    <a:pt x="13295" y="2264"/>
                  </a:lnTo>
                  <a:lnTo>
                    <a:pt x="25505" y="11064"/>
                  </a:lnTo>
                  <a:lnTo>
                    <a:pt x="37711" y="2264"/>
                  </a:lnTo>
                  <a:lnTo>
                    <a:pt x="49916" y="11064"/>
                  </a:lnTo>
                  <a:lnTo>
                    <a:pt x="62122" y="2264"/>
                  </a:lnTo>
                  <a:lnTo>
                    <a:pt x="74332" y="11064"/>
                  </a:lnTo>
                  <a:lnTo>
                    <a:pt x="86538" y="2264"/>
                  </a:lnTo>
                  <a:lnTo>
                    <a:pt x="98740" y="11064"/>
                  </a:lnTo>
                  <a:lnTo>
                    <a:pt x="110946" y="2264"/>
                  </a:lnTo>
                  <a:lnTo>
                    <a:pt x="123152" y="11064"/>
                  </a:lnTo>
                  <a:lnTo>
                    <a:pt x="135362" y="2264"/>
                  </a:lnTo>
                  <a:lnTo>
                    <a:pt x="147568" y="11064"/>
                  </a:lnTo>
                  <a:lnTo>
                    <a:pt x="159773" y="2264"/>
                  </a:lnTo>
                  <a:lnTo>
                    <a:pt x="171979" y="11064"/>
                  </a:lnTo>
                  <a:lnTo>
                    <a:pt x="184189" y="2264"/>
                  </a:lnTo>
                  <a:lnTo>
                    <a:pt x="196391" y="11064"/>
                  </a:lnTo>
                  <a:lnTo>
                    <a:pt x="197479" y="9589"/>
                  </a:lnTo>
                  <a:lnTo>
                    <a:pt x="184189" y="0"/>
                  </a:lnTo>
                  <a:lnTo>
                    <a:pt x="171979" y="8808"/>
                  </a:lnTo>
                  <a:lnTo>
                    <a:pt x="159773" y="0"/>
                  </a:lnTo>
                  <a:lnTo>
                    <a:pt x="147568" y="8808"/>
                  </a:lnTo>
                  <a:lnTo>
                    <a:pt x="135362" y="0"/>
                  </a:lnTo>
                  <a:lnTo>
                    <a:pt x="123152" y="8808"/>
                  </a:lnTo>
                  <a:lnTo>
                    <a:pt x="110946" y="0"/>
                  </a:lnTo>
                  <a:lnTo>
                    <a:pt x="98740" y="8808"/>
                  </a:lnTo>
                  <a:lnTo>
                    <a:pt x="86538" y="0"/>
                  </a:lnTo>
                  <a:lnTo>
                    <a:pt x="74332" y="8808"/>
                  </a:lnTo>
                  <a:lnTo>
                    <a:pt x="62122" y="0"/>
                  </a:lnTo>
                  <a:lnTo>
                    <a:pt x="49916" y="8808"/>
                  </a:lnTo>
                  <a:lnTo>
                    <a:pt x="37711" y="0"/>
                  </a:lnTo>
                  <a:lnTo>
                    <a:pt x="25505" y="8808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" name="Google Shape;68;p3"/>
            <p:cNvSpPr/>
            <p:nvPr/>
          </p:nvSpPr>
          <p:spPr>
            <a:xfrm>
              <a:off x="1565818" y="4372199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86"/>
                  </a:lnTo>
                  <a:lnTo>
                    <a:pt x="1089" y="11060"/>
                  </a:lnTo>
                  <a:lnTo>
                    <a:pt x="13295" y="2260"/>
                  </a:lnTo>
                  <a:lnTo>
                    <a:pt x="25505" y="11060"/>
                  </a:lnTo>
                  <a:lnTo>
                    <a:pt x="37711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0" y="11060"/>
                  </a:lnTo>
                  <a:lnTo>
                    <a:pt x="110946" y="2260"/>
                  </a:lnTo>
                  <a:lnTo>
                    <a:pt x="123152" y="11060"/>
                  </a:lnTo>
                  <a:lnTo>
                    <a:pt x="135362" y="2260"/>
                  </a:lnTo>
                  <a:lnTo>
                    <a:pt x="147568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1" y="11060"/>
                  </a:lnTo>
                  <a:lnTo>
                    <a:pt x="197479" y="9586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" name="Google Shape;69;p3"/>
            <p:cNvSpPr/>
            <p:nvPr/>
          </p:nvSpPr>
          <p:spPr>
            <a:xfrm>
              <a:off x="1565818" y="4604820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82"/>
                  </a:lnTo>
                  <a:lnTo>
                    <a:pt x="1089" y="11060"/>
                  </a:lnTo>
                  <a:lnTo>
                    <a:pt x="13295" y="2261"/>
                  </a:lnTo>
                  <a:lnTo>
                    <a:pt x="25505" y="11060"/>
                  </a:lnTo>
                  <a:lnTo>
                    <a:pt x="37711" y="2261"/>
                  </a:lnTo>
                  <a:lnTo>
                    <a:pt x="49916" y="11060"/>
                  </a:lnTo>
                  <a:lnTo>
                    <a:pt x="62122" y="2261"/>
                  </a:lnTo>
                  <a:lnTo>
                    <a:pt x="74332" y="11060"/>
                  </a:lnTo>
                  <a:lnTo>
                    <a:pt x="86538" y="2261"/>
                  </a:lnTo>
                  <a:lnTo>
                    <a:pt x="98740" y="11060"/>
                  </a:lnTo>
                  <a:lnTo>
                    <a:pt x="110946" y="2261"/>
                  </a:lnTo>
                  <a:lnTo>
                    <a:pt x="123152" y="11060"/>
                  </a:lnTo>
                  <a:lnTo>
                    <a:pt x="135362" y="2261"/>
                  </a:lnTo>
                  <a:lnTo>
                    <a:pt x="147568" y="11060"/>
                  </a:lnTo>
                  <a:lnTo>
                    <a:pt x="159773" y="2261"/>
                  </a:lnTo>
                  <a:lnTo>
                    <a:pt x="171979" y="11060"/>
                  </a:lnTo>
                  <a:lnTo>
                    <a:pt x="184189" y="2261"/>
                  </a:lnTo>
                  <a:lnTo>
                    <a:pt x="196391" y="11060"/>
                  </a:lnTo>
                  <a:lnTo>
                    <a:pt x="197479" y="9582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" name="Google Shape;70;p3"/>
            <p:cNvSpPr/>
            <p:nvPr/>
          </p:nvSpPr>
          <p:spPr>
            <a:xfrm>
              <a:off x="1565818" y="4837473"/>
              <a:ext cx="6418561" cy="359315"/>
            </a:xfrm>
            <a:custGeom>
              <a:rect l="l" t="t" r="r" b="b"/>
              <a:pathLst>
                <a:path w="197479" h="11055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799"/>
                  </a:lnTo>
                  <a:lnTo>
                    <a:pt x="159773" y="0"/>
                  </a:lnTo>
                  <a:lnTo>
                    <a:pt x="147568" y="8799"/>
                  </a:lnTo>
                  <a:lnTo>
                    <a:pt x="135362" y="0"/>
                  </a:lnTo>
                  <a:lnTo>
                    <a:pt x="123152" y="8799"/>
                  </a:lnTo>
                  <a:lnTo>
                    <a:pt x="110946" y="0"/>
                  </a:lnTo>
                  <a:lnTo>
                    <a:pt x="98740" y="8799"/>
                  </a:lnTo>
                  <a:lnTo>
                    <a:pt x="86538" y="0"/>
                  </a:lnTo>
                  <a:lnTo>
                    <a:pt x="74332" y="8799"/>
                  </a:lnTo>
                  <a:lnTo>
                    <a:pt x="62122" y="0"/>
                  </a:lnTo>
                  <a:lnTo>
                    <a:pt x="49916" y="8799"/>
                  </a:lnTo>
                  <a:lnTo>
                    <a:pt x="37711" y="0"/>
                  </a:lnTo>
                  <a:lnTo>
                    <a:pt x="25505" y="8799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" name="Google Shape;71;p3"/>
            <p:cNvSpPr/>
            <p:nvPr/>
          </p:nvSpPr>
          <p:spPr>
            <a:xfrm>
              <a:off x="1565818" y="5070093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72" name="Google Shape;72;p3"/>
          <p:cNvGrpSpPr/>
          <p:nvPr/>
        </p:nvGrpSpPr>
        <p:grpSpPr>
          <a:xfrm>
            <a:off x="1565817" y="-316741"/>
            <a:ext cx="6418561" cy="1289699"/>
            <a:chOff x="1565818" y="-316741"/>
            <a:chExt cx="6418561" cy="1289699"/>
          </a:xfrm>
        </p:grpSpPr>
        <p:sp>
          <p:nvSpPr>
            <p:cNvPr id="73" name="Google Shape;73;p3"/>
            <p:cNvSpPr/>
            <p:nvPr/>
          </p:nvSpPr>
          <p:spPr>
            <a:xfrm>
              <a:off x="1565818" y="-316741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0"/>
                  </a:moveTo>
                  <a:lnTo>
                    <a:pt x="1" y="9581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1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4" name="Google Shape;74;p3"/>
            <p:cNvSpPr/>
            <p:nvPr/>
          </p:nvSpPr>
          <p:spPr>
            <a:xfrm>
              <a:off x="1565818" y="-84251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9"/>
                  </a:lnTo>
                  <a:lnTo>
                    <a:pt x="13295" y="2260"/>
                  </a:lnTo>
                  <a:lnTo>
                    <a:pt x="25505" y="11059"/>
                  </a:lnTo>
                  <a:lnTo>
                    <a:pt x="37711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0" y="11059"/>
                  </a:lnTo>
                  <a:lnTo>
                    <a:pt x="110946" y="2260"/>
                  </a:lnTo>
                  <a:lnTo>
                    <a:pt x="123152" y="11059"/>
                  </a:lnTo>
                  <a:lnTo>
                    <a:pt x="135362" y="2260"/>
                  </a:lnTo>
                  <a:lnTo>
                    <a:pt x="147568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1" y="11059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804"/>
                  </a:lnTo>
                  <a:lnTo>
                    <a:pt x="159773" y="0"/>
                  </a:lnTo>
                  <a:lnTo>
                    <a:pt x="147568" y="8804"/>
                  </a:lnTo>
                  <a:lnTo>
                    <a:pt x="135362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40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2" y="0"/>
                  </a:lnTo>
                  <a:lnTo>
                    <a:pt x="49916" y="8804"/>
                  </a:lnTo>
                  <a:lnTo>
                    <a:pt x="37711" y="0"/>
                  </a:lnTo>
                  <a:lnTo>
                    <a:pt x="25505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5" name="Google Shape;75;p3"/>
            <p:cNvSpPr/>
            <p:nvPr/>
          </p:nvSpPr>
          <p:spPr>
            <a:xfrm>
              <a:off x="1565818" y="148369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0"/>
                  </a:lnTo>
                  <a:lnTo>
                    <a:pt x="13295" y="2260"/>
                  </a:lnTo>
                  <a:lnTo>
                    <a:pt x="25505" y="11060"/>
                  </a:lnTo>
                  <a:lnTo>
                    <a:pt x="37711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0" y="11060"/>
                  </a:lnTo>
                  <a:lnTo>
                    <a:pt x="110946" y="2260"/>
                  </a:lnTo>
                  <a:lnTo>
                    <a:pt x="123152" y="11060"/>
                  </a:lnTo>
                  <a:lnTo>
                    <a:pt x="135362" y="2260"/>
                  </a:lnTo>
                  <a:lnTo>
                    <a:pt x="147568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1" y="11060"/>
                  </a:lnTo>
                  <a:lnTo>
                    <a:pt x="197479" y="9589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6" name="Google Shape;76;p3"/>
            <p:cNvSpPr/>
            <p:nvPr/>
          </p:nvSpPr>
          <p:spPr>
            <a:xfrm>
              <a:off x="1565818" y="380990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0"/>
                  </a:lnTo>
                  <a:lnTo>
                    <a:pt x="13295" y="2256"/>
                  </a:lnTo>
                  <a:lnTo>
                    <a:pt x="25505" y="11060"/>
                  </a:lnTo>
                  <a:lnTo>
                    <a:pt x="37711" y="2256"/>
                  </a:lnTo>
                  <a:lnTo>
                    <a:pt x="49916" y="11060"/>
                  </a:lnTo>
                  <a:lnTo>
                    <a:pt x="62122" y="2256"/>
                  </a:lnTo>
                  <a:lnTo>
                    <a:pt x="74332" y="11060"/>
                  </a:lnTo>
                  <a:lnTo>
                    <a:pt x="86538" y="2256"/>
                  </a:lnTo>
                  <a:lnTo>
                    <a:pt x="98740" y="11060"/>
                  </a:lnTo>
                  <a:lnTo>
                    <a:pt x="110946" y="2256"/>
                  </a:lnTo>
                  <a:lnTo>
                    <a:pt x="123152" y="11060"/>
                  </a:lnTo>
                  <a:lnTo>
                    <a:pt x="135362" y="2256"/>
                  </a:lnTo>
                  <a:lnTo>
                    <a:pt x="147568" y="11060"/>
                  </a:lnTo>
                  <a:lnTo>
                    <a:pt x="159773" y="2256"/>
                  </a:lnTo>
                  <a:lnTo>
                    <a:pt x="171979" y="11060"/>
                  </a:lnTo>
                  <a:lnTo>
                    <a:pt x="184189" y="2256"/>
                  </a:lnTo>
                  <a:lnTo>
                    <a:pt x="196391" y="11060"/>
                  </a:lnTo>
                  <a:lnTo>
                    <a:pt x="197479" y="9590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7" name="Google Shape;77;p3"/>
            <p:cNvSpPr/>
            <p:nvPr/>
          </p:nvSpPr>
          <p:spPr>
            <a:xfrm>
              <a:off x="1565818" y="613610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1"/>
                  </a:moveTo>
                  <a:lnTo>
                    <a:pt x="1" y="9586"/>
                  </a:lnTo>
                  <a:lnTo>
                    <a:pt x="1089" y="11056"/>
                  </a:lnTo>
                  <a:lnTo>
                    <a:pt x="13295" y="2256"/>
                  </a:lnTo>
                  <a:lnTo>
                    <a:pt x="25505" y="11056"/>
                  </a:lnTo>
                  <a:lnTo>
                    <a:pt x="37711" y="2256"/>
                  </a:lnTo>
                  <a:lnTo>
                    <a:pt x="49916" y="11056"/>
                  </a:lnTo>
                  <a:lnTo>
                    <a:pt x="62122" y="2256"/>
                  </a:lnTo>
                  <a:lnTo>
                    <a:pt x="74332" y="11056"/>
                  </a:lnTo>
                  <a:lnTo>
                    <a:pt x="86538" y="2256"/>
                  </a:lnTo>
                  <a:lnTo>
                    <a:pt x="98740" y="11056"/>
                  </a:lnTo>
                  <a:lnTo>
                    <a:pt x="110946" y="2256"/>
                  </a:lnTo>
                  <a:lnTo>
                    <a:pt x="123152" y="11056"/>
                  </a:lnTo>
                  <a:lnTo>
                    <a:pt x="135362" y="2256"/>
                  </a:lnTo>
                  <a:lnTo>
                    <a:pt x="147568" y="11056"/>
                  </a:lnTo>
                  <a:lnTo>
                    <a:pt x="159773" y="2256"/>
                  </a:lnTo>
                  <a:lnTo>
                    <a:pt x="171979" y="11056"/>
                  </a:lnTo>
                  <a:lnTo>
                    <a:pt x="184189" y="2256"/>
                  </a:lnTo>
                  <a:lnTo>
                    <a:pt x="196391" y="11056"/>
                  </a:lnTo>
                  <a:lnTo>
                    <a:pt x="197479" y="9586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78" name="Google Shape;78;p3"/>
          <p:cNvGrpSpPr/>
          <p:nvPr/>
        </p:nvGrpSpPr>
        <p:grpSpPr>
          <a:xfrm>
            <a:off x="3990634" y="4856779"/>
            <a:ext cx="1404433" cy="1419547"/>
            <a:chOff x="3990634" y="4856779"/>
            <a:chExt cx="1404433" cy="1419547"/>
          </a:xfrm>
        </p:grpSpPr>
        <p:sp>
          <p:nvSpPr>
            <p:cNvPr id="79" name="Google Shape;79;p3"/>
            <p:cNvSpPr/>
            <p:nvPr/>
          </p:nvSpPr>
          <p:spPr>
            <a:xfrm>
              <a:off x="4036658" y="4903258"/>
              <a:ext cx="690288" cy="724123"/>
            </a:xfrm>
            <a:custGeom>
              <a:rect l="l" t="t" r="r" b="b"/>
              <a:pathLst>
                <a:path w="21238" h="22279" extrusionOk="0">
                  <a:moveTo>
                    <a:pt x="2542" y="1"/>
                  </a:moveTo>
                  <a:lnTo>
                    <a:pt x="2542" y="1"/>
                  </a:lnTo>
                  <a:cubicBezTo>
                    <a:pt x="1" y="12421"/>
                    <a:pt x="6520" y="19057"/>
                    <a:pt x="18402" y="22278"/>
                  </a:cubicBezTo>
                  <a:cubicBezTo>
                    <a:pt x="21237" y="14626"/>
                    <a:pt x="17297" y="7158"/>
                    <a:pt x="2542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0" name="Google Shape;80;p3"/>
            <p:cNvSpPr/>
            <p:nvPr/>
          </p:nvSpPr>
          <p:spPr>
            <a:xfrm>
              <a:off x="4767574" y="4860809"/>
              <a:ext cx="576984" cy="572434"/>
            </a:xfrm>
            <a:custGeom>
              <a:rect l="l" t="t" r="r" b="b"/>
              <a:pathLst>
                <a:path w="17752" h="17612" extrusionOk="0">
                  <a:moveTo>
                    <a:pt x="17751" y="0"/>
                  </a:moveTo>
                  <a:lnTo>
                    <a:pt x="17751" y="0"/>
                  </a:lnTo>
                  <a:cubicBezTo>
                    <a:pt x="7330" y="4352"/>
                    <a:pt x="1" y="9451"/>
                    <a:pt x="5419" y="17612"/>
                  </a:cubicBezTo>
                  <a:cubicBezTo>
                    <a:pt x="15647" y="17389"/>
                    <a:pt x="17692" y="9615"/>
                    <a:pt x="17751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1" name="Google Shape;81;p3"/>
            <p:cNvSpPr/>
            <p:nvPr/>
          </p:nvSpPr>
          <p:spPr>
            <a:xfrm>
              <a:off x="3990634" y="4856779"/>
              <a:ext cx="1404433" cy="1419547"/>
            </a:xfrm>
            <a:custGeom>
              <a:rect l="l" t="t" r="r" b="b"/>
              <a:pathLst>
                <a:path w="43210" h="43675" extrusionOk="0">
                  <a:moveTo>
                    <a:pt x="41672" y="1838"/>
                  </a:moveTo>
                  <a:cubicBezTo>
                    <a:pt x="38971" y="5916"/>
                    <a:pt x="36258" y="9991"/>
                    <a:pt x="33200" y="13813"/>
                  </a:cubicBezTo>
                  <a:cubicBezTo>
                    <a:pt x="32234" y="15022"/>
                    <a:pt x="31222" y="16203"/>
                    <a:pt x="30188" y="17349"/>
                  </a:cubicBezTo>
                  <a:cubicBezTo>
                    <a:pt x="29752" y="14930"/>
                    <a:pt x="30088" y="12406"/>
                    <a:pt x="31117" y="10159"/>
                  </a:cubicBezTo>
                  <a:cubicBezTo>
                    <a:pt x="31684" y="8924"/>
                    <a:pt x="32461" y="7764"/>
                    <a:pt x="33423" y="6798"/>
                  </a:cubicBezTo>
                  <a:cubicBezTo>
                    <a:pt x="34611" y="5601"/>
                    <a:pt x="36069" y="4707"/>
                    <a:pt x="37493" y="3820"/>
                  </a:cubicBezTo>
                  <a:cubicBezTo>
                    <a:pt x="38803" y="3001"/>
                    <a:pt x="40181" y="2241"/>
                    <a:pt x="41672" y="1838"/>
                  </a:cubicBezTo>
                  <a:close/>
                  <a:moveTo>
                    <a:pt x="42256" y="2199"/>
                  </a:moveTo>
                  <a:cubicBezTo>
                    <a:pt x="42361" y="3648"/>
                    <a:pt x="42466" y="5101"/>
                    <a:pt x="42474" y="6551"/>
                  </a:cubicBezTo>
                  <a:cubicBezTo>
                    <a:pt x="42487" y="8126"/>
                    <a:pt x="42298" y="9655"/>
                    <a:pt x="41659" y="11108"/>
                  </a:cubicBezTo>
                  <a:cubicBezTo>
                    <a:pt x="40454" y="13851"/>
                    <a:pt x="38047" y="15875"/>
                    <a:pt x="35292" y="16946"/>
                  </a:cubicBezTo>
                  <a:cubicBezTo>
                    <a:pt x="33792" y="17530"/>
                    <a:pt x="32200" y="17828"/>
                    <a:pt x="30592" y="17929"/>
                  </a:cubicBezTo>
                  <a:cubicBezTo>
                    <a:pt x="31427" y="17009"/>
                    <a:pt x="32242" y="16072"/>
                    <a:pt x="33036" y="15119"/>
                  </a:cubicBezTo>
                  <a:cubicBezTo>
                    <a:pt x="34687" y="13115"/>
                    <a:pt x="36237" y="11028"/>
                    <a:pt x="37728" y="8903"/>
                  </a:cubicBezTo>
                  <a:cubicBezTo>
                    <a:pt x="39278" y="6698"/>
                    <a:pt x="40769" y="4450"/>
                    <a:pt x="42256" y="2199"/>
                  </a:cubicBezTo>
                  <a:close/>
                  <a:moveTo>
                    <a:pt x="5197" y="809"/>
                  </a:moveTo>
                  <a:cubicBezTo>
                    <a:pt x="6835" y="1762"/>
                    <a:pt x="8473" y="2712"/>
                    <a:pt x="10107" y="3673"/>
                  </a:cubicBezTo>
                  <a:cubicBezTo>
                    <a:pt x="11796" y="4673"/>
                    <a:pt x="13446" y="5727"/>
                    <a:pt x="14933" y="7017"/>
                  </a:cubicBezTo>
                  <a:cubicBezTo>
                    <a:pt x="16403" y="8298"/>
                    <a:pt x="17710" y="9768"/>
                    <a:pt x="18818" y="11377"/>
                  </a:cubicBezTo>
                  <a:cubicBezTo>
                    <a:pt x="19910" y="12956"/>
                    <a:pt x="20965" y="14745"/>
                    <a:pt x="21347" y="16656"/>
                  </a:cubicBezTo>
                  <a:cubicBezTo>
                    <a:pt x="21687" y="18357"/>
                    <a:pt x="21364" y="20075"/>
                    <a:pt x="20814" y="21692"/>
                  </a:cubicBezTo>
                  <a:cubicBezTo>
                    <a:pt x="20793" y="21743"/>
                    <a:pt x="20772" y="21801"/>
                    <a:pt x="20755" y="21856"/>
                  </a:cubicBezTo>
                  <a:cubicBezTo>
                    <a:pt x="18306" y="17950"/>
                    <a:pt x="15294" y="14426"/>
                    <a:pt x="11812" y="11402"/>
                  </a:cubicBezTo>
                  <a:cubicBezTo>
                    <a:pt x="11747" y="11345"/>
                    <a:pt x="11680" y="11321"/>
                    <a:pt x="11615" y="11321"/>
                  </a:cubicBezTo>
                  <a:cubicBezTo>
                    <a:pt x="11351" y="11321"/>
                    <a:pt x="11143" y="11727"/>
                    <a:pt x="11413" y="11960"/>
                  </a:cubicBezTo>
                  <a:cubicBezTo>
                    <a:pt x="14799" y="14901"/>
                    <a:pt x="17731" y="18336"/>
                    <a:pt x="20125" y="22133"/>
                  </a:cubicBezTo>
                  <a:cubicBezTo>
                    <a:pt x="13152" y="19571"/>
                    <a:pt x="7700" y="13792"/>
                    <a:pt x="5642" y="6618"/>
                  </a:cubicBezTo>
                  <a:cubicBezTo>
                    <a:pt x="5344" y="5580"/>
                    <a:pt x="5126" y="4518"/>
                    <a:pt x="4979" y="3447"/>
                  </a:cubicBezTo>
                  <a:cubicBezTo>
                    <a:pt x="4857" y="2573"/>
                    <a:pt x="4773" y="1607"/>
                    <a:pt x="5197" y="809"/>
                  </a:cubicBezTo>
                  <a:close/>
                  <a:moveTo>
                    <a:pt x="27080" y="27648"/>
                  </a:moveTo>
                  <a:cubicBezTo>
                    <a:pt x="29277" y="27648"/>
                    <a:pt x="31205" y="28387"/>
                    <a:pt x="33045" y="29547"/>
                  </a:cubicBezTo>
                  <a:cubicBezTo>
                    <a:pt x="34964" y="30761"/>
                    <a:pt x="36720" y="32243"/>
                    <a:pt x="38232" y="33940"/>
                  </a:cubicBezTo>
                  <a:cubicBezTo>
                    <a:pt x="39887" y="35792"/>
                    <a:pt x="41235" y="37888"/>
                    <a:pt x="42264" y="40148"/>
                  </a:cubicBezTo>
                  <a:cubicBezTo>
                    <a:pt x="36611" y="39480"/>
                    <a:pt x="31369" y="36607"/>
                    <a:pt x="27819" y="32142"/>
                  </a:cubicBezTo>
                  <a:cubicBezTo>
                    <a:pt x="26895" y="30975"/>
                    <a:pt x="26110" y="29710"/>
                    <a:pt x="25442" y="28383"/>
                  </a:cubicBezTo>
                  <a:lnTo>
                    <a:pt x="25442" y="28383"/>
                  </a:lnTo>
                  <a:cubicBezTo>
                    <a:pt x="27093" y="29038"/>
                    <a:pt x="28479" y="30189"/>
                    <a:pt x="29802" y="31353"/>
                  </a:cubicBezTo>
                  <a:cubicBezTo>
                    <a:pt x="31507" y="32856"/>
                    <a:pt x="33154" y="34423"/>
                    <a:pt x="34746" y="36049"/>
                  </a:cubicBezTo>
                  <a:cubicBezTo>
                    <a:pt x="34821" y="36124"/>
                    <a:pt x="34910" y="36155"/>
                    <a:pt x="34997" y="36155"/>
                  </a:cubicBezTo>
                  <a:cubicBezTo>
                    <a:pt x="35265" y="36155"/>
                    <a:pt x="35514" y="35858"/>
                    <a:pt x="35279" y="35620"/>
                  </a:cubicBezTo>
                  <a:cubicBezTo>
                    <a:pt x="33649" y="33953"/>
                    <a:pt x="31957" y="32344"/>
                    <a:pt x="30205" y="30803"/>
                  </a:cubicBezTo>
                  <a:cubicBezTo>
                    <a:pt x="28836" y="29593"/>
                    <a:pt x="27391" y="28413"/>
                    <a:pt x="25677" y="27741"/>
                  </a:cubicBezTo>
                  <a:cubicBezTo>
                    <a:pt x="26139" y="27682"/>
                    <a:pt x="26610" y="27648"/>
                    <a:pt x="27080" y="27648"/>
                  </a:cubicBezTo>
                  <a:close/>
                  <a:moveTo>
                    <a:pt x="5069" y="1"/>
                  </a:moveTo>
                  <a:cubicBezTo>
                    <a:pt x="4968" y="1"/>
                    <a:pt x="4870" y="42"/>
                    <a:pt x="4802" y="137"/>
                  </a:cubicBezTo>
                  <a:cubicBezTo>
                    <a:pt x="3723" y="1628"/>
                    <a:pt x="4286" y="3833"/>
                    <a:pt x="4655" y="5475"/>
                  </a:cubicBezTo>
                  <a:cubicBezTo>
                    <a:pt x="5096" y="7424"/>
                    <a:pt x="5777" y="9318"/>
                    <a:pt x="6676" y="11099"/>
                  </a:cubicBezTo>
                  <a:cubicBezTo>
                    <a:pt x="8507" y="14695"/>
                    <a:pt x="11229" y="17790"/>
                    <a:pt x="14564" y="20067"/>
                  </a:cubicBezTo>
                  <a:cubicBezTo>
                    <a:pt x="16353" y="21285"/>
                    <a:pt x="18306" y="22243"/>
                    <a:pt x="20356" y="22944"/>
                  </a:cubicBezTo>
                  <a:cubicBezTo>
                    <a:pt x="19873" y="24183"/>
                    <a:pt x="19314" y="25393"/>
                    <a:pt x="18739" y="26581"/>
                  </a:cubicBezTo>
                  <a:cubicBezTo>
                    <a:pt x="17899" y="28308"/>
                    <a:pt x="16933" y="29979"/>
                    <a:pt x="15761" y="31500"/>
                  </a:cubicBezTo>
                  <a:cubicBezTo>
                    <a:pt x="15509" y="31827"/>
                    <a:pt x="15240" y="32134"/>
                    <a:pt x="14975" y="32441"/>
                  </a:cubicBezTo>
                  <a:cubicBezTo>
                    <a:pt x="14929" y="32470"/>
                    <a:pt x="14891" y="32508"/>
                    <a:pt x="14853" y="32541"/>
                  </a:cubicBezTo>
                  <a:cubicBezTo>
                    <a:pt x="14799" y="32588"/>
                    <a:pt x="14769" y="32638"/>
                    <a:pt x="14753" y="32693"/>
                  </a:cubicBezTo>
                  <a:cubicBezTo>
                    <a:pt x="13791" y="33743"/>
                    <a:pt x="12720" y="34675"/>
                    <a:pt x="11590" y="35566"/>
                  </a:cubicBezTo>
                  <a:cubicBezTo>
                    <a:pt x="8074" y="38342"/>
                    <a:pt x="4487" y="41185"/>
                    <a:pt x="354" y="43013"/>
                  </a:cubicBezTo>
                  <a:cubicBezTo>
                    <a:pt x="1" y="43171"/>
                    <a:pt x="164" y="43675"/>
                    <a:pt x="481" y="43675"/>
                  </a:cubicBezTo>
                  <a:cubicBezTo>
                    <a:pt x="526" y="43675"/>
                    <a:pt x="573" y="43665"/>
                    <a:pt x="623" y="43643"/>
                  </a:cubicBezTo>
                  <a:cubicBezTo>
                    <a:pt x="4416" y="41971"/>
                    <a:pt x="7717" y="39438"/>
                    <a:pt x="10972" y="36918"/>
                  </a:cubicBezTo>
                  <a:cubicBezTo>
                    <a:pt x="12573" y="35675"/>
                    <a:pt x="14165" y="34419"/>
                    <a:pt x="15504" y="32890"/>
                  </a:cubicBezTo>
                  <a:cubicBezTo>
                    <a:pt x="18130" y="30714"/>
                    <a:pt x="21103" y="28665"/>
                    <a:pt x="24455" y="27925"/>
                  </a:cubicBezTo>
                  <a:cubicBezTo>
                    <a:pt x="27055" y="33596"/>
                    <a:pt x="31969" y="38002"/>
                    <a:pt x="37917" y="39900"/>
                  </a:cubicBezTo>
                  <a:cubicBezTo>
                    <a:pt x="39475" y="40400"/>
                    <a:pt x="41088" y="40723"/>
                    <a:pt x="42718" y="40870"/>
                  </a:cubicBezTo>
                  <a:cubicBezTo>
                    <a:pt x="42738" y="40874"/>
                    <a:pt x="42757" y="40875"/>
                    <a:pt x="42776" y="40875"/>
                  </a:cubicBezTo>
                  <a:cubicBezTo>
                    <a:pt x="42939" y="40875"/>
                    <a:pt x="43041" y="40750"/>
                    <a:pt x="43075" y="40614"/>
                  </a:cubicBezTo>
                  <a:cubicBezTo>
                    <a:pt x="43075" y="40610"/>
                    <a:pt x="43079" y="40597"/>
                    <a:pt x="43079" y="40593"/>
                  </a:cubicBezTo>
                  <a:cubicBezTo>
                    <a:pt x="43079" y="40585"/>
                    <a:pt x="43083" y="40572"/>
                    <a:pt x="43083" y="40555"/>
                  </a:cubicBezTo>
                  <a:cubicBezTo>
                    <a:pt x="43096" y="40492"/>
                    <a:pt x="43096" y="40425"/>
                    <a:pt x="43058" y="40362"/>
                  </a:cubicBezTo>
                  <a:cubicBezTo>
                    <a:pt x="43066" y="40299"/>
                    <a:pt x="43075" y="40236"/>
                    <a:pt x="43037" y="40165"/>
                  </a:cubicBezTo>
                  <a:cubicBezTo>
                    <a:pt x="41113" y="35784"/>
                    <a:pt x="37950" y="31979"/>
                    <a:pt x="33969" y="29320"/>
                  </a:cubicBezTo>
                  <a:cubicBezTo>
                    <a:pt x="32091" y="28068"/>
                    <a:pt x="30100" y="27115"/>
                    <a:pt x="27815" y="26976"/>
                  </a:cubicBezTo>
                  <a:cubicBezTo>
                    <a:pt x="27571" y="26961"/>
                    <a:pt x="27327" y="26954"/>
                    <a:pt x="27083" y="26954"/>
                  </a:cubicBezTo>
                  <a:cubicBezTo>
                    <a:pt x="25302" y="26954"/>
                    <a:pt x="23527" y="27349"/>
                    <a:pt x="21876" y="28018"/>
                  </a:cubicBezTo>
                  <a:cubicBezTo>
                    <a:pt x="21045" y="28362"/>
                    <a:pt x="20238" y="28765"/>
                    <a:pt x="19461" y="29215"/>
                  </a:cubicBezTo>
                  <a:cubicBezTo>
                    <a:pt x="22351" y="26443"/>
                    <a:pt x="25186" y="23616"/>
                    <a:pt x="27962" y="20730"/>
                  </a:cubicBezTo>
                  <a:cubicBezTo>
                    <a:pt x="28647" y="20025"/>
                    <a:pt x="29323" y="19302"/>
                    <a:pt x="29995" y="18580"/>
                  </a:cubicBezTo>
                  <a:lnTo>
                    <a:pt x="30016" y="18580"/>
                  </a:lnTo>
                  <a:cubicBezTo>
                    <a:pt x="30071" y="18615"/>
                    <a:pt x="30130" y="18643"/>
                    <a:pt x="30206" y="18643"/>
                  </a:cubicBezTo>
                  <a:cubicBezTo>
                    <a:pt x="30211" y="18643"/>
                    <a:pt x="30217" y="18643"/>
                    <a:pt x="30222" y="18643"/>
                  </a:cubicBezTo>
                  <a:cubicBezTo>
                    <a:pt x="33427" y="18521"/>
                    <a:pt x="36690" y="17555"/>
                    <a:pt x="39177" y="15468"/>
                  </a:cubicBezTo>
                  <a:cubicBezTo>
                    <a:pt x="41605" y="13435"/>
                    <a:pt x="43045" y="10574"/>
                    <a:pt x="43146" y="7407"/>
                  </a:cubicBezTo>
                  <a:cubicBezTo>
                    <a:pt x="43209" y="5395"/>
                    <a:pt x="43033" y="3379"/>
                    <a:pt x="42877" y="1380"/>
                  </a:cubicBezTo>
                  <a:cubicBezTo>
                    <a:pt x="42873" y="1342"/>
                    <a:pt x="42869" y="1305"/>
                    <a:pt x="42856" y="1279"/>
                  </a:cubicBezTo>
                  <a:cubicBezTo>
                    <a:pt x="42849" y="1112"/>
                    <a:pt x="42741" y="955"/>
                    <a:pt x="42543" y="955"/>
                  </a:cubicBezTo>
                  <a:cubicBezTo>
                    <a:pt x="42522" y="955"/>
                    <a:pt x="42501" y="957"/>
                    <a:pt x="42478" y="960"/>
                  </a:cubicBezTo>
                  <a:cubicBezTo>
                    <a:pt x="40765" y="1237"/>
                    <a:pt x="39202" y="1998"/>
                    <a:pt x="37724" y="2888"/>
                  </a:cubicBezTo>
                  <a:cubicBezTo>
                    <a:pt x="36199" y="3799"/>
                    <a:pt x="34620" y="4744"/>
                    <a:pt x="33313" y="5958"/>
                  </a:cubicBezTo>
                  <a:cubicBezTo>
                    <a:pt x="31196" y="7928"/>
                    <a:pt x="29844" y="10637"/>
                    <a:pt x="29432" y="13485"/>
                  </a:cubicBezTo>
                  <a:cubicBezTo>
                    <a:pt x="29218" y="14985"/>
                    <a:pt x="29285" y="16509"/>
                    <a:pt x="29621" y="17988"/>
                  </a:cubicBezTo>
                  <a:cubicBezTo>
                    <a:pt x="27387" y="20436"/>
                    <a:pt x="25026" y="22789"/>
                    <a:pt x="22674" y="25128"/>
                  </a:cubicBezTo>
                  <a:cubicBezTo>
                    <a:pt x="21003" y="26791"/>
                    <a:pt x="19301" y="28429"/>
                    <a:pt x="17588" y="30055"/>
                  </a:cubicBezTo>
                  <a:cubicBezTo>
                    <a:pt x="17999" y="29412"/>
                    <a:pt x="18386" y="28749"/>
                    <a:pt x="18747" y="28077"/>
                  </a:cubicBezTo>
                  <a:cubicBezTo>
                    <a:pt x="19637" y="26409"/>
                    <a:pt x="20423" y="24666"/>
                    <a:pt x="21108" y="22902"/>
                  </a:cubicBezTo>
                  <a:cubicBezTo>
                    <a:pt x="21162" y="22831"/>
                    <a:pt x="21196" y="22747"/>
                    <a:pt x="21196" y="22654"/>
                  </a:cubicBezTo>
                  <a:cubicBezTo>
                    <a:pt x="21780" y="21117"/>
                    <a:pt x="22225" y="19500"/>
                    <a:pt x="22174" y="17845"/>
                  </a:cubicBezTo>
                  <a:cubicBezTo>
                    <a:pt x="22120" y="15930"/>
                    <a:pt x="21309" y="14145"/>
                    <a:pt x="20356" y="12515"/>
                  </a:cubicBezTo>
                  <a:cubicBezTo>
                    <a:pt x="19352" y="10797"/>
                    <a:pt x="18146" y="9209"/>
                    <a:pt x="16748" y="7790"/>
                  </a:cubicBezTo>
                  <a:cubicBezTo>
                    <a:pt x="13493" y="4476"/>
                    <a:pt x="9250" y="2376"/>
                    <a:pt x="5281" y="61"/>
                  </a:cubicBezTo>
                  <a:cubicBezTo>
                    <a:pt x="5216" y="22"/>
                    <a:pt x="5141" y="1"/>
                    <a:pt x="5069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82" name="Google Shape;82;p3"/>
          <p:cNvGrpSpPr/>
          <p:nvPr/>
        </p:nvGrpSpPr>
        <p:grpSpPr>
          <a:xfrm>
            <a:off x="8474881" y="-237380"/>
            <a:ext cx="986093" cy="1031304"/>
            <a:chOff x="-76469" y="-8780"/>
            <a:chExt cx="986093" cy="1031304"/>
          </a:xfrm>
        </p:grpSpPr>
        <p:sp>
          <p:nvSpPr>
            <p:cNvPr id="83" name="Google Shape;83;p3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4" name="Google Shape;84;p3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" name="Google Shape;85;p3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" name="Google Shape;86;p3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" name="Google Shape;87;p3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" name="Google Shape;88;p3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9" name="Google Shape;89;p3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0" name="Google Shape;90;p3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1" name="Google Shape;91;p3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2" name="Google Shape;92;p3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" name="Google Shape;93;p3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4" name="Google Shape;94;p3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5" name="Google Shape;95;p3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6" name="Google Shape;96;p3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7" name="Google Shape;97;p3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" name="Google Shape;98;p3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9" name="Google Shape;99;p3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00" name="Google Shape;100;p3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01" name="Google Shape;101;p3"/>
          <p:cNvSpPr txBox="1">
            <a:spLocks noGrp="1"/>
          </p:cNvSpPr>
          <p:nvPr>
            <p:ph type="title"/>
          </p:nvPr>
        </p:nvSpPr>
        <p:spPr>
          <a:xfrm>
            <a:off x="980600" y="2194425"/>
            <a:ext cx="67041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ct val="0"/>
              </a:spcBef>
              <a:spcAft>
                <a:spcPct val="0"/>
              </a:spcAft>
              <a:buSzPts val="3600"/>
              <a:buNone/>
              <a:defRPr sz="3600"/>
            </a:lvl1pPr>
            <a:lvl2pPr lvl="1" algn="ctr">
              <a:spcBef>
                <a:spcPct val="0"/>
              </a:spcBef>
              <a:spcAft>
                <a:spcPct val="0"/>
              </a:spcAft>
              <a:buSzPts val="3600"/>
              <a:buNone/>
              <a:defRPr sz="3600"/>
            </a:lvl2pPr>
            <a:lvl3pPr lvl="2" algn="ctr">
              <a:spcBef>
                <a:spcPct val="0"/>
              </a:spcBef>
              <a:spcAft>
                <a:spcPct val="0"/>
              </a:spcAft>
              <a:buSzPts val="3600"/>
              <a:buNone/>
              <a:defRPr sz="3600"/>
            </a:lvl3pPr>
            <a:lvl4pPr lvl="3" algn="ctr">
              <a:spcBef>
                <a:spcPct val="0"/>
              </a:spcBef>
              <a:spcAft>
                <a:spcPct val="0"/>
              </a:spcAft>
              <a:buSzPts val="3600"/>
              <a:buNone/>
              <a:defRPr sz="3600"/>
            </a:lvl4pPr>
            <a:lvl5pPr lvl="4" algn="ctr">
              <a:spcBef>
                <a:spcPct val="0"/>
              </a:spcBef>
              <a:spcAft>
                <a:spcPct val="0"/>
              </a:spcAft>
              <a:buSzPts val="3600"/>
              <a:buNone/>
              <a:defRPr sz="3600"/>
            </a:lvl5pPr>
            <a:lvl6pPr lvl="5" algn="ctr">
              <a:spcBef>
                <a:spcPct val="0"/>
              </a:spcBef>
              <a:spcAft>
                <a:spcPct val="0"/>
              </a:spcAft>
              <a:buSzPts val="3600"/>
              <a:buNone/>
              <a:defRPr sz="3600"/>
            </a:lvl6pPr>
            <a:lvl7pPr lvl="6" algn="ctr">
              <a:spcBef>
                <a:spcPct val="0"/>
              </a:spcBef>
              <a:spcAft>
                <a:spcPct val="0"/>
              </a:spcAft>
              <a:buSzPts val="3600"/>
              <a:buNone/>
              <a:defRPr sz="3600"/>
            </a:lvl7pPr>
            <a:lvl8pPr lvl="7" algn="ctr">
              <a:spcBef>
                <a:spcPct val="0"/>
              </a:spcBef>
              <a:spcAft>
                <a:spcPct val="0"/>
              </a:spcAft>
              <a:buSzPts val="3600"/>
              <a:buNone/>
              <a:defRPr sz="3600"/>
            </a:lvl8pPr>
            <a:lvl9pPr lvl="8" algn="ctr">
              <a:spcBef>
                <a:spcPct val="0"/>
              </a:spcBef>
              <a:spcAft>
                <a:spcPct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02" name="Google Shape;102;p3"/>
          <p:cNvSpPr txBox="1">
            <a:spLocks noGrp="1"/>
          </p:cNvSpPr>
          <p:nvPr>
            <p:ph type="title" idx="2" hasCustomPrompt="1"/>
          </p:nvPr>
        </p:nvSpPr>
        <p:spPr>
          <a:xfrm>
            <a:off x="2271050" y="1270425"/>
            <a:ext cx="4123200" cy="1140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103" name="Google Shape;103;p3"/>
          <p:cNvSpPr txBox="1">
            <a:spLocks noGrp="1"/>
          </p:cNvSpPr>
          <p:nvPr>
            <p:ph type="subTitle" idx="1"/>
          </p:nvPr>
        </p:nvSpPr>
        <p:spPr>
          <a:xfrm>
            <a:off x="341450" y="3036225"/>
            <a:ext cx="7982400" cy="792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and two columns" type="twoColTx">
  <p:cSld name="TITLE_AND_TWO_COLUMNS">
    <p:spTree>
      <p:nvGrpSpPr>
        <p:cNvPr id="1" name="Shape 164"/>
        <p:cNvGrpSpPr/>
        <p:nvPr/>
      </p:nvGrpSpPr>
      <p:grpSpPr>
        <a:xfrm>
          <a:off x="0" y="0"/>
          <a:ext cx="0" cy="0"/>
        </a:xfrm>
      </p:grpSpPr>
      <p:sp>
        <p:nvSpPr>
          <p:cNvPr id="165" name="Google Shape;165;p5"/>
          <p:cNvSpPr/>
          <p:nvPr/>
        </p:nvSpPr>
        <p:spPr>
          <a:xfrm>
            <a:off x="7101317" y="4568972"/>
            <a:ext cx="2628535" cy="1022369"/>
          </a:xfrm>
          <a:custGeom>
            <a:rect l="l" t="t" r="r" b="b"/>
            <a:pathLst>
              <a:path w="80599" h="31349" extrusionOk="0">
                <a:moveTo>
                  <a:pt x="44562" y="0"/>
                </a:moveTo>
                <a:cubicBezTo>
                  <a:pt x="38699" y="0"/>
                  <a:pt x="32822" y="479"/>
                  <a:pt x="26970" y="993"/>
                </a:cubicBezTo>
                <a:cubicBezTo>
                  <a:pt x="18448" y="1740"/>
                  <a:pt x="9800" y="2589"/>
                  <a:pt x="1836" y="5718"/>
                </a:cubicBezTo>
                <a:cubicBezTo>
                  <a:pt x="1185" y="5974"/>
                  <a:pt x="467" y="6327"/>
                  <a:pt x="278" y="6999"/>
                </a:cubicBezTo>
                <a:cubicBezTo>
                  <a:pt x="1" y="7982"/>
                  <a:pt x="1021" y="8818"/>
                  <a:pt x="1937" y="9271"/>
                </a:cubicBezTo>
                <a:cubicBezTo>
                  <a:pt x="5032" y="10825"/>
                  <a:pt x="8499" y="11646"/>
                  <a:pt x="11961" y="11646"/>
                </a:cubicBezTo>
                <a:cubicBezTo>
                  <a:pt x="12121" y="11646"/>
                  <a:pt x="12282" y="11644"/>
                  <a:pt x="12442" y="11640"/>
                </a:cubicBezTo>
                <a:lnTo>
                  <a:pt x="12442" y="11640"/>
                </a:lnTo>
                <a:cubicBezTo>
                  <a:pt x="11110" y="12791"/>
                  <a:pt x="9258" y="13060"/>
                  <a:pt x="7549" y="13501"/>
                </a:cubicBezTo>
                <a:cubicBezTo>
                  <a:pt x="5843" y="13942"/>
                  <a:pt x="4012" y="14774"/>
                  <a:pt x="3403" y="16429"/>
                </a:cubicBezTo>
                <a:cubicBezTo>
                  <a:pt x="2880" y="17849"/>
                  <a:pt x="4072" y="19712"/>
                  <a:pt x="5416" y="19712"/>
                </a:cubicBezTo>
                <a:cubicBezTo>
                  <a:pt x="5589" y="19712"/>
                  <a:pt x="5765" y="19681"/>
                  <a:pt x="5940" y="19614"/>
                </a:cubicBezTo>
                <a:lnTo>
                  <a:pt x="5940" y="19614"/>
                </a:lnTo>
                <a:cubicBezTo>
                  <a:pt x="4243" y="20367"/>
                  <a:pt x="2392" y="21366"/>
                  <a:pt x="1992" y="23162"/>
                </a:cubicBezTo>
                <a:cubicBezTo>
                  <a:pt x="1458" y="25526"/>
                  <a:pt x="3785" y="27534"/>
                  <a:pt x="5990" y="28542"/>
                </a:cubicBezTo>
                <a:cubicBezTo>
                  <a:pt x="10464" y="30579"/>
                  <a:pt x="15474" y="31066"/>
                  <a:pt x="20380" y="31251"/>
                </a:cubicBezTo>
                <a:cubicBezTo>
                  <a:pt x="22078" y="31316"/>
                  <a:pt x="23777" y="31349"/>
                  <a:pt x="25476" y="31349"/>
                </a:cubicBezTo>
                <a:cubicBezTo>
                  <a:pt x="35799" y="31349"/>
                  <a:pt x="46122" y="30146"/>
                  <a:pt x="56166" y="27773"/>
                </a:cubicBezTo>
                <a:cubicBezTo>
                  <a:pt x="63882" y="25955"/>
                  <a:pt x="72014" y="23019"/>
                  <a:pt x="76403" y="16420"/>
                </a:cubicBezTo>
                <a:cubicBezTo>
                  <a:pt x="80599" y="10107"/>
                  <a:pt x="76067" y="7213"/>
                  <a:pt x="70602" y="4786"/>
                </a:cubicBezTo>
                <a:cubicBezTo>
                  <a:pt x="65176" y="2354"/>
                  <a:pt x="59308" y="1014"/>
                  <a:pt x="53411" y="422"/>
                </a:cubicBezTo>
                <a:cubicBezTo>
                  <a:pt x="50468" y="122"/>
                  <a:pt x="47517" y="0"/>
                  <a:pt x="44562" y="0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66" name="Google Shape;166;p5"/>
          <p:cNvGrpSpPr/>
          <p:nvPr/>
        </p:nvGrpSpPr>
        <p:grpSpPr>
          <a:xfrm>
            <a:off x="-228831" y="4225210"/>
            <a:ext cx="5574823" cy="1120368"/>
            <a:chOff x="-362181" y="4133939"/>
            <a:chExt cx="6440414" cy="1294325"/>
          </a:xfrm>
        </p:grpSpPr>
        <p:sp>
          <p:nvSpPr>
            <p:cNvPr id="167" name="Google Shape;167;p5"/>
            <p:cNvSpPr/>
            <p:nvPr/>
          </p:nvSpPr>
          <p:spPr>
            <a:xfrm>
              <a:off x="-362181" y="4133939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9"/>
                  </a:lnTo>
                  <a:lnTo>
                    <a:pt x="1093" y="11064"/>
                  </a:lnTo>
                  <a:lnTo>
                    <a:pt x="13299" y="2260"/>
                  </a:lnTo>
                  <a:lnTo>
                    <a:pt x="25505" y="11064"/>
                  </a:lnTo>
                  <a:lnTo>
                    <a:pt x="37710" y="2260"/>
                  </a:lnTo>
                  <a:lnTo>
                    <a:pt x="49916" y="11064"/>
                  </a:lnTo>
                  <a:lnTo>
                    <a:pt x="62126" y="2260"/>
                  </a:lnTo>
                  <a:lnTo>
                    <a:pt x="74332" y="11064"/>
                  </a:lnTo>
                  <a:lnTo>
                    <a:pt x="86538" y="2260"/>
                  </a:lnTo>
                  <a:lnTo>
                    <a:pt x="98744" y="11064"/>
                  </a:lnTo>
                  <a:lnTo>
                    <a:pt x="110954" y="2260"/>
                  </a:lnTo>
                  <a:lnTo>
                    <a:pt x="123156" y="11064"/>
                  </a:lnTo>
                  <a:lnTo>
                    <a:pt x="135362" y="2260"/>
                  </a:lnTo>
                  <a:lnTo>
                    <a:pt x="147567" y="11064"/>
                  </a:lnTo>
                  <a:lnTo>
                    <a:pt x="159773" y="2260"/>
                  </a:lnTo>
                  <a:lnTo>
                    <a:pt x="171983" y="11064"/>
                  </a:lnTo>
                  <a:lnTo>
                    <a:pt x="184189" y="2260"/>
                  </a:lnTo>
                  <a:lnTo>
                    <a:pt x="196395" y="11064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8" name="Google Shape;168;p5"/>
            <p:cNvSpPr/>
            <p:nvPr/>
          </p:nvSpPr>
          <p:spPr>
            <a:xfrm>
              <a:off x="-362181" y="4367346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5"/>
                  </a:lnTo>
                  <a:lnTo>
                    <a:pt x="1093" y="11064"/>
                  </a:lnTo>
                  <a:lnTo>
                    <a:pt x="13299" y="2256"/>
                  </a:lnTo>
                  <a:lnTo>
                    <a:pt x="25505" y="11064"/>
                  </a:lnTo>
                  <a:lnTo>
                    <a:pt x="37710" y="2256"/>
                  </a:lnTo>
                  <a:lnTo>
                    <a:pt x="49916" y="11064"/>
                  </a:lnTo>
                  <a:lnTo>
                    <a:pt x="62126" y="2256"/>
                  </a:lnTo>
                  <a:lnTo>
                    <a:pt x="74332" y="11064"/>
                  </a:lnTo>
                  <a:lnTo>
                    <a:pt x="86538" y="2256"/>
                  </a:lnTo>
                  <a:lnTo>
                    <a:pt x="98744" y="11064"/>
                  </a:lnTo>
                  <a:lnTo>
                    <a:pt x="110954" y="2256"/>
                  </a:lnTo>
                  <a:lnTo>
                    <a:pt x="123156" y="11064"/>
                  </a:lnTo>
                  <a:lnTo>
                    <a:pt x="135362" y="2256"/>
                  </a:lnTo>
                  <a:lnTo>
                    <a:pt x="147567" y="11064"/>
                  </a:lnTo>
                  <a:lnTo>
                    <a:pt x="159773" y="2256"/>
                  </a:lnTo>
                  <a:lnTo>
                    <a:pt x="171983" y="11064"/>
                  </a:lnTo>
                  <a:lnTo>
                    <a:pt x="184189" y="2256"/>
                  </a:lnTo>
                  <a:lnTo>
                    <a:pt x="196395" y="11064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9" name="Google Shape;169;p5"/>
            <p:cNvSpPr/>
            <p:nvPr/>
          </p:nvSpPr>
          <p:spPr>
            <a:xfrm>
              <a:off x="-362181" y="4600754"/>
              <a:ext cx="6440414" cy="360694"/>
            </a:xfrm>
            <a:custGeom>
              <a:rect l="l" t="t" r="r" b="b"/>
              <a:pathLst>
                <a:path w="197483" h="11060" extrusionOk="0">
                  <a:moveTo>
                    <a:pt x="13299" y="0"/>
                  </a:moveTo>
                  <a:lnTo>
                    <a:pt x="1" y="9585"/>
                  </a:lnTo>
                  <a:lnTo>
                    <a:pt x="1093" y="11060"/>
                  </a:lnTo>
                  <a:lnTo>
                    <a:pt x="13299" y="2256"/>
                  </a:lnTo>
                  <a:lnTo>
                    <a:pt x="25505" y="11060"/>
                  </a:lnTo>
                  <a:lnTo>
                    <a:pt x="37710" y="2256"/>
                  </a:lnTo>
                  <a:lnTo>
                    <a:pt x="49916" y="11060"/>
                  </a:lnTo>
                  <a:lnTo>
                    <a:pt x="62126" y="2256"/>
                  </a:lnTo>
                  <a:lnTo>
                    <a:pt x="74332" y="11060"/>
                  </a:lnTo>
                  <a:lnTo>
                    <a:pt x="86538" y="2256"/>
                  </a:lnTo>
                  <a:lnTo>
                    <a:pt x="98744" y="11060"/>
                  </a:lnTo>
                  <a:lnTo>
                    <a:pt x="110954" y="2256"/>
                  </a:lnTo>
                  <a:lnTo>
                    <a:pt x="123156" y="11060"/>
                  </a:lnTo>
                  <a:lnTo>
                    <a:pt x="135362" y="2256"/>
                  </a:lnTo>
                  <a:lnTo>
                    <a:pt x="147567" y="11060"/>
                  </a:lnTo>
                  <a:lnTo>
                    <a:pt x="159773" y="2256"/>
                  </a:lnTo>
                  <a:lnTo>
                    <a:pt x="171983" y="11060"/>
                  </a:lnTo>
                  <a:lnTo>
                    <a:pt x="184189" y="2256"/>
                  </a:lnTo>
                  <a:lnTo>
                    <a:pt x="196395" y="11060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0" name="Google Shape;170;p5"/>
            <p:cNvSpPr/>
            <p:nvPr/>
          </p:nvSpPr>
          <p:spPr>
            <a:xfrm>
              <a:off x="-362181" y="4834031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9"/>
                  </a:lnTo>
                  <a:lnTo>
                    <a:pt x="1093" y="11064"/>
                  </a:lnTo>
                  <a:lnTo>
                    <a:pt x="13299" y="2260"/>
                  </a:lnTo>
                  <a:lnTo>
                    <a:pt x="25505" y="11064"/>
                  </a:lnTo>
                  <a:lnTo>
                    <a:pt x="37710" y="2260"/>
                  </a:lnTo>
                  <a:lnTo>
                    <a:pt x="49916" y="11064"/>
                  </a:lnTo>
                  <a:lnTo>
                    <a:pt x="62126" y="2260"/>
                  </a:lnTo>
                  <a:lnTo>
                    <a:pt x="74332" y="11064"/>
                  </a:lnTo>
                  <a:lnTo>
                    <a:pt x="86538" y="2260"/>
                  </a:lnTo>
                  <a:lnTo>
                    <a:pt x="98744" y="11064"/>
                  </a:lnTo>
                  <a:lnTo>
                    <a:pt x="110954" y="2260"/>
                  </a:lnTo>
                  <a:lnTo>
                    <a:pt x="123156" y="11064"/>
                  </a:lnTo>
                  <a:lnTo>
                    <a:pt x="135362" y="2260"/>
                  </a:lnTo>
                  <a:lnTo>
                    <a:pt x="147567" y="11064"/>
                  </a:lnTo>
                  <a:lnTo>
                    <a:pt x="159773" y="2260"/>
                  </a:lnTo>
                  <a:lnTo>
                    <a:pt x="171983" y="11064"/>
                  </a:lnTo>
                  <a:lnTo>
                    <a:pt x="184189" y="2260"/>
                  </a:lnTo>
                  <a:lnTo>
                    <a:pt x="196395" y="11064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83" y="8808"/>
                  </a:lnTo>
                  <a:lnTo>
                    <a:pt x="159773" y="0"/>
                  </a:lnTo>
                  <a:lnTo>
                    <a:pt x="147567" y="8808"/>
                  </a:lnTo>
                  <a:lnTo>
                    <a:pt x="135362" y="0"/>
                  </a:lnTo>
                  <a:lnTo>
                    <a:pt x="123156" y="8808"/>
                  </a:lnTo>
                  <a:lnTo>
                    <a:pt x="110954" y="0"/>
                  </a:lnTo>
                  <a:lnTo>
                    <a:pt x="98744" y="8808"/>
                  </a:lnTo>
                  <a:lnTo>
                    <a:pt x="86538" y="0"/>
                  </a:lnTo>
                  <a:lnTo>
                    <a:pt x="74332" y="8808"/>
                  </a:lnTo>
                  <a:lnTo>
                    <a:pt x="62126" y="0"/>
                  </a:lnTo>
                  <a:lnTo>
                    <a:pt x="49916" y="8808"/>
                  </a:lnTo>
                  <a:lnTo>
                    <a:pt x="37710" y="0"/>
                  </a:lnTo>
                  <a:lnTo>
                    <a:pt x="25505" y="8808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1" name="Google Shape;171;p5"/>
            <p:cNvSpPr/>
            <p:nvPr/>
          </p:nvSpPr>
          <p:spPr>
            <a:xfrm>
              <a:off x="-362181" y="5067439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1"/>
                  </a:moveTo>
                  <a:lnTo>
                    <a:pt x="1" y="9590"/>
                  </a:lnTo>
                  <a:lnTo>
                    <a:pt x="1093" y="11064"/>
                  </a:lnTo>
                  <a:lnTo>
                    <a:pt x="13299" y="2264"/>
                  </a:lnTo>
                  <a:lnTo>
                    <a:pt x="25505" y="11064"/>
                  </a:lnTo>
                  <a:lnTo>
                    <a:pt x="37710" y="2264"/>
                  </a:lnTo>
                  <a:lnTo>
                    <a:pt x="49916" y="11064"/>
                  </a:lnTo>
                  <a:lnTo>
                    <a:pt x="62126" y="2264"/>
                  </a:lnTo>
                  <a:lnTo>
                    <a:pt x="74332" y="11064"/>
                  </a:lnTo>
                  <a:lnTo>
                    <a:pt x="86538" y="2264"/>
                  </a:lnTo>
                  <a:lnTo>
                    <a:pt x="98744" y="11064"/>
                  </a:lnTo>
                  <a:lnTo>
                    <a:pt x="110954" y="2264"/>
                  </a:lnTo>
                  <a:lnTo>
                    <a:pt x="123156" y="11064"/>
                  </a:lnTo>
                  <a:lnTo>
                    <a:pt x="135362" y="2264"/>
                  </a:lnTo>
                  <a:lnTo>
                    <a:pt x="147567" y="11064"/>
                  </a:lnTo>
                  <a:lnTo>
                    <a:pt x="159773" y="2264"/>
                  </a:lnTo>
                  <a:lnTo>
                    <a:pt x="171983" y="11064"/>
                  </a:lnTo>
                  <a:lnTo>
                    <a:pt x="184189" y="2264"/>
                  </a:lnTo>
                  <a:lnTo>
                    <a:pt x="196395" y="11064"/>
                  </a:lnTo>
                  <a:lnTo>
                    <a:pt x="197483" y="9590"/>
                  </a:lnTo>
                  <a:lnTo>
                    <a:pt x="184189" y="1"/>
                  </a:lnTo>
                  <a:lnTo>
                    <a:pt x="171983" y="8804"/>
                  </a:lnTo>
                  <a:lnTo>
                    <a:pt x="159773" y="1"/>
                  </a:lnTo>
                  <a:lnTo>
                    <a:pt x="147567" y="8804"/>
                  </a:lnTo>
                  <a:lnTo>
                    <a:pt x="135362" y="1"/>
                  </a:lnTo>
                  <a:lnTo>
                    <a:pt x="123156" y="8804"/>
                  </a:lnTo>
                  <a:lnTo>
                    <a:pt x="110954" y="1"/>
                  </a:lnTo>
                  <a:lnTo>
                    <a:pt x="98744" y="8804"/>
                  </a:lnTo>
                  <a:lnTo>
                    <a:pt x="86538" y="1"/>
                  </a:lnTo>
                  <a:lnTo>
                    <a:pt x="74332" y="8804"/>
                  </a:lnTo>
                  <a:lnTo>
                    <a:pt x="62126" y="1"/>
                  </a:lnTo>
                  <a:lnTo>
                    <a:pt x="49916" y="8804"/>
                  </a:lnTo>
                  <a:lnTo>
                    <a:pt x="37710" y="1"/>
                  </a:lnTo>
                  <a:lnTo>
                    <a:pt x="25505" y="8804"/>
                  </a:lnTo>
                  <a:lnTo>
                    <a:pt x="13299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72" name="Google Shape;172;p5"/>
          <p:cNvGrpSpPr/>
          <p:nvPr/>
        </p:nvGrpSpPr>
        <p:grpSpPr>
          <a:xfrm>
            <a:off x="4002074" y="-321816"/>
            <a:ext cx="5664115" cy="1138387"/>
            <a:chOff x="3574213" y="-337626"/>
            <a:chExt cx="6440153" cy="1294358"/>
          </a:xfrm>
        </p:grpSpPr>
        <p:sp>
          <p:nvSpPr>
            <p:cNvPr id="173" name="Google Shape;173;p5"/>
            <p:cNvSpPr/>
            <p:nvPr/>
          </p:nvSpPr>
          <p:spPr>
            <a:xfrm>
              <a:off x="3574213" y="-337626"/>
              <a:ext cx="6440153" cy="360857"/>
            </a:xfrm>
            <a:custGeom>
              <a:rect l="l" t="t" r="r" b="b"/>
              <a:pathLst>
                <a:path w="197475" h="11065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4"/>
                  </a:lnTo>
                  <a:lnTo>
                    <a:pt x="13295" y="2260"/>
                  </a:lnTo>
                  <a:lnTo>
                    <a:pt x="25500" y="11064"/>
                  </a:lnTo>
                  <a:lnTo>
                    <a:pt x="37706" y="2260"/>
                  </a:lnTo>
                  <a:lnTo>
                    <a:pt x="49916" y="11064"/>
                  </a:lnTo>
                  <a:lnTo>
                    <a:pt x="62118" y="2260"/>
                  </a:lnTo>
                  <a:lnTo>
                    <a:pt x="74324" y="11064"/>
                  </a:lnTo>
                  <a:lnTo>
                    <a:pt x="86530" y="2260"/>
                  </a:lnTo>
                  <a:lnTo>
                    <a:pt x="98736" y="11064"/>
                  </a:lnTo>
                  <a:lnTo>
                    <a:pt x="110946" y="2260"/>
                  </a:lnTo>
                  <a:lnTo>
                    <a:pt x="123152" y="11064"/>
                  </a:lnTo>
                  <a:lnTo>
                    <a:pt x="135357" y="2260"/>
                  </a:lnTo>
                  <a:lnTo>
                    <a:pt x="147563" y="11064"/>
                  </a:lnTo>
                  <a:lnTo>
                    <a:pt x="159765" y="2260"/>
                  </a:lnTo>
                  <a:lnTo>
                    <a:pt x="171975" y="11064"/>
                  </a:lnTo>
                  <a:lnTo>
                    <a:pt x="184181" y="2260"/>
                  </a:lnTo>
                  <a:lnTo>
                    <a:pt x="196387" y="11064"/>
                  </a:lnTo>
                  <a:lnTo>
                    <a:pt x="197475" y="9590"/>
                  </a:lnTo>
                  <a:lnTo>
                    <a:pt x="184181" y="1"/>
                  </a:lnTo>
                  <a:lnTo>
                    <a:pt x="171975" y="8804"/>
                  </a:lnTo>
                  <a:lnTo>
                    <a:pt x="159765" y="1"/>
                  </a:lnTo>
                  <a:lnTo>
                    <a:pt x="147563" y="8804"/>
                  </a:lnTo>
                  <a:lnTo>
                    <a:pt x="135357" y="1"/>
                  </a:lnTo>
                  <a:lnTo>
                    <a:pt x="123152" y="8804"/>
                  </a:lnTo>
                  <a:lnTo>
                    <a:pt x="110946" y="1"/>
                  </a:lnTo>
                  <a:lnTo>
                    <a:pt x="98736" y="8804"/>
                  </a:lnTo>
                  <a:lnTo>
                    <a:pt x="86530" y="1"/>
                  </a:lnTo>
                  <a:lnTo>
                    <a:pt x="74324" y="8804"/>
                  </a:lnTo>
                  <a:lnTo>
                    <a:pt x="62118" y="1"/>
                  </a:lnTo>
                  <a:lnTo>
                    <a:pt x="49916" y="8804"/>
                  </a:lnTo>
                  <a:lnTo>
                    <a:pt x="37706" y="1"/>
                  </a:lnTo>
                  <a:lnTo>
                    <a:pt x="25500" y="8804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4" name="Google Shape;174;p5"/>
            <p:cNvSpPr/>
            <p:nvPr/>
          </p:nvSpPr>
          <p:spPr>
            <a:xfrm>
              <a:off x="3574213" y="-104219"/>
              <a:ext cx="6440153" cy="360857"/>
            </a:xfrm>
            <a:custGeom>
              <a:rect l="l" t="t" r="r" b="b"/>
              <a:pathLst>
                <a:path w="197475" h="11065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4"/>
                  </a:lnTo>
                  <a:lnTo>
                    <a:pt x="13295" y="2256"/>
                  </a:lnTo>
                  <a:lnTo>
                    <a:pt x="25500" y="11064"/>
                  </a:lnTo>
                  <a:lnTo>
                    <a:pt x="37706" y="2256"/>
                  </a:lnTo>
                  <a:lnTo>
                    <a:pt x="49916" y="11064"/>
                  </a:lnTo>
                  <a:lnTo>
                    <a:pt x="62118" y="2256"/>
                  </a:lnTo>
                  <a:lnTo>
                    <a:pt x="74324" y="11064"/>
                  </a:lnTo>
                  <a:lnTo>
                    <a:pt x="86530" y="2256"/>
                  </a:lnTo>
                  <a:lnTo>
                    <a:pt x="98736" y="11064"/>
                  </a:lnTo>
                  <a:lnTo>
                    <a:pt x="110946" y="2256"/>
                  </a:lnTo>
                  <a:lnTo>
                    <a:pt x="123152" y="11064"/>
                  </a:lnTo>
                  <a:lnTo>
                    <a:pt x="135357" y="2256"/>
                  </a:lnTo>
                  <a:lnTo>
                    <a:pt x="147563" y="11064"/>
                  </a:lnTo>
                  <a:lnTo>
                    <a:pt x="159765" y="2256"/>
                  </a:lnTo>
                  <a:lnTo>
                    <a:pt x="171975" y="11064"/>
                  </a:lnTo>
                  <a:lnTo>
                    <a:pt x="184181" y="2256"/>
                  </a:lnTo>
                  <a:lnTo>
                    <a:pt x="196387" y="11064"/>
                  </a:lnTo>
                  <a:lnTo>
                    <a:pt x="197475" y="9590"/>
                  </a:lnTo>
                  <a:lnTo>
                    <a:pt x="184181" y="1"/>
                  </a:lnTo>
                  <a:lnTo>
                    <a:pt x="171975" y="8805"/>
                  </a:lnTo>
                  <a:lnTo>
                    <a:pt x="159765" y="1"/>
                  </a:lnTo>
                  <a:lnTo>
                    <a:pt x="147563" y="8805"/>
                  </a:lnTo>
                  <a:lnTo>
                    <a:pt x="135357" y="1"/>
                  </a:lnTo>
                  <a:lnTo>
                    <a:pt x="123152" y="8805"/>
                  </a:lnTo>
                  <a:lnTo>
                    <a:pt x="110946" y="1"/>
                  </a:lnTo>
                  <a:lnTo>
                    <a:pt x="98736" y="8805"/>
                  </a:lnTo>
                  <a:lnTo>
                    <a:pt x="86530" y="1"/>
                  </a:lnTo>
                  <a:lnTo>
                    <a:pt x="74324" y="8805"/>
                  </a:lnTo>
                  <a:lnTo>
                    <a:pt x="62118" y="1"/>
                  </a:lnTo>
                  <a:lnTo>
                    <a:pt x="49916" y="8805"/>
                  </a:lnTo>
                  <a:lnTo>
                    <a:pt x="37706" y="1"/>
                  </a:lnTo>
                  <a:lnTo>
                    <a:pt x="25500" y="8805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5" name="Google Shape;175;p5"/>
            <p:cNvSpPr/>
            <p:nvPr/>
          </p:nvSpPr>
          <p:spPr>
            <a:xfrm>
              <a:off x="3574213" y="129222"/>
              <a:ext cx="6440153" cy="360825"/>
            </a:xfrm>
            <a:custGeom>
              <a:rect l="l" t="t" r="r" b="b"/>
              <a:pathLst>
                <a:path w="197475" h="11064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63"/>
                  </a:lnTo>
                  <a:lnTo>
                    <a:pt x="13295" y="2260"/>
                  </a:lnTo>
                  <a:lnTo>
                    <a:pt x="25500" y="11063"/>
                  </a:lnTo>
                  <a:lnTo>
                    <a:pt x="37706" y="2260"/>
                  </a:lnTo>
                  <a:lnTo>
                    <a:pt x="49916" y="11063"/>
                  </a:lnTo>
                  <a:lnTo>
                    <a:pt x="62118" y="2260"/>
                  </a:lnTo>
                  <a:lnTo>
                    <a:pt x="74324" y="11063"/>
                  </a:lnTo>
                  <a:lnTo>
                    <a:pt x="86530" y="2260"/>
                  </a:lnTo>
                  <a:lnTo>
                    <a:pt x="98736" y="11063"/>
                  </a:lnTo>
                  <a:lnTo>
                    <a:pt x="110946" y="2260"/>
                  </a:lnTo>
                  <a:lnTo>
                    <a:pt x="123152" y="11063"/>
                  </a:lnTo>
                  <a:lnTo>
                    <a:pt x="135357" y="2260"/>
                  </a:lnTo>
                  <a:lnTo>
                    <a:pt x="147563" y="11063"/>
                  </a:lnTo>
                  <a:lnTo>
                    <a:pt x="159765" y="2260"/>
                  </a:lnTo>
                  <a:lnTo>
                    <a:pt x="171975" y="11063"/>
                  </a:lnTo>
                  <a:lnTo>
                    <a:pt x="184181" y="2260"/>
                  </a:lnTo>
                  <a:lnTo>
                    <a:pt x="196387" y="11063"/>
                  </a:lnTo>
                  <a:lnTo>
                    <a:pt x="197475" y="9585"/>
                  </a:lnTo>
                  <a:lnTo>
                    <a:pt x="184181" y="0"/>
                  </a:lnTo>
                  <a:lnTo>
                    <a:pt x="171975" y="8804"/>
                  </a:lnTo>
                  <a:lnTo>
                    <a:pt x="159765" y="0"/>
                  </a:lnTo>
                  <a:lnTo>
                    <a:pt x="147563" y="8804"/>
                  </a:lnTo>
                  <a:lnTo>
                    <a:pt x="135357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36" y="8804"/>
                  </a:lnTo>
                  <a:lnTo>
                    <a:pt x="86530" y="0"/>
                  </a:lnTo>
                  <a:lnTo>
                    <a:pt x="74324" y="8804"/>
                  </a:lnTo>
                  <a:lnTo>
                    <a:pt x="62118" y="0"/>
                  </a:lnTo>
                  <a:lnTo>
                    <a:pt x="49916" y="8804"/>
                  </a:lnTo>
                  <a:lnTo>
                    <a:pt x="37706" y="0"/>
                  </a:lnTo>
                  <a:lnTo>
                    <a:pt x="25500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6" name="Google Shape;176;p5"/>
            <p:cNvSpPr/>
            <p:nvPr/>
          </p:nvSpPr>
          <p:spPr>
            <a:xfrm>
              <a:off x="3574213" y="362629"/>
              <a:ext cx="6440153" cy="360694"/>
            </a:xfrm>
            <a:custGeom>
              <a:rect l="l" t="t" r="r" b="b"/>
              <a:pathLst>
                <a:path w="197475" h="11060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9"/>
                  </a:lnTo>
                  <a:lnTo>
                    <a:pt x="13295" y="2260"/>
                  </a:lnTo>
                  <a:lnTo>
                    <a:pt x="25500" y="11059"/>
                  </a:lnTo>
                  <a:lnTo>
                    <a:pt x="37706" y="2260"/>
                  </a:lnTo>
                  <a:lnTo>
                    <a:pt x="49916" y="11059"/>
                  </a:lnTo>
                  <a:lnTo>
                    <a:pt x="62118" y="2260"/>
                  </a:lnTo>
                  <a:lnTo>
                    <a:pt x="74324" y="11059"/>
                  </a:lnTo>
                  <a:lnTo>
                    <a:pt x="86530" y="2260"/>
                  </a:lnTo>
                  <a:lnTo>
                    <a:pt x="98736" y="11059"/>
                  </a:lnTo>
                  <a:lnTo>
                    <a:pt x="110946" y="2260"/>
                  </a:lnTo>
                  <a:lnTo>
                    <a:pt x="123152" y="11059"/>
                  </a:lnTo>
                  <a:lnTo>
                    <a:pt x="135357" y="2260"/>
                  </a:lnTo>
                  <a:lnTo>
                    <a:pt x="147563" y="11059"/>
                  </a:lnTo>
                  <a:lnTo>
                    <a:pt x="159765" y="2260"/>
                  </a:lnTo>
                  <a:lnTo>
                    <a:pt x="171975" y="11059"/>
                  </a:lnTo>
                  <a:lnTo>
                    <a:pt x="184181" y="2260"/>
                  </a:lnTo>
                  <a:lnTo>
                    <a:pt x="196387" y="11059"/>
                  </a:lnTo>
                  <a:lnTo>
                    <a:pt x="197475" y="9585"/>
                  </a:lnTo>
                  <a:lnTo>
                    <a:pt x="184181" y="0"/>
                  </a:lnTo>
                  <a:lnTo>
                    <a:pt x="171975" y="8804"/>
                  </a:lnTo>
                  <a:lnTo>
                    <a:pt x="159765" y="0"/>
                  </a:lnTo>
                  <a:lnTo>
                    <a:pt x="147563" y="8804"/>
                  </a:lnTo>
                  <a:lnTo>
                    <a:pt x="135357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36" y="8804"/>
                  </a:lnTo>
                  <a:lnTo>
                    <a:pt x="86530" y="0"/>
                  </a:lnTo>
                  <a:lnTo>
                    <a:pt x="74324" y="8804"/>
                  </a:lnTo>
                  <a:lnTo>
                    <a:pt x="62118" y="0"/>
                  </a:lnTo>
                  <a:lnTo>
                    <a:pt x="49916" y="8804"/>
                  </a:lnTo>
                  <a:lnTo>
                    <a:pt x="37706" y="0"/>
                  </a:lnTo>
                  <a:lnTo>
                    <a:pt x="25500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7" name="Google Shape;177;p5"/>
            <p:cNvSpPr/>
            <p:nvPr/>
          </p:nvSpPr>
          <p:spPr>
            <a:xfrm>
              <a:off x="3574213" y="595906"/>
              <a:ext cx="6440153" cy="360825"/>
            </a:xfrm>
            <a:custGeom>
              <a:rect l="l" t="t" r="r" b="b"/>
              <a:pathLst>
                <a:path w="197475" h="11064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3"/>
                  </a:lnTo>
                  <a:lnTo>
                    <a:pt x="13295" y="2264"/>
                  </a:lnTo>
                  <a:lnTo>
                    <a:pt x="25500" y="11063"/>
                  </a:lnTo>
                  <a:lnTo>
                    <a:pt x="37706" y="2264"/>
                  </a:lnTo>
                  <a:lnTo>
                    <a:pt x="49916" y="11063"/>
                  </a:lnTo>
                  <a:lnTo>
                    <a:pt x="62118" y="2264"/>
                  </a:lnTo>
                  <a:lnTo>
                    <a:pt x="74324" y="11063"/>
                  </a:lnTo>
                  <a:lnTo>
                    <a:pt x="86530" y="2264"/>
                  </a:lnTo>
                  <a:lnTo>
                    <a:pt x="98736" y="11063"/>
                  </a:lnTo>
                  <a:lnTo>
                    <a:pt x="110946" y="2264"/>
                  </a:lnTo>
                  <a:lnTo>
                    <a:pt x="123152" y="11063"/>
                  </a:lnTo>
                  <a:lnTo>
                    <a:pt x="135357" y="2264"/>
                  </a:lnTo>
                  <a:lnTo>
                    <a:pt x="147563" y="11063"/>
                  </a:lnTo>
                  <a:lnTo>
                    <a:pt x="159765" y="2264"/>
                  </a:lnTo>
                  <a:lnTo>
                    <a:pt x="171975" y="11063"/>
                  </a:lnTo>
                  <a:lnTo>
                    <a:pt x="184181" y="2264"/>
                  </a:lnTo>
                  <a:lnTo>
                    <a:pt x="196387" y="11063"/>
                  </a:lnTo>
                  <a:lnTo>
                    <a:pt x="197475" y="9589"/>
                  </a:lnTo>
                  <a:lnTo>
                    <a:pt x="184181" y="0"/>
                  </a:lnTo>
                  <a:lnTo>
                    <a:pt x="171975" y="8808"/>
                  </a:lnTo>
                  <a:lnTo>
                    <a:pt x="159765" y="0"/>
                  </a:lnTo>
                  <a:lnTo>
                    <a:pt x="147563" y="8808"/>
                  </a:lnTo>
                  <a:lnTo>
                    <a:pt x="135357" y="0"/>
                  </a:lnTo>
                  <a:lnTo>
                    <a:pt x="123152" y="8808"/>
                  </a:lnTo>
                  <a:lnTo>
                    <a:pt x="110946" y="0"/>
                  </a:lnTo>
                  <a:lnTo>
                    <a:pt x="98736" y="8808"/>
                  </a:lnTo>
                  <a:lnTo>
                    <a:pt x="86530" y="0"/>
                  </a:lnTo>
                  <a:lnTo>
                    <a:pt x="74324" y="8808"/>
                  </a:lnTo>
                  <a:lnTo>
                    <a:pt x="62118" y="0"/>
                  </a:lnTo>
                  <a:lnTo>
                    <a:pt x="49916" y="8808"/>
                  </a:lnTo>
                  <a:lnTo>
                    <a:pt x="37706" y="0"/>
                  </a:lnTo>
                  <a:lnTo>
                    <a:pt x="25500" y="8808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78" name="Google Shape;178;p5"/>
          <p:cNvGrpSpPr/>
          <p:nvPr/>
        </p:nvGrpSpPr>
        <p:grpSpPr>
          <a:xfrm>
            <a:off x="8545853" y="4706641"/>
            <a:ext cx="815401" cy="852786"/>
            <a:chOff x="-76469" y="-8780"/>
            <a:chExt cx="986093" cy="1031304"/>
          </a:xfrm>
        </p:grpSpPr>
        <p:sp>
          <p:nvSpPr>
            <p:cNvPr id="179" name="Google Shape;179;p5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0" name="Google Shape;180;p5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1" name="Google Shape;181;p5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2" name="Google Shape;182;p5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3" name="Google Shape;183;p5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4" name="Google Shape;184;p5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5" name="Google Shape;185;p5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6" name="Google Shape;186;p5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7" name="Google Shape;187;p5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8" name="Google Shape;188;p5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9" name="Google Shape;189;p5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0" name="Google Shape;190;p5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1" name="Google Shape;191;p5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2" name="Google Shape;192;p5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3" name="Google Shape;193;p5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4" name="Google Shape;194;p5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5" name="Google Shape;195;p5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96" name="Google Shape;196;p5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97" name="Google Shape;197;p5"/>
          <p:cNvSpPr txBox="1">
            <a:spLocks noGrp="1"/>
          </p:cNvSpPr>
          <p:nvPr>
            <p:ph type="title"/>
          </p:nvPr>
        </p:nvSpPr>
        <p:spPr>
          <a:xfrm>
            <a:off x="2505450" y="985975"/>
            <a:ext cx="36576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9pPr>
          </a:lstStyle>
          <a:p>
            <a:endParaRPr/>
          </a:p>
        </p:txBody>
      </p:sp>
      <p:sp>
        <p:nvSpPr>
          <p:cNvPr id="198" name="Google Shape;198;p5"/>
          <p:cNvSpPr txBox="1">
            <a:spLocks noGrp="1"/>
          </p:cNvSpPr>
          <p:nvPr>
            <p:ph type="body" idx="1"/>
          </p:nvPr>
        </p:nvSpPr>
        <p:spPr>
          <a:xfrm>
            <a:off x="927024" y="1836625"/>
            <a:ext cx="3145500" cy="249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17500">
              <a:spcBef>
                <a:spcPct val="0"/>
              </a:spcBef>
              <a:spcAft>
                <a:spcPct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ct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ct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ct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ct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ct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ct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ct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199" name="Google Shape;199;p5"/>
          <p:cNvSpPr txBox="1">
            <a:spLocks noGrp="1"/>
          </p:cNvSpPr>
          <p:nvPr>
            <p:ph type="body" idx="2"/>
          </p:nvPr>
        </p:nvSpPr>
        <p:spPr>
          <a:xfrm>
            <a:off x="4588999" y="1836625"/>
            <a:ext cx="3145500" cy="249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17500">
              <a:spcBef>
                <a:spcPct val="0"/>
              </a:spcBef>
              <a:spcAft>
                <a:spcPct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ct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ct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ct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ct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ct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ct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ct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only" type="titleOnly">
  <p:cSld name="TITLE_ONLY">
    <p:spTree>
      <p:nvGrpSpPr>
        <p:cNvPr id="1" name="Shape 200"/>
        <p:cNvGrpSpPr/>
        <p:nvPr/>
      </p:nvGrpSpPr>
      <p:grpSpPr>
        <a:xfrm>
          <a:off x="0" y="0"/>
          <a:ext cx="0" cy="0"/>
        </a:xfrm>
      </p:grpSpPr>
      <p:sp>
        <p:nvSpPr>
          <p:cNvPr id="201" name="Google Shape;201;p6"/>
          <p:cNvSpPr/>
          <p:nvPr/>
        </p:nvSpPr>
        <p:spPr>
          <a:xfrm>
            <a:off x="7142164" y="-490466"/>
            <a:ext cx="2659286" cy="1034147"/>
          </a:xfrm>
          <a:custGeom>
            <a:rect l="l" t="t" r="r" b="b"/>
            <a:pathLst>
              <a:path w="82889" h="32234" extrusionOk="0">
                <a:moveTo>
                  <a:pt x="45851" y="1"/>
                </a:moveTo>
                <a:cubicBezTo>
                  <a:pt x="39811" y="1"/>
                  <a:pt x="33760" y="493"/>
                  <a:pt x="27739" y="1019"/>
                </a:cubicBezTo>
                <a:cubicBezTo>
                  <a:pt x="18978" y="1787"/>
                  <a:pt x="10081" y="2665"/>
                  <a:pt x="1891" y="5878"/>
                </a:cubicBezTo>
                <a:cubicBezTo>
                  <a:pt x="1219" y="6139"/>
                  <a:pt x="480" y="6500"/>
                  <a:pt x="287" y="7193"/>
                </a:cubicBezTo>
                <a:cubicBezTo>
                  <a:pt x="1" y="8201"/>
                  <a:pt x="1051" y="9058"/>
                  <a:pt x="1992" y="9533"/>
                </a:cubicBezTo>
                <a:cubicBezTo>
                  <a:pt x="5189" y="11131"/>
                  <a:pt x="8762" y="11973"/>
                  <a:pt x="12334" y="11973"/>
                </a:cubicBezTo>
                <a:cubicBezTo>
                  <a:pt x="12488" y="11973"/>
                  <a:pt x="12641" y="11972"/>
                  <a:pt x="12795" y="11969"/>
                </a:cubicBezTo>
                <a:lnTo>
                  <a:pt x="12795" y="11969"/>
                </a:lnTo>
                <a:cubicBezTo>
                  <a:pt x="11421" y="13149"/>
                  <a:pt x="9519" y="13426"/>
                  <a:pt x="7763" y="13880"/>
                </a:cubicBezTo>
                <a:cubicBezTo>
                  <a:pt x="6007" y="14329"/>
                  <a:pt x="4117" y="15190"/>
                  <a:pt x="3491" y="16891"/>
                </a:cubicBezTo>
                <a:cubicBezTo>
                  <a:pt x="2958" y="18350"/>
                  <a:pt x="4179" y="20266"/>
                  <a:pt x="5561" y="20266"/>
                </a:cubicBezTo>
                <a:cubicBezTo>
                  <a:pt x="5737" y="20266"/>
                  <a:pt x="5917" y="20234"/>
                  <a:pt x="6095" y="20167"/>
                </a:cubicBezTo>
                <a:lnTo>
                  <a:pt x="6095" y="20167"/>
                </a:lnTo>
                <a:cubicBezTo>
                  <a:pt x="4356" y="20940"/>
                  <a:pt x="2462" y="21967"/>
                  <a:pt x="2042" y="23813"/>
                </a:cubicBezTo>
                <a:cubicBezTo>
                  <a:pt x="1496" y="26249"/>
                  <a:pt x="3890" y="28312"/>
                  <a:pt x="6158" y="29345"/>
                </a:cubicBezTo>
                <a:cubicBezTo>
                  <a:pt x="10758" y="31441"/>
                  <a:pt x="15911" y="31941"/>
                  <a:pt x="20960" y="32134"/>
                </a:cubicBezTo>
                <a:cubicBezTo>
                  <a:pt x="22700" y="32200"/>
                  <a:pt x="24442" y="32233"/>
                  <a:pt x="26184" y="32233"/>
                </a:cubicBezTo>
                <a:cubicBezTo>
                  <a:pt x="36805" y="32233"/>
                  <a:pt x="47428" y="31002"/>
                  <a:pt x="57767" y="28559"/>
                </a:cubicBezTo>
                <a:cubicBezTo>
                  <a:pt x="65697" y="26682"/>
                  <a:pt x="74064" y="23666"/>
                  <a:pt x="78570" y="16874"/>
                </a:cubicBezTo>
                <a:cubicBezTo>
                  <a:pt x="82888" y="10385"/>
                  <a:pt x="78226" y="7411"/>
                  <a:pt x="72606" y="4912"/>
                </a:cubicBezTo>
                <a:cubicBezTo>
                  <a:pt x="67028" y="2426"/>
                  <a:pt x="60992" y="1052"/>
                  <a:pt x="54932" y="431"/>
                </a:cubicBezTo>
                <a:cubicBezTo>
                  <a:pt x="51911" y="125"/>
                  <a:pt x="48882" y="1"/>
                  <a:pt x="45851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202" name="Google Shape;202;p6"/>
          <p:cNvGrpSpPr/>
          <p:nvPr/>
        </p:nvGrpSpPr>
        <p:grpSpPr>
          <a:xfrm>
            <a:off x="6986265" y="-56599"/>
            <a:ext cx="1265494" cy="807613"/>
            <a:chOff x="6986265" y="-56599"/>
            <a:chExt cx="1265494" cy="807613"/>
          </a:xfrm>
        </p:grpSpPr>
        <p:sp>
          <p:nvSpPr>
            <p:cNvPr id="203" name="Google Shape;203;p6"/>
            <p:cNvSpPr/>
            <p:nvPr/>
          </p:nvSpPr>
          <p:spPr>
            <a:xfrm>
              <a:off x="7396600" y="279882"/>
              <a:ext cx="97306" cy="75618"/>
            </a:xfrm>
            <a:custGeom>
              <a:rect l="l" t="t" r="r" b="b"/>
              <a:pathLst>
                <a:path w="3033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4" name="Google Shape;204;p6"/>
            <p:cNvSpPr/>
            <p:nvPr/>
          </p:nvSpPr>
          <p:spPr>
            <a:xfrm>
              <a:off x="7361566" y="96884"/>
              <a:ext cx="97306" cy="75747"/>
            </a:xfrm>
            <a:custGeom>
              <a:rect l="l" t="t" r="r" b="b"/>
              <a:pathLst>
                <a:path w="3033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29" y="2361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5" name="Google Shape;205;p6"/>
            <p:cNvSpPr/>
            <p:nvPr/>
          </p:nvSpPr>
          <p:spPr>
            <a:xfrm>
              <a:off x="7705169" y="-30580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6" name="Google Shape;206;p6"/>
            <p:cNvSpPr/>
            <p:nvPr/>
          </p:nvSpPr>
          <p:spPr>
            <a:xfrm>
              <a:off x="7899236" y="80297"/>
              <a:ext cx="97435" cy="75651"/>
            </a:xfrm>
            <a:custGeom>
              <a:rect l="l" t="t" r="r" b="b"/>
              <a:pathLst>
                <a:path w="3037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7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7" name="Google Shape;207;p6"/>
            <p:cNvSpPr/>
            <p:nvPr/>
          </p:nvSpPr>
          <p:spPr>
            <a:xfrm>
              <a:off x="7564616" y="265060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8" name="Google Shape;208;p6"/>
            <p:cNvSpPr/>
            <p:nvPr/>
          </p:nvSpPr>
          <p:spPr>
            <a:xfrm>
              <a:off x="7731060" y="438883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7" y="2353"/>
                    <a:pt x="3037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9" name="Google Shape;209;p6"/>
            <p:cNvSpPr/>
            <p:nvPr/>
          </p:nvSpPr>
          <p:spPr>
            <a:xfrm>
              <a:off x="7738471" y="235544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10" name="Google Shape;210;p6"/>
            <p:cNvSpPr/>
            <p:nvPr/>
          </p:nvSpPr>
          <p:spPr>
            <a:xfrm>
              <a:off x="7590635" y="126528"/>
              <a:ext cx="97338" cy="75618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3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11" name="Google Shape;211;p6"/>
            <p:cNvSpPr/>
            <p:nvPr/>
          </p:nvSpPr>
          <p:spPr>
            <a:xfrm>
              <a:off x="7479725" y="399935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12" name="Google Shape;212;p6"/>
            <p:cNvSpPr/>
            <p:nvPr/>
          </p:nvSpPr>
          <p:spPr>
            <a:xfrm>
              <a:off x="7849380" y="364901"/>
              <a:ext cx="97306" cy="75618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13" name="Google Shape;213;p6"/>
            <p:cNvSpPr/>
            <p:nvPr/>
          </p:nvSpPr>
          <p:spPr>
            <a:xfrm>
              <a:off x="7755186" y="117352"/>
              <a:ext cx="97306" cy="75651"/>
            </a:xfrm>
            <a:custGeom>
              <a:rect l="l" t="t" r="r" b="b"/>
              <a:pathLst>
                <a:path w="3033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28" y="2353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14" name="Google Shape;214;p6"/>
            <p:cNvSpPr/>
            <p:nvPr/>
          </p:nvSpPr>
          <p:spPr>
            <a:xfrm>
              <a:off x="7825254" y="-56599"/>
              <a:ext cx="97595" cy="75747"/>
            </a:xfrm>
            <a:custGeom>
              <a:rect l="l" t="t" r="r" b="b"/>
              <a:pathLst>
                <a:path w="3042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15" name="Google Shape;215;p6"/>
            <p:cNvSpPr/>
            <p:nvPr/>
          </p:nvSpPr>
          <p:spPr>
            <a:xfrm>
              <a:off x="7520310" y="9972"/>
              <a:ext cx="97435" cy="75747"/>
            </a:xfrm>
            <a:custGeom>
              <a:rect l="l" t="t" r="r" b="b"/>
              <a:pathLst>
                <a:path w="3037" h="2361" extrusionOk="0">
                  <a:moveTo>
                    <a:pt x="1521" y="0"/>
                  </a:moveTo>
                  <a:cubicBezTo>
                    <a:pt x="0" y="0"/>
                    <a:pt x="0" y="2361"/>
                    <a:pt x="1521" y="2361"/>
                  </a:cubicBezTo>
                  <a:cubicBezTo>
                    <a:pt x="3037" y="2361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16" name="Google Shape;216;p6"/>
            <p:cNvSpPr/>
            <p:nvPr/>
          </p:nvSpPr>
          <p:spPr>
            <a:xfrm>
              <a:off x="7208083" y="176384"/>
              <a:ext cx="97306" cy="75779"/>
            </a:xfrm>
            <a:custGeom>
              <a:rect l="l" t="t" r="r" b="b"/>
              <a:pathLst>
                <a:path w="3033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3" y="2361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17" name="Google Shape;217;p6"/>
            <p:cNvSpPr/>
            <p:nvPr/>
          </p:nvSpPr>
          <p:spPr>
            <a:xfrm>
              <a:off x="7241224" y="381616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3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18" name="Google Shape;218;p6"/>
            <p:cNvSpPr/>
            <p:nvPr/>
          </p:nvSpPr>
          <p:spPr>
            <a:xfrm>
              <a:off x="7404011" y="529292"/>
              <a:ext cx="97306" cy="75651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19" name="Google Shape;219;p6"/>
            <p:cNvSpPr/>
            <p:nvPr/>
          </p:nvSpPr>
          <p:spPr>
            <a:xfrm>
              <a:off x="7603564" y="568240"/>
              <a:ext cx="97338" cy="75651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0" name="Google Shape;220;p6"/>
            <p:cNvSpPr/>
            <p:nvPr/>
          </p:nvSpPr>
          <p:spPr>
            <a:xfrm>
              <a:off x="7917684" y="558936"/>
              <a:ext cx="97467" cy="75651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7" y="2357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1" name="Google Shape;221;p6"/>
            <p:cNvSpPr/>
            <p:nvPr/>
          </p:nvSpPr>
          <p:spPr>
            <a:xfrm>
              <a:off x="8022914" y="277989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21" y="0"/>
                  </a:moveTo>
                  <a:cubicBezTo>
                    <a:pt x="1" y="0"/>
                    <a:pt x="1" y="2357"/>
                    <a:pt x="1521" y="2357"/>
                  </a:cubicBezTo>
                  <a:cubicBezTo>
                    <a:pt x="3038" y="2357"/>
                    <a:pt x="3042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2" name="Google Shape;222;p6"/>
            <p:cNvSpPr/>
            <p:nvPr/>
          </p:nvSpPr>
          <p:spPr>
            <a:xfrm>
              <a:off x="8154164" y="150526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3" name="Google Shape;223;p6"/>
            <p:cNvSpPr/>
            <p:nvPr/>
          </p:nvSpPr>
          <p:spPr>
            <a:xfrm>
              <a:off x="7313314" y="-41649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7" y="2357"/>
                    <a:pt x="3041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4" name="Google Shape;224;p6"/>
            <p:cNvSpPr/>
            <p:nvPr/>
          </p:nvSpPr>
          <p:spPr>
            <a:xfrm>
              <a:off x="7076833" y="-30580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6" y="0"/>
                  </a:moveTo>
                  <a:cubicBezTo>
                    <a:pt x="0" y="0"/>
                    <a:pt x="0" y="2356"/>
                    <a:pt x="1516" y="2356"/>
                  </a:cubicBezTo>
                  <a:cubicBezTo>
                    <a:pt x="3037" y="2356"/>
                    <a:pt x="3037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5" name="Google Shape;225;p6"/>
            <p:cNvSpPr/>
            <p:nvPr/>
          </p:nvSpPr>
          <p:spPr>
            <a:xfrm>
              <a:off x="6986265" y="270578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6" name="Google Shape;226;p6"/>
            <p:cNvSpPr/>
            <p:nvPr/>
          </p:nvSpPr>
          <p:spPr>
            <a:xfrm>
              <a:off x="7019534" y="405453"/>
              <a:ext cx="97435" cy="75651"/>
            </a:xfrm>
            <a:custGeom>
              <a:rect l="l" t="t" r="r" b="b"/>
              <a:pathLst>
                <a:path w="3037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1519" y="2357"/>
                    <a:pt x="1520" y="2357"/>
                    <a:pt x="1521" y="2357"/>
                  </a:cubicBezTo>
                  <a:cubicBezTo>
                    <a:pt x="3029" y="2357"/>
                    <a:pt x="3036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7" name="Google Shape;227;p6"/>
            <p:cNvSpPr/>
            <p:nvPr/>
          </p:nvSpPr>
          <p:spPr>
            <a:xfrm>
              <a:off x="7154441" y="610685"/>
              <a:ext cx="97467" cy="75651"/>
            </a:xfrm>
            <a:custGeom>
              <a:rect l="l" t="t" r="r" b="b"/>
              <a:pathLst>
                <a:path w="3038" h="2358" extrusionOk="0">
                  <a:moveTo>
                    <a:pt x="1521" y="1"/>
                  </a:moveTo>
                  <a:cubicBezTo>
                    <a:pt x="0" y="1"/>
                    <a:pt x="0" y="2357"/>
                    <a:pt x="1521" y="2357"/>
                  </a:cubicBezTo>
                  <a:cubicBezTo>
                    <a:pt x="3033" y="2357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8" name="Google Shape;228;p6"/>
            <p:cNvSpPr/>
            <p:nvPr/>
          </p:nvSpPr>
          <p:spPr>
            <a:xfrm>
              <a:off x="8078577" y="675363"/>
              <a:ext cx="97338" cy="75651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9" name="Google Shape;229;p6"/>
            <p:cNvSpPr/>
            <p:nvPr/>
          </p:nvSpPr>
          <p:spPr>
            <a:xfrm>
              <a:off x="8096897" y="401828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30" name="Google Shape;230;p6"/>
          <p:cNvSpPr/>
          <p:nvPr/>
        </p:nvSpPr>
        <p:spPr>
          <a:xfrm>
            <a:off x="-363483" y="4724367"/>
            <a:ext cx="1037356" cy="820125"/>
          </a:xfrm>
          <a:custGeom>
            <a:rect l="l" t="t" r="r" b="b"/>
            <a:pathLst>
              <a:path w="32334" h="25562" extrusionOk="0">
                <a:moveTo>
                  <a:pt x="32334" y="17467"/>
                </a:moveTo>
                <a:cubicBezTo>
                  <a:pt x="32334" y="17467"/>
                  <a:pt x="32333" y="17467"/>
                  <a:pt x="32333" y="17468"/>
                </a:cubicBezTo>
                <a:lnTo>
                  <a:pt x="32333" y="17468"/>
                </a:lnTo>
                <a:cubicBezTo>
                  <a:pt x="32333" y="17467"/>
                  <a:pt x="32334" y="17467"/>
                  <a:pt x="32334" y="17467"/>
                </a:cubicBezTo>
                <a:close/>
                <a:moveTo>
                  <a:pt x="9069" y="1"/>
                </a:moveTo>
                <a:cubicBezTo>
                  <a:pt x="7169" y="1"/>
                  <a:pt x="5155" y="480"/>
                  <a:pt x="3798" y="1666"/>
                </a:cubicBezTo>
                <a:cubicBezTo>
                  <a:pt x="3046" y="2321"/>
                  <a:pt x="2508" y="3186"/>
                  <a:pt x="2071" y="4089"/>
                </a:cubicBezTo>
                <a:cubicBezTo>
                  <a:pt x="1" y="8369"/>
                  <a:pt x="185" y="13456"/>
                  <a:pt x="1517" y="18017"/>
                </a:cubicBezTo>
                <a:cubicBezTo>
                  <a:pt x="2122" y="20080"/>
                  <a:pt x="2987" y="22142"/>
                  <a:pt x="4528" y="23646"/>
                </a:cubicBezTo>
                <a:cubicBezTo>
                  <a:pt x="5700" y="24794"/>
                  <a:pt x="7324" y="25563"/>
                  <a:pt x="8936" y="25563"/>
                </a:cubicBezTo>
                <a:cubicBezTo>
                  <a:pt x="9440" y="25563"/>
                  <a:pt x="9943" y="25488"/>
                  <a:pt x="10430" y="25326"/>
                </a:cubicBezTo>
                <a:cubicBezTo>
                  <a:pt x="11257" y="25053"/>
                  <a:pt x="12068" y="24444"/>
                  <a:pt x="12194" y="23578"/>
                </a:cubicBezTo>
                <a:cubicBezTo>
                  <a:pt x="12857" y="23847"/>
                  <a:pt x="13563" y="24119"/>
                  <a:pt x="14266" y="24119"/>
                </a:cubicBezTo>
                <a:cubicBezTo>
                  <a:pt x="14464" y="24119"/>
                  <a:pt x="14661" y="24098"/>
                  <a:pt x="14857" y="24049"/>
                </a:cubicBezTo>
                <a:cubicBezTo>
                  <a:pt x="15747" y="23826"/>
                  <a:pt x="16461" y="22751"/>
                  <a:pt x="15974" y="21970"/>
                </a:cubicBezTo>
                <a:lnTo>
                  <a:pt x="15974" y="21970"/>
                </a:lnTo>
                <a:cubicBezTo>
                  <a:pt x="16855" y="22140"/>
                  <a:pt x="17751" y="22224"/>
                  <a:pt x="18647" y="22224"/>
                </a:cubicBezTo>
                <a:cubicBezTo>
                  <a:pt x="20319" y="22224"/>
                  <a:pt x="21991" y="21931"/>
                  <a:pt x="23564" y="21356"/>
                </a:cubicBezTo>
                <a:cubicBezTo>
                  <a:pt x="23875" y="21243"/>
                  <a:pt x="24228" y="21075"/>
                  <a:pt x="24291" y="20747"/>
                </a:cubicBezTo>
                <a:cubicBezTo>
                  <a:pt x="24333" y="20558"/>
                  <a:pt x="24257" y="20369"/>
                  <a:pt x="24173" y="20201"/>
                </a:cubicBezTo>
                <a:cubicBezTo>
                  <a:pt x="23934" y="19727"/>
                  <a:pt x="23556" y="19315"/>
                  <a:pt x="23093" y="19042"/>
                </a:cubicBezTo>
                <a:lnTo>
                  <a:pt x="23093" y="19042"/>
                </a:lnTo>
                <a:cubicBezTo>
                  <a:pt x="23977" y="19247"/>
                  <a:pt x="24882" y="19348"/>
                  <a:pt x="25788" y="19348"/>
                </a:cubicBezTo>
                <a:cubicBezTo>
                  <a:pt x="28088" y="19348"/>
                  <a:pt x="30390" y="18700"/>
                  <a:pt x="32333" y="17468"/>
                </a:cubicBezTo>
                <a:lnTo>
                  <a:pt x="32333" y="17468"/>
                </a:lnTo>
                <a:cubicBezTo>
                  <a:pt x="32311" y="17481"/>
                  <a:pt x="32278" y="17488"/>
                  <a:pt x="32237" y="17488"/>
                </a:cubicBezTo>
                <a:cubicBezTo>
                  <a:pt x="31852" y="17488"/>
                  <a:pt x="30715" y="16954"/>
                  <a:pt x="30469" y="16875"/>
                </a:cubicBezTo>
                <a:cubicBezTo>
                  <a:pt x="29818" y="16644"/>
                  <a:pt x="29180" y="16388"/>
                  <a:pt x="28541" y="16106"/>
                </a:cubicBezTo>
                <a:cubicBezTo>
                  <a:pt x="27298" y="15560"/>
                  <a:pt x="26084" y="14930"/>
                  <a:pt x="24921" y="14224"/>
                </a:cubicBezTo>
                <a:cubicBezTo>
                  <a:pt x="20779" y="11713"/>
                  <a:pt x="17217" y="8248"/>
                  <a:pt x="14626" y="4157"/>
                </a:cubicBezTo>
                <a:cubicBezTo>
                  <a:pt x="13639" y="2598"/>
                  <a:pt x="13105" y="574"/>
                  <a:pt x="11098" y="187"/>
                </a:cubicBezTo>
                <a:cubicBezTo>
                  <a:pt x="10463" y="67"/>
                  <a:pt x="9774" y="1"/>
                  <a:pt x="9069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231" name="Google Shape;231;p6"/>
          <p:cNvGrpSpPr/>
          <p:nvPr/>
        </p:nvGrpSpPr>
        <p:grpSpPr>
          <a:xfrm>
            <a:off x="-208785" y="3219377"/>
            <a:ext cx="1265494" cy="1598337"/>
            <a:chOff x="-208785" y="3219377"/>
            <a:chExt cx="1265494" cy="1598337"/>
          </a:xfrm>
        </p:grpSpPr>
        <p:grpSp>
          <p:nvGrpSpPr>
            <p:cNvPr id="232" name="Google Shape;232;p6"/>
            <p:cNvGrpSpPr/>
            <p:nvPr/>
          </p:nvGrpSpPr>
          <p:grpSpPr>
            <a:xfrm>
              <a:off x="-208785" y="4010101"/>
              <a:ext cx="1265494" cy="807613"/>
              <a:chOff x="6986265" y="-56599"/>
              <a:chExt cx="1265494" cy="807613"/>
            </a:xfrm>
          </p:grpSpPr>
          <p:sp>
            <p:nvSpPr>
              <p:cNvPr id="233" name="Google Shape;233;p6"/>
              <p:cNvSpPr/>
              <p:nvPr/>
            </p:nvSpPr>
            <p:spPr>
              <a:xfrm>
                <a:off x="7396600" y="279882"/>
                <a:ext cx="97306" cy="75618"/>
              </a:xfrm>
              <a:custGeom>
                <a:rect l="l" t="t" r="r" b="b"/>
                <a:pathLst>
                  <a:path w="3033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3" y="2357"/>
                      <a:pt x="3033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34" name="Google Shape;234;p6"/>
              <p:cNvSpPr/>
              <p:nvPr/>
            </p:nvSpPr>
            <p:spPr>
              <a:xfrm>
                <a:off x="7361566" y="96884"/>
                <a:ext cx="97306" cy="75747"/>
              </a:xfrm>
              <a:custGeom>
                <a:rect l="l" t="t" r="r" b="b"/>
                <a:pathLst>
                  <a:path w="3033" h="2361" extrusionOk="0">
                    <a:moveTo>
                      <a:pt x="1516" y="0"/>
                    </a:moveTo>
                    <a:cubicBezTo>
                      <a:pt x="0" y="0"/>
                      <a:pt x="0" y="2361"/>
                      <a:pt x="1516" y="2361"/>
                    </a:cubicBezTo>
                    <a:cubicBezTo>
                      <a:pt x="3029" y="2361"/>
                      <a:pt x="3033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35" name="Google Shape;235;p6"/>
              <p:cNvSpPr/>
              <p:nvPr/>
            </p:nvSpPr>
            <p:spPr>
              <a:xfrm>
                <a:off x="7705169" y="-30580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0"/>
                    </a:moveTo>
                    <a:cubicBezTo>
                      <a:pt x="1" y="0"/>
                      <a:pt x="1" y="2356"/>
                      <a:pt x="1517" y="2356"/>
                    </a:cubicBezTo>
                    <a:cubicBezTo>
                      <a:pt x="3033" y="2356"/>
                      <a:pt x="3038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36" name="Google Shape;236;p6"/>
              <p:cNvSpPr/>
              <p:nvPr/>
            </p:nvSpPr>
            <p:spPr>
              <a:xfrm>
                <a:off x="7899236" y="80297"/>
                <a:ext cx="97435" cy="75651"/>
              </a:xfrm>
              <a:custGeom>
                <a:rect l="l" t="t" r="r" b="b"/>
                <a:pathLst>
                  <a:path w="3037" h="2358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3" y="2357"/>
                      <a:pt x="3037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37" name="Google Shape;237;p6"/>
              <p:cNvSpPr/>
              <p:nvPr/>
            </p:nvSpPr>
            <p:spPr>
              <a:xfrm>
                <a:off x="7564616" y="265060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38" name="Google Shape;238;p6"/>
              <p:cNvSpPr/>
              <p:nvPr/>
            </p:nvSpPr>
            <p:spPr>
              <a:xfrm>
                <a:off x="7731060" y="438883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7" y="2353"/>
                      <a:pt x="3037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39" name="Google Shape;239;p6"/>
              <p:cNvSpPr/>
              <p:nvPr/>
            </p:nvSpPr>
            <p:spPr>
              <a:xfrm>
                <a:off x="7738471" y="235544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7" y="2357"/>
                      <a:pt x="3037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40" name="Google Shape;240;p6"/>
              <p:cNvSpPr/>
              <p:nvPr/>
            </p:nvSpPr>
            <p:spPr>
              <a:xfrm>
                <a:off x="7590635" y="126528"/>
                <a:ext cx="97338" cy="75618"/>
              </a:xfrm>
              <a:custGeom>
                <a:rect l="l" t="t" r="r" b="b"/>
                <a:pathLst>
                  <a:path w="3034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3"/>
                      <a:pt x="3033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41" name="Google Shape;241;p6"/>
              <p:cNvSpPr/>
              <p:nvPr/>
            </p:nvSpPr>
            <p:spPr>
              <a:xfrm>
                <a:off x="7479725" y="399935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29" y="2357"/>
                      <a:pt x="3038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42" name="Google Shape;242;p6"/>
              <p:cNvSpPr/>
              <p:nvPr/>
            </p:nvSpPr>
            <p:spPr>
              <a:xfrm>
                <a:off x="7849380" y="364901"/>
                <a:ext cx="97306" cy="75618"/>
              </a:xfrm>
              <a:custGeom>
                <a:rect l="l" t="t" r="r" b="b"/>
                <a:pathLst>
                  <a:path w="3033" h="2357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3" y="2357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43" name="Google Shape;243;p6"/>
              <p:cNvSpPr/>
              <p:nvPr/>
            </p:nvSpPr>
            <p:spPr>
              <a:xfrm>
                <a:off x="7755186" y="117352"/>
                <a:ext cx="97306" cy="75651"/>
              </a:xfrm>
              <a:custGeom>
                <a:rect l="l" t="t" r="r" b="b"/>
                <a:pathLst>
                  <a:path w="3033" h="2358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28" y="2353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44" name="Google Shape;244;p6"/>
              <p:cNvSpPr/>
              <p:nvPr/>
            </p:nvSpPr>
            <p:spPr>
              <a:xfrm>
                <a:off x="7825254" y="-56599"/>
                <a:ext cx="97595" cy="75747"/>
              </a:xfrm>
              <a:custGeom>
                <a:rect l="l" t="t" r="r" b="b"/>
                <a:pathLst>
                  <a:path w="3042" h="2361" extrusionOk="0">
                    <a:moveTo>
                      <a:pt x="1516" y="0"/>
                    </a:moveTo>
                    <a:cubicBezTo>
                      <a:pt x="0" y="0"/>
                      <a:pt x="0" y="2361"/>
                      <a:pt x="1516" y="2361"/>
                    </a:cubicBezTo>
                    <a:cubicBezTo>
                      <a:pt x="3033" y="2361"/>
                      <a:pt x="3041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45" name="Google Shape;245;p6"/>
              <p:cNvSpPr/>
              <p:nvPr/>
            </p:nvSpPr>
            <p:spPr>
              <a:xfrm>
                <a:off x="7520310" y="9972"/>
                <a:ext cx="97435" cy="75747"/>
              </a:xfrm>
              <a:custGeom>
                <a:rect l="l" t="t" r="r" b="b"/>
                <a:pathLst>
                  <a:path w="3037" h="2361" extrusionOk="0">
                    <a:moveTo>
                      <a:pt x="1521" y="0"/>
                    </a:moveTo>
                    <a:cubicBezTo>
                      <a:pt x="0" y="0"/>
                      <a:pt x="0" y="2361"/>
                      <a:pt x="1521" y="2361"/>
                    </a:cubicBezTo>
                    <a:cubicBezTo>
                      <a:pt x="3037" y="2361"/>
                      <a:pt x="3037" y="0"/>
                      <a:pt x="152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46" name="Google Shape;246;p6"/>
              <p:cNvSpPr/>
              <p:nvPr/>
            </p:nvSpPr>
            <p:spPr>
              <a:xfrm>
                <a:off x="7208083" y="176384"/>
                <a:ext cx="97306" cy="75779"/>
              </a:xfrm>
              <a:custGeom>
                <a:rect l="l" t="t" r="r" b="b"/>
                <a:pathLst>
                  <a:path w="3033" h="2362" extrusionOk="0">
                    <a:moveTo>
                      <a:pt x="1516" y="1"/>
                    </a:moveTo>
                    <a:cubicBezTo>
                      <a:pt x="0" y="1"/>
                      <a:pt x="0" y="2361"/>
                      <a:pt x="1516" y="2361"/>
                    </a:cubicBezTo>
                    <a:cubicBezTo>
                      <a:pt x="3033" y="2361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47" name="Google Shape;247;p6"/>
              <p:cNvSpPr/>
              <p:nvPr/>
            </p:nvSpPr>
            <p:spPr>
              <a:xfrm>
                <a:off x="7241224" y="381616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3" y="2353"/>
                      <a:pt x="3041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48" name="Google Shape;248;p6"/>
              <p:cNvSpPr/>
              <p:nvPr/>
            </p:nvSpPr>
            <p:spPr>
              <a:xfrm>
                <a:off x="7404011" y="529292"/>
                <a:ext cx="97306" cy="75651"/>
              </a:xfrm>
              <a:custGeom>
                <a:rect l="l" t="t" r="r" b="b"/>
                <a:pathLst>
                  <a:path w="3033" h="2358" extrusionOk="0">
                    <a:moveTo>
                      <a:pt x="1517" y="1"/>
                    </a:moveTo>
                    <a:cubicBezTo>
                      <a:pt x="0" y="1"/>
                      <a:pt x="0" y="2357"/>
                      <a:pt x="1517" y="2357"/>
                    </a:cubicBezTo>
                    <a:cubicBezTo>
                      <a:pt x="3033" y="2357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49" name="Google Shape;249;p6"/>
              <p:cNvSpPr/>
              <p:nvPr/>
            </p:nvSpPr>
            <p:spPr>
              <a:xfrm>
                <a:off x="7603564" y="568240"/>
                <a:ext cx="97338" cy="75651"/>
              </a:xfrm>
              <a:custGeom>
                <a:rect l="l" t="t" r="r" b="b"/>
                <a:pathLst>
                  <a:path w="3034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33" y="2353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50" name="Google Shape;250;p6"/>
              <p:cNvSpPr/>
              <p:nvPr/>
            </p:nvSpPr>
            <p:spPr>
              <a:xfrm>
                <a:off x="7917684" y="558936"/>
                <a:ext cx="97467" cy="75651"/>
              </a:xfrm>
              <a:custGeom>
                <a:rect l="l" t="t" r="r" b="b"/>
                <a:pathLst>
                  <a:path w="3038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37" y="2357"/>
                      <a:pt x="3037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51" name="Google Shape;251;p6"/>
              <p:cNvSpPr/>
              <p:nvPr/>
            </p:nvSpPr>
            <p:spPr>
              <a:xfrm>
                <a:off x="8022914" y="277989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21" y="0"/>
                    </a:moveTo>
                    <a:cubicBezTo>
                      <a:pt x="1" y="0"/>
                      <a:pt x="1" y="2357"/>
                      <a:pt x="1521" y="2357"/>
                    </a:cubicBezTo>
                    <a:cubicBezTo>
                      <a:pt x="3038" y="2357"/>
                      <a:pt x="3042" y="0"/>
                      <a:pt x="152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52" name="Google Shape;252;p6"/>
              <p:cNvSpPr/>
              <p:nvPr/>
            </p:nvSpPr>
            <p:spPr>
              <a:xfrm>
                <a:off x="8154164" y="150526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6"/>
                      <a:pt x="1517" y="2356"/>
                    </a:cubicBezTo>
                    <a:cubicBezTo>
                      <a:pt x="3033" y="2356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53" name="Google Shape;253;p6"/>
              <p:cNvSpPr/>
              <p:nvPr/>
            </p:nvSpPr>
            <p:spPr>
              <a:xfrm>
                <a:off x="7313314" y="-41649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1"/>
                    </a:moveTo>
                    <a:cubicBezTo>
                      <a:pt x="0" y="1"/>
                      <a:pt x="0" y="2357"/>
                      <a:pt x="1517" y="2357"/>
                    </a:cubicBezTo>
                    <a:cubicBezTo>
                      <a:pt x="3037" y="2357"/>
                      <a:pt x="3041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54" name="Google Shape;254;p6"/>
              <p:cNvSpPr/>
              <p:nvPr/>
            </p:nvSpPr>
            <p:spPr>
              <a:xfrm>
                <a:off x="7076833" y="-30580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6" y="0"/>
                    </a:moveTo>
                    <a:cubicBezTo>
                      <a:pt x="0" y="0"/>
                      <a:pt x="0" y="2356"/>
                      <a:pt x="1516" y="2356"/>
                    </a:cubicBezTo>
                    <a:cubicBezTo>
                      <a:pt x="3037" y="2356"/>
                      <a:pt x="3037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55" name="Google Shape;255;p6"/>
              <p:cNvSpPr/>
              <p:nvPr/>
            </p:nvSpPr>
            <p:spPr>
              <a:xfrm>
                <a:off x="6986265" y="270578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37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56" name="Google Shape;256;p6"/>
              <p:cNvSpPr/>
              <p:nvPr/>
            </p:nvSpPr>
            <p:spPr>
              <a:xfrm>
                <a:off x="7019534" y="405453"/>
                <a:ext cx="97435" cy="75651"/>
              </a:xfrm>
              <a:custGeom>
                <a:rect l="l" t="t" r="r" b="b"/>
                <a:pathLst>
                  <a:path w="3037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1519" y="2357"/>
                      <a:pt x="1520" y="2357"/>
                      <a:pt x="1521" y="2357"/>
                    </a:cubicBezTo>
                    <a:cubicBezTo>
                      <a:pt x="3029" y="2357"/>
                      <a:pt x="3036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57" name="Google Shape;257;p6"/>
              <p:cNvSpPr/>
              <p:nvPr/>
            </p:nvSpPr>
            <p:spPr>
              <a:xfrm>
                <a:off x="7154441" y="610685"/>
                <a:ext cx="97467" cy="75651"/>
              </a:xfrm>
              <a:custGeom>
                <a:rect l="l" t="t" r="r" b="b"/>
                <a:pathLst>
                  <a:path w="3038" h="2358" extrusionOk="0">
                    <a:moveTo>
                      <a:pt x="1521" y="1"/>
                    </a:moveTo>
                    <a:cubicBezTo>
                      <a:pt x="0" y="1"/>
                      <a:pt x="0" y="2357"/>
                      <a:pt x="1521" y="2357"/>
                    </a:cubicBezTo>
                    <a:cubicBezTo>
                      <a:pt x="3033" y="2357"/>
                      <a:pt x="3037" y="1"/>
                      <a:pt x="152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58" name="Google Shape;258;p6"/>
              <p:cNvSpPr/>
              <p:nvPr/>
            </p:nvSpPr>
            <p:spPr>
              <a:xfrm>
                <a:off x="8078577" y="675363"/>
                <a:ext cx="97338" cy="75651"/>
              </a:xfrm>
              <a:custGeom>
                <a:rect l="l" t="t" r="r" b="b"/>
                <a:pathLst>
                  <a:path w="3034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29" y="2357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259" name="Google Shape;259;p6"/>
              <p:cNvSpPr/>
              <p:nvPr/>
            </p:nvSpPr>
            <p:spPr>
              <a:xfrm>
                <a:off x="8096897" y="401828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  <p:sp>
          <p:nvSpPr>
            <p:cNvPr id="260" name="Google Shape;260;p6"/>
            <p:cNvSpPr/>
            <p:nvPr/>
          </p:nvSpPr>
          <p:spPr>
            <a:xfrm>
              <a:off x="78389" y="3485790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2" y="0"/>
                  </a:moveTo>
                  <a:cubicBezTo>
                    <a:pt x="4" y="0"/>
                    <a:pt x="0" y="2222"/>
                    <a:pt x="1432" y="2222"/>
                  </a:cubicBezTo>
                  <a:cubicBezTo>
                    <a:pt x="2861" y="2222"/>
                    <a:pt x="2861" y="0"/>
                    <a:pt x="1432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1" name="Google Shape;261;p6"/>
            <p:cNvSpPr/>
            <p:nvPr/>
          </p:nvSpPr>
          <p:spPr>
            <a:xfrm>
              <a:off x="261388" y="3590347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2" y="1"/>
                  </a:moveTo>
                  <a:cubicBezTo>
                    <a:pt x="4" y="1"/>
                    <a:pt x="0" y="2223"/>
                    <a:pt x="1432" y="2223"/>
                  </a:cubicBezTo>
                  <a:cubicBezTo>
                    <a:pt x="2860" y="2223"/>
                    <a:pt x="2860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2" name="Google Shape;262;p6"/>
            <p:cNvSpPr/>
            <p:nvPr/>
          </p:nvSpPr>
          <p:spPr>
            <a:xfrm>
              <a:off x="-53951" y="3764587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3" y="1"/>
                  </a:moveTo>
                  <a:cubicBezTo>
                    <a:pt x="5" y="1"/>
                    <a:pt x="1" y="2222"/>
                    <a:pt x="1433" y="2222"/>
                  </a:cubicBezTo>
                  <a:cubicBezTo>
                    <a:pt x="2861" y="2222"/>
                    <a:pt x="2861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3" name="Google Shape;263;p6"/>
            <p:cNvSpPr/>
            <p:nvPr/>
          </p:nvSpPr>
          <p:spPr>
            <a:xfrm>
              <a:off x="102643" y="3928304"/>
              <a:ext cx="91916" cy="71319"/>
            </a:xfrm>
            <a:custGeom>
              <a:rect l="l" t="t" r="r" b="b"/>
              <a:pathLst>
                <a:path w="2865" h="2223" extrusionOk="0">
                  <a:moveTo>
                    <a:pt x="1432" y="1"/>
                  </a:moveTo>
                  <a:cubicBezTo>
                    <a:pt x="4" y="1"/>
                    <a:pt x="0" y="2223"/>
                    <a:pt x="1432" y="2223"/>
                  </a:cubicBezTo>
                  <a:cubicBezTo>
                    <a:pt x="2865" y="2223"/>
                    <a:pt x="2865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4" name="Google Shape;264;p6"/>
            <p:cNvSpPr/>
            <p:nvPr/>
          </p:nvSpPr>
          <p:spPr>
            <a:xfrm>
              <a:off x="109766" y="3736836"/>
              <a:ext cx="91948" cy="71191"/>
            </a:xfrm>
            <a:custGeom>
              <a:rect l="l" t="t" r="r" b="b"/>
              <a:pathLst>
                <a:path w="2866" h="2219" extrusionOk="0">
                  <a:moveTo>
                    <a:pt x="1433" y="0"/>
                  </a:moveTo>
                  <a:cubicBezTo>
                    <a:pt x="5" y="0"/>
                    <a:pt x="1" y="2218"/>
                    <a:pt x="1433" y="2218"/>
                  </a:cubicBezTo>
                  <a:cubicBezTo>
                    <a:pt x="2861" y="2218"/>
                    <a:pt x="2865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5" name="Google Shape;265;p6"/>
            <p:cNvSpPr/>
            <p:nvPr/>
          </p:nvSpPr>
          <p:spPr>
            <a:xfrm>
              <a:off x="-29825" y="3633883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7" y="0"/>
                  </a:moveTo>
                  <a:cubicBezTo>
                    <a:pt x="9" y="0"/>
                    <a:pt x="0" y="2222"/>
                    <a:pt x="1437" y="2222"/>
                  </a:cubicBezTo>
                  <a:cubicBezTo>
                    <a:pt x="2869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6" name="Google Shape;266;p6"/>
            <p:cNvSpPr/>
            <p:nvPr/>
          </p:nvSpPr>
          <p:spPr>
            <a:xfrm>
              <a:off x="214066" y="3858781"/>
              <a:ext cx="92077" cy="71191"/>
            </a:xfrm>
            <a:custGeom>
              <a:rect l="l" t="t" r="r" b="b"/>
              <a:pathLst>
                <a:path w="2870" h="2219" extrusionOk="0">
                  <a:moveTo>
                    <a:pt x="1437" y="0"/>
                  </a:moveTo>
                  <a:cubicBezTo>
                    <a:pt x="9" y="0"/>
                    <a:pt x="1" y="2218"/>
                    <a:pt x="1437" y="2218"/>
                  </a:cubicBezTo>
                  <a:cubicBezTo>
                    <a:pt x="2870" y="2218"/>
                    <a:pt x="2870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7" name="Google Shape;267;p6"/>
            <p:cNvSpPr/>
            <p:nvPr/>
          </p:nvSpPr>
          <p:spPr>
            <a:xfrm>
              <a:off x="125422" y="3625253"/>
              <a:ext cx="91916" cy="71319"/>
            </a:xfrm>
            <a:custGeom>
              <a:rect l="l" t="t" r="r" b="b"/>
              <a:pathLst>
                <a:path w="2865" h="2223" extrusionOk="0">
                  <a:moveTo>
                    <a:pt x="1432" y="1"/>
                  </a:moveTo>
                  <a:cubicBezTo>
                    <a:pt x="4" y="1"/>
                    <a:pt x="0" y="2222"/>
                    <a:pt x="1432" y="2222"/>
                  </a:cubicBezTo>
                  <a:cubicBezTo>
                    <a:pt x="2860" y="2222"/>
                    <a:pt x="2865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8" name="Google Shape;268;p6"/>
            <p:cNvSpPr/>
            <p:nvPr/>
          </p:nvSpPr>
          <p:spPr>
            <a:xfrm>
              <a:off x="191576" y="3461408"/>
              <a:ext cx="92077" cy="71287"/>
            </a:xfrm>
            <a:custGeom>
              <a:rect l="l" t="t" r="r" b="b"/>
              <a:pathLst>
                <a:path w="2870" h="2222" extrusionOk="0">
                  <a:moveTo>
                    <a:pt x="1433" y="0"/>
                  </a:moveTo>
                  <a:cubicBezTo>
                    <a:pt x="5" y="0"/>
                    <a:pt x="0" y="2222"/>
                    <a:pt x="1433" y="2222"/>
                  </a:cubicBezTo>
                  <a:cubicBezTo>
                    <a:pt x="2861" y="2222"/>
                    <a:pt x="2869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9" name="Google Shape;269;p6"/>
            <p:cNvSpPr/>
            <p:nvPr/>
          </p:nvSpPr>
          <p:spPr>
            <a:xfrm>
              <a:off x="-95979" y="3524193"/>
              <a:ext cx="92045" cy="71319"/>
            </a:xfrm>
            <a:custGeom>
              <a:rect l="l" t="t" r="r" b="b"/>
              <a:pathLst>
                <a:path w="2869" h="2223" extrusionOk="0">
                  <a:moveTo>
                    <a:pt x="1432" y="0"/>
                  </a:moveTo>
                  <a:cubicBezTo>
                    <a:pt x="4" y="0"/>
                    <a:pt x="0" y="2222"/>
                    <a:pt x="1432" y="2222"/>
                  </a:cubicBezTo>
                  <a:cubicBezTo>
                    <a:pt x="2869" y="2222"/>
                    <a:pt x="2869" y="0"/>
                    <a:pt x="1432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0" name="Google Shape;270;p6"/>
            <p:cNvSpPr/>
            <p:nvPr/>
          </p:nvSpPr>
          <p:spPr>
            <a:xfrm>
              <a:off x="-17441" y="4050250"/>
              <a:ext cx="91820" cy="71319"/>
            </a:xfrm>
            <a:custGeom>
              <a:rect l="l" t="t" r="r" b="b"/>
              <a:pathLst>
                <a:path w="2862" h="2223" extrusionOk="0">
                  <a:moveTo>
                    <a:pt x="1433" y="1"/>
                  </a:moveTo>
                  <a:cubicBezTo>
                    <a:pt x="5" y="1"/>
                    <a:pt x="1" y="2223"/>
                    <a:pt x="1433" y="2223"/>
                  </a:cubicBezTo>
                  <a:cubicBezTo>
                    <a:pt x="2861" y="2223"/>
                    <a:pt x="2861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1" name="Google Shape;271;p6"/>
            <p:cNvSpPr/>
            <p:nvPr/>
          </p:nvSpPr>
          <p:spPr>
            <a:xfrm>
              <a:off x="278616" y="4041652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7" y="0"/>
                  </a:moveTo>
                  <a:cubicBezTo>
                    <a:pt x="9" y="0"/>
                    <a:pt x="1" y="2222"/>
                    <a:pt x="1437" y="2222"/>
                  </a:cubicBezTo>
                  <a:cubicBezTo>
                    <a:pt x="2865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2" name="Google Shape;272;p6"/>
            <p:cNvSpPr/>
            <p:nvPr/>
          </p:nvSpPr>
          <p:spPr>
            <a:xfrm>
              <a:off x="378072" y="3776714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3" y="1"/>
                  </a:moveTo>
                  <a:cubicBezTo>
                    <a:pt x="5" y="1"/>
                    <a:pt x="0" y="2222"/>
                    <a:pt x="1433" y="2222"/>
                  </a:cubicBezTo>
                  <a:cubicBezTo>
                    <a:pt x="1434" y="2222"/>
                    <a:pt x="1435" y="2222"/>
                    <a:pt x="1437" y="2222"/>
                  </a:cubicBezTo>
                  <a:cubicBezTo>
                    <a:pt x="2861" y="2222"/>
                    <a:pt x="2859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3" name="Google Shape;273;p6"/>
            <p:cNvSpPr/>
            <p:nvPr/>
          </p:nvSpPr>
          <p:spPr>
            <a:xfrm>
              <a:off x="501653" y="3656662"/>
              <a:ext cx="92045" cy="71159"/>
            </a:xfrm>
            <a:custGeom>
              <a:rect l="l" t="t" r="r" b="b"/>
              <a:pathLst>
                <a:path w="2869" h="2218" extrusionOk="0">
                  <a:moveTo>
                    <a:pt x="1437" y="0"/>
                  </a:moveTo>
                  <a:cubicBezTo>
                    <a:pt x="8" y="0"/>
                    <a:pt x="0" y="2218"/>
                    <a:pt x="1437" y="2218"/>
                  </a:cubicBezTo>
                  <a:cubicBezTo>
                    <a:pt x="2865" y="2218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4" name="Google Shape;274;p6"/>
            <p:cNvSpPr/>
            <p:nvPr/>
          </p:nvSpPr>
          <p:spPr>
            <a:xfrm>
              <a:off x="402326" y="3370967"/>
              <a:ext cx="91948" cy="71191"/>
            </a:xfrm>
            <a:custGeom>
              <a:rect l="l" t="t" r="r" b="b"/>
              <a:pathLst>
                <a:path w="2866" h="2219" extrusionOk="0">
                  <a:moveTo>
                    <a:pt x="1433" y="1"/>
                  </a:moveTo>
                  <a:cubicBezTo>
                    <a:pt x="5" y="1"/>
                    <a:pt x="1" y="2218"/>
                    <a:pt x="1433" y="2218"/>
                  </a:cubicBezTo>
                  <a:cubicBezTo>
                    <a:pt x="2865" y="2218"/>
                    <a:pt x="2865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5" name="Google Shape;275;p6"/>
            <p:cNvSpPr/>
            <p:nvPr/>
          </p:nvSpPr>
          <p:spPr>
            <a:xfrm>
              <a:off x="219327" y="3219377"/>
              <a:ext cx="92077" cy="71191"/>
            </a:xfrm>
            <a:custGeom>
              <a:rect l="l" t="t" r="r" b="b"/>
              <a:pathLst>
                <a:path w="2870" h="2219" extrusionOk="0">
                  <a:moveTo>
                    <a:pt x="1437" y="1"/>
                  </a:moveTo>
                  <a:cubicBezTo>
                    <a:pt x="9" y="1"/>
                    <a:pt x="1" y="2218"/>
                    <a:pt x="1437" y="2218"/>
                  </a:cubicBezTo>
                  <a:cubicBezTo>
                    <a:pt x="2869" y="2218"/>
                    <a:pt x="2869" y="1"/>
                    <a:pt x="1437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6" name="Google Shape;276;p6"/>
            <p:cNvSpPr/>
            <p:nvPr/>
          </p:nvSpPr>
          <p:spPr>
            <a:xfrm>
              <a:off x="-45449" y="3224510"/>
              <a:ext cx="92045" cy="71319"/>
            </a:xfrm>
            <a:custGeom>
              <a:rect l="l" t="t" r="r" b="b"/>
              <a:pathLst>
                <a:path w="2869" h="2223" extrusionOk="0">
                  <a:moveTo>
                    <a:pt x="1437" y="0"/>
                  </a:moveTo>
                  <a:cubicBezTo>
                    <a:pt x="4" y="0"/>
                    <a:pt x="0" y="2222"/>
                    <a:pt x="1437" y="2222"/>
                  </a:cubicBezTo>
                  <a:cubicBezTo>
                    <a:pt x="2869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7" name="Google Shape;277;p6"/>
            <p:cNvSpPr/>
            <p:nvPr/>
          </p:nvSpPr>
          <p:spPr>
            <a:xfrm>
              <a:off x="105884" y="3365673"/>
              <a:ext cx="71704" cy="73148"/>
            </a:xfrm>
            <a:custGeom>
              <a:rect l="l" t="t" r="r" b="b"/>
              <a:pathLst>
                <a:path w="2235" h="2280" extrusionOk="0">
                  <a:moveTo>
                    <a:pt x="1160" y="1"/>
                  </a:moveTo>
                  <a:cubicBezTo>
                    <a:pt x="1144" y="1"/>
                    <a:pt x="1129" y="1"/>
                    <a:pt x="1113" y="2"/>
                  </a:cubicBezTo>
                  <a:cubicBezTo>
                    <a:pt x="1012" y="19"/>
                    <a:pt x="916" y="27"/>
                    <a:pt x="819" y="44"/>
                  </a:cubicBezTo>
                  <a:cubicBezTo>
                    <a:pt x="630" y="94"/>
                    <a:pt x="466" y="191"/>
                    <a:pt x="332" y="325"/>
                  </a:cubicBezTo>
                  <a:cubicBezTo>
                    <a:pt x="273" y="401"/>
                    <a:pt x="214" y="481"/>
                    <a:pt x="155" y="552"/>
                  </a:cubicBezTo>
                  <a:cubicBezTo>
                    <a:pt x="55" y="724"/>
                    <a:pt x="4" y="913"/>
                    <a:pt x="4" y="1115"/>
                  </a:cubicBezTo>
                  <a:lnTo>
                    <a:pt x="4" y="1165"/>
                  </a:lnTo>
                  <a:cubicBezTo>
                    <a:pt x="0" y="1321"/>
                    <a:pt x="29" y="1459"/>
                    <a:pt x="97" y="1598"/>
                  </a:cubicBezTo>
                  <a:cubicBezTo>
                    <a:pt x="147" y="1732"/>
                    <a:pt x="218" y="1854"/>
                    <a:pt x="332" y="1955"/>
                  </a:cubicBezTo>
                  <a:cubicBezTo>
                    <a:pt x="428" y="2064"/>
                    <a:pt x="550" y="2140"/>
                    <a:pt x="689" y="2186"/>
                  </a:cubicBezTo>
                  <a:cubicBezTo>
                    <a:pt x="806" y="2246"/>
                    <a:pt x="933" y="2280"/>
                    <a:pt x="1071" y="2280"/>
                  </a:cubicBezTo>
                  <a:cubicBezTo>
                    <a:pt x="1086" y="2280"/>
                    <a:pt x="1102" y="2279"/>
                    <a:pt x="1117" y="2278"/>
                  </a:cubicBezTo>
                  <a:cubicBezTo>
                    <a:pt x="1218" y="2266"/>
                    <a:pt x="1310" y="2253"/>
                    <a:pt x="1411" y="2236"/>
                  </a:cubicBezTo>
                  <a:cubicBezTo>
                    <a:pt x="1600" y="2186"/>
                    <a:pt x="1764" y="2089"/>
                    <a:pt x="1899" y="1955"/>
                  </a:cubicBezTo>
                  <a:cubicBezTo>
                    <a:pt x="1957" y="1879"/>
                    <a:pt x="2016" y="1804"/>
                    <a:pt x="2071" y="1728"/>
                  </a:cubicBezTo>
                  <a:cubicBezTo>
                    <a:pt x="2172" y="1556"/>
                    <a:pt x="2226" y="1367"/>
                    <a:pt x="2226" y="1165"/>
                  </a:cubicBezTo>
                  <a:lnTo>
                    <a:pt x="2226" y="1115"/>
                  </a:lnTo>
                  <a:cubicBezTo>
                    <a:pt x="2235" y="955"/>
                    <a:pt x="2205" y="817"/>
                    <a:pt x="2130" y="682"/>
                  </a:cubicBezTo>
                  <a:cubicBezTo>
                    <a:pt x="2083" y="548"/>
                    <a:pt x="2012" y="426"/>
                    <a:pt x="1899" y="325"/>
                  </a:cubicBezTo>
                  <a:cubicBezTo>
                    <a:pt x="1798" y="216"/>
                    <a:pt x="1680" y="145"/>
                    <a:pt x="1542" y="94"/>
                  </a:cubicBezTo>
                  <a:cubicBezTo>
                    <a:pt x="1424" y="34"/>
                    <a:pt x="1297" y="1"/>
                    <a:pt x="1160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8" name="Google Shape;278;p6"/>
            <p:cNvSpPr/>
            <p:nvPr/>
          </p:nvSpPr>
          <p:spPr>
            <a:xfrm>
              <a:off x="430206" y="4151342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3" y="0"/>
                  </a:moveTo>
                  <a:cubicBezTo>
                    <a:pt x="9" y="0"/>
                    <a:pt x="1" y="2222"/>
                    <a:pt x="1433" y="2222"/>
                  </a:cubicBezTo>
                  <a:cubicBezTo>
                    <a:pt x="2866" y="2222"/>
                    <a:pt x="2870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9" name="Google Shape;279;p6"/>
            <p:cNvSpPr/>
            <p:nvPr/>
          </p:nvSpPr>
          <p:spPr>
            <a:xfrm>
              <a:off x="447594" y="3893398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3" y="1"/>
                  </a:moveTo>
                  <a:cubicBezTo>
                    <a:pt x="5" y="1"/>
                    <a:pt x="1" y="2223"/>
                    <a:pt x="1433" y="2223"/>
                  </a:cubicBezTo>
                  <a:cubicBezTo>
                    <a:pt x="1434" y="2223"/>
                    <a:pt x="1436" y="2223"/>
                    <a:pt x="1437" y="2223"/>
                  </a:cubicBezTo>
                  <a:cubicBezTo>
                    <a:pt x="2870" y="2223"/>
                    <a:pt x="2868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80" name="Google Shape;280;p6"/>
          <p:cNvGrpSpPr/>
          <p:nvPr/>
        </p:nvGrpSpPr>
        <p:grpSpPr>
          <a:xfrm>
            <a:off x="8573911" y="-56603"/>
            <a:ext cx="1314805" cy="1099499"/>
            <a:chOff x="8837232" y="-149253"/>
            <a:chExt cx="1314805" cy="1099499"/>
          </a:xfrm>
        </p:grpSpPr>
        <p:sp>
          <p:nvSpPr>
            <p:cNvPr id="281" name="Google Shape;281;p6"/>
            <p:cNvSpPr/>
            <p:nvPr/>
          </p:nvSpPr>
          <p:spPr>
            <a:xfrm>
              <a:off x="8840761" y="261627"/>
              <a:ext cx="483515" cy="281331"/>
            </a:xfrm>
            <a:custGeom>
              <a:rect l="l" t="t" r="r" b="b"/>
              <a:pathLst>
                <a:path w="15071" h="8769" extrusionOk="0">
                  <a:moveTo>
                    <a:pt x="9195" y="0"/>
                  </a:moveTo>
                  <a:cubicBezTo>
                    <a:pt x="4965" y="0"/>
                    <a:pt x="2007" y="3193"/>
                    <a:pt x="0" y="8768"/>
                  </a:cubicBezTo>
                  <a:cubicBezTo>
                    <a:pt x="6447" y="8684"/>
                    <a:pt x="11660" y="6622"/>
                    <a:pt x="15071" y="1670"/>
                  </a:cubicBezTo>
                  <a:cubicBezTo>
                    <a:pt x="12883" y="538"/>
                    <a:pt x="10932" y="0"/>
                    <a:pt x="919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2" name="Google Shape;282;p6"/>
            <p:cNvSpPr/>
            <p:nvPr/>
          </p:nvSpPr>
          <p:spPr>
            <a:xfrm>
              <a:off x="8837232" y="-149253"/>
              <a:ext cx="1314805" cy="1099499"/>
            </a:xfrm>
            <a:custGeom>
              <a:rect l="l" t="t" r="r" b="b"/>
              <a:pathLst>
                <a:path w="40982" h="34271" extrusionOk="0">
                  <a:moveTo>
                    <a:pt x="32466" y="10665"/>
                  </a:moveTo>
                  <a:cubicBezTo>
                    <a:pt x="35095" y="10665"/>
                    <a:pt x="37474" y="11897"/>
                    <a:pt x="39617" y="13317"/>
                  </a:cubicBezTo>
                  <a:cubicBezTo>
                    <a:pt x="37148" y="14061"/>
                    <a:pt x="34577" y="14401"/>
                    <a:pt x="32002" y="14494"/>
                  </a:cubicBezTo>
                  <a:cubicBezTo>
                    <a:pt x="31427" y="14513"/>
                    <a:pt x="30851" y="14522"/>
                    <a:pt x="30274" y="14522"/>
                  </a:cubicBezTo>
                  <a:cubicBezTo>
                    <a:pt x="29470" y="14522"/>
                    <a:pt x="28666" y="14504"/>
                    <a:pt x="27861" y="14473"/>
                  </a:cubicBezTo>
                  <a:cubicBezTo>
                    <a:pt x="27584" y="14464"/>
                    <a:pt x="27311" y="14443"/>
                    <a:pt x="27034" y="14426"/>
                  </a:cubicBezTo>
                  <a:cubicBezTo>
                    <a:pt x="29066" y="13851"/>
                    <a:pt x="31070" y="13200"/>
                    <a:pt x="33044" y="12452"/>
                  </a:cubicBezTo>
                  <a:cubicBezTo>
                    <a:pt x="33416" y="12310"/>
                    <a:pt x="33311" y="11755"/>
                    <a:pt x="32985" y="11755"/>
                  </a:cubicBezTo>
                  <a:cubicBezTo>
                    <a:pt x="32946" y="11755"/>
                    <a:pt x="32904" y="11763"/>
                    <a:pt x="32859" y="11780"/>
                  </a:cubicBezTo>
                  <a:cubicBezTo>
                    <a:pt x="30831" y="12549"/>
                    <a:pt x="28756" y="13221"/>
                    <a:pt x="26660" y="13805"/>
                  </a:cubicBezTo>
                  <a:cubicBezTo>
                    <a:pt x="27907" y="11915"/>
                    <a:pt x="29986" y="10718"/>
                    <a:pt x="32284" y="10667"/>
                  </a:cubicBezTo>
                  <a:cubicBezTo>
                    <a:pt x="32345" y="10666"/>
                    <a:pt x="32406" y="10665"/>
                    <a:pt x="32466" y="10665"/>
                  </a:cubicBezTo>
                  <a:close/>
                  <a:moveTo>
                    <a:pt x="10912" y="14477"/>
                  </a:moveTo>
                  <a:cubicBezTo>
                    <a:pt x="11979" y="14477"/>
                    <a:pt x="12983" y="14746"/>
                    <a:pt x="13983" y="15094"/>
                  </a:cubicBezTo>
                  <a:cubicBezTo>
                    <a:pt x="11073" y="16820"/>
                    <a:pt x="7923" y="18102"/>
                    <a:pt x="4625" y="18879"/>
                  </a:cubicBezTo>
                  <a:cubicBezTo>
                    <a:pt x="4220" y="18976"/>
                    <a:pt x="4350" y="19562"/>
                    <a:pt x="4720" y="19562"/>
                  </a:cubicBezTo>
                  <a:cubicBezTo>
                    <a:pt x="4749" y="19562"/>
                    <a:pt x="4779" y="19558"/>
                    <a:pt x="4810" y="19551"/>
                  </a:cubicBezTo>
                  <a:cubicBezTo>
                    <a:pt x="7906" y="18820"/>
                    <a:pt x="10884" y="17648"/>
                    <a:pt x="13652" y="16090"/>
                  </a:cubicBezTo>
                  <a:lnTo>
                    <a:pt x="13652" y="16090"/>
                  </a:lnTo>
                  <a:cubicBezTo>
                    <a:pt x="11745" y="18446"/>
                    <a:pt x="9157" y="20239"/>
                    <a:pt x="6280" y="21197"/>
                  </a:cubicBezTo>
                  <a:cubicBezTo>
                    <a:pt x="4600" y="21760"/>
                    <a:pt x="2844" y="22029"/>
                    <a:pt x="1080" y="22037"/>
                  </a:cubicBezTo>
                  <a:cubicBezTo>
                    <a:pt x="1782" y="20899"/>
                    <a:pt x="2479" y="19761"/>
                    <a:pt x="3239" y="18669"/>
                  </a:cubicBezTo>
                  <a:cubicBezTo>
                    <a:pt x="3655" y="18068"/>
                    <a:pt x="4079" y="17467"/>
                    <a:pt x="4621" y="16967"/>
                  </a:cubicBezTo>
                  <a:cubicBezTo>
                    <a:pt x="5146" y="16484"/>
                    <a:pt x="5764" y="16111"/>
                    <a:pt x="6389" y="15770"/>
                  </a:cubicBezTo>
                  <a:cubicBezTo>
                    <a:pt x="7662" y="15082"/>
                    <a:pt x="9073" y="14573"/>
                    <a:pt x="10522" y="14489"/>
                  </a:cubicBezTo>
                  <a:cubicBezTo>
                    <a:pt x="10653" y="14481"/>
                    <a:pt x="10783" y="14477"/>
                    <a:pt x="10912" y="14477"/>
                  </a:cubicBezTo>
                  <a:close/>
                  <a:moveTo>
                    <a:pt x="23627" y="19635"/>
                  </a:moveTo>
                  <a:cubicBezTo>
                    <a:pt x="24526" y="21063"/>
                    <a:pt x="25227" y="22684"/>
                    <a:pt x="24841" y="24398"/>
                  </a:cubicBezTo>
                  <a:cubicBezTo>
                    <a:pt x="24824" y="24473"/>
                    <a:pt x="24833" y="24536"/>
                    <a:pt x="24854" y="24595"/>
                  </a:cubicBezTo>
                  <a:cubicBezTo>
                    <a:pt x="24728" y="26309"/>
                    <a:pt x="24400" y="28035"/>
                    <a:pt x="23589" y="29564"/>
                  </a:cubicBezTo>
                  <a:cubicBezTo>
                    <a:pt x="23174" y="30341"/>
                    <a:pt x="22670" y="31076"/>
                    <a:pt x="22195" y="31815"/>
                  </a:cubicBezTo>
                  <a:cubicBezTo>
                    <a:pt x="21821" y="32391"/>
                    <a:pt x="21426" y="32958"/>
                    <a:pt x="20872" y="33357"/>
                  </a:cubicBezTo>
                  <a:cubicBezTo>
                    <a:pt x="20334" y="32197"/>
                    <a:pt x="19906" y="30996"/>
                    <a:pt x="19595" y="29761"/>
                  </a:cubicBezTo>
                  <a:cubicBezTo>
                    <a:pt x="19259" y="28409"/>
                    <a:pt x="18982" y="26968"/>
                    <a:pt x="19108" y="25565"/>
                  </a:cubicBezTo>
                  <a:cubicBezTo>
                    <a:pt x="19318" y="23209"/>
                    <a:pt x="21002" y="21105"/>
                    <a:pt x="22938" y="19811"/>
                  </a:cubicBezTo>
                  <a:lnTo>
                    <a:pt x="22938" y="19811"/>
                  </a:lnTo>
                  <a:cubicBezTo>
                    <a:pt x="23190" y="22638"/>
                    <a:pt x="23686" y="25704"/>
                    <a:pt x="22056" y="28207"/>
                  </a:cubicBezTo>
                  <a:cubicBezTo>
                    <a:pt x="21892" y="28471"/>
                    <a:pt x="22137" y="28720"/>
                    <a:pt x="22381" y="28720"/>
                  </a:cubicBezTo>
                  <a:cubicBezTo>
                    <a:pt x="22487" y="28720"/>
                    <a:pt x="22593" y="28673"/>
                    <a:pt x="22665" y="28560"/>
                  </a:cubicBezTo>
                  <a:cubicBezTo>
                    <a:pt x="24408" y="25880"/>
                    <a:pt x="23879" y="22642"/>
                    <a:pt x="23627" y="19635"/>
                  </a:cubicBezTo>
                  <a:close/>
                  <a:moveTo>
                    <a:pt x="18165" y="1"/>
                  </a:moveTo>
                  <a:cubicBezTo>
                    <a:pt x="18031" y="1"/>
                    <a:pt x="17909" y="77"/>
                    <a:pt x="17885" y="255"/>
                  </a:cubicBezTo>
                  <a:cubicBezTo>
                    <a:pt x="17587" y="2414"/>
                    <a:pt x="17335" y="4573"/>
                    <a:pt x="17474" y="6702"/>
                  </a:cubicBezTo>
                  <a:cubicBezTo>
                    <a:pt x="17444" y="6736"/>
                    <a:pt x="17423" y="6769"/>
                    <a:pt x="17411" y="6820"/>
                  </a:cubicBezTo>
                  <a:cubicBezTo>
                    <a:pt x="17163" y="7618"/>
                    <a:pt x="17083" y="8449"/>
                    <a:pt x="16915" y="9268"/>
                  </a:cubicBezTo>
                  <a:cubicBezTo>
                    <a:pt x="16764" y="10004"/>
                    <a:pt x="16562" y="10730"/>
                    <a:pt x="16306" y="11440"/>
                  </a:cubicBezTo>
                  <a:cubicBezTo>
                    <a:pt x="15907" y="12561"/>
                    <a:pt x="15374" y="13632"/>
                    <a:pt x="14731" y="14641"/>
                  </a:cubicBezTo>
                  <a:cubicBezTo>
                    <a:pt x="13496" y="14183"/>
                    <a:pt x="12257" y="13805"/>
                    <a:pt x="10940" y="13805"/>
                  </a:cubicBezTo>
                  <a:cubicBezTo>
                    <a:pt x="10806" y="13805"/>
                    <a:pt x="10671" y="13809"/>
                    <a:pt x="10535" y="13817"/>
                  </a:cubicBezTo>
                  <a:cubicBezTo>
                    <a:pt x="9010" y="13906"/>
                    <a:pt x="7532" y="14410"/>
                    <a:pt x="6188" y="15124"/>
                  </a:cubicBezTo>
                  <a:cubicBezTo>
                    <a:pt x="5528" y="15472"/>
                    <a:pt x="4886" y="15871"/>
                    <a:pt x="4315" y="16354"/>
                  </a:cubicBezTo>
                  <a:cubicBezTo>
                    <a:pt x="3752" y="16825"/>
                    <a:pt x="3311" y="17413"/>
                    <a:pt x="2886" y="18005"/>
                  </a:cubicBezTo>
                  <a:cubicBezTo>
                    <a:pt x="1912" y="19370"/>
                    <a:pt x="1038" y="20811"/>
                    <a:pt x="173" y="22243"/>
                  </a:cubicBezTo>
                  <a:cubicBezTo>
                    <a:pt x="1" y="22481"/>
                    <a:pt x="241" y="22726"/>
                    <a:pt x="475" y="22726"/>
                  </a:cubicBezTo>
                  <a:cubicBezTo>
                    <a:pt x="481" y="22726"/>
                    <a:pt x="487" y="22726"/>
                    <a:pt x="492" y="22726"/>
                  </a:cubicBezTo>
                  <a:cubicBezTo>
                    <a:pt x="522" y="22730"/>
                    <a:pt x="543" y="22743"/>
                    <a:pt x="572" y="22743"/>
                  </a:cubicBezTo>
                  <a:cubicBezTo>
                    <a:pt x="716" y="22746"/>
                    <a:pt x="860" y="22748"/>
                    <a:pt x="1004" y="22748"/>
                  </a:cubicBezTo>
                  <a:cubicBezTo>
                    <a:pt x="4388" y="22748"/>
                    <a:pt x="7761" y="21755"/>
                    <a:pt x="10573" y="19861"/>
                  </a:cubicBezTo>
                  <a:cubicBezTo>
                    <a:pt x="12337" y="18669"/>
                    <a:pt x="13845" y="17144"/>
                    <a:pt x="15038" y="15397"/>
                  </a:cubicBezTo>
                  <a:cubicBezTo>
                    <a:pt x="15160" y="15350"/>
                    <a:pt x="15231" y="15224"/>
                    <a:pt x="15244" y="15086"/>
                  </a:cubicBezTo>
                  <a:cubicBezTo>
                    <a:pt x="15781" y="14254"/>
                    <a:pt x="16256" y="13376"/>
                    <a:pt x="16642" y="12456"/>
                  </a:cubicBezTo>
                  <a:cubicBezTo>
                    <a:pt x="16991" y="11633"/>
                    <a:pt x="17268" y="10789"/>
                    <a:pt x="17478" y="9920"/>
                  </a:cubicBezTo>
                  <a:cubicBezTo>
                    <a:pt x="17579" y="9495"/>
                    <a:pt x="17650" y="9058"/>
                    <a:pt x="17726" y="8626"/>
                  </a:cubicBezTo>
                  <a:cubicBezTo>
                    <a:pt x="17852" y="9289"/>
                    <a:pt x="18011" y="9953"/>
                    <a:pt x="18251" y="10613"/>
                  </a:cubicBezTo>
                  <a:cubicBezTo>
                    <a:pt x="19347" y="13670"/>
                    <a:pt x="21300" y="16232"/>
                    <a:pt x="23127" y="18874"/>
                  </a:cubicBezTo>
                  <a:cubicBezTo>
                    <a:pt x="23052" y="18887"/>
                    <a:pt x="22997" y="18929"/>
                    <a:pt x="22955" y="18992"/>
                  </a:cubicBezTo>
                  <a:cubicBezTo>
                    <a:pt x="20733" y="20332"/>
                    <a:pt x="18784" y="22646"/>
                    <a:pt x="18448" y="25280"/>
                  </a:cubicBezTo>
                  <a:cubicBezTo>
                    <a:pt x="18255" y="26775"/>
                    <a:pt x="18537" y="28337"/>
                    <a:pt x="18889" y="29799"/>
                  </a:cubicBezTo>
                  <a:cubicBezTo>
                    <a:pt x="19246" y="31286"/>
                    <a:pt x="19776" y="32718"/>
                    <a:pt x="20443" y="34092"/>
                  </a:cubicBezTo>
                  <a:cubicBezTo>
                    <a:pt x="20504" y="34218"/>
                    <a:pt x="20605" y="34270"/>
                    <a:pt x="20709" y="34270"/>
                  </a:cubicBezTo>
                  <a:cubicBezTo>
                    <a:pt x="20813" y="34270"/>
                    <a:pt x="20920" y="34218"/>
                    <a:pt x="20994" y="34134"/>
                  </a:cubicBezTo>
                  <a:cubicBezTo>
                    <a:pt x="21687" y="33739"/>
                    <a:pt x="22182" y="33121"/>
                    <a:pt x="22619" y="32466"/>
                  </a:cubicBezTo>
                  <a:cubicBezTo>
                    <a:pt x="23165" y="31635"/>
                    <a:pt x="23736" y="30807"/>
                    <a:pt x="24203" y="29929"/>
                  </a:cubicBezTo>
                  <a:cubicBezTo>
                    <a:pt x="25101" y="28228"/>
                    <a:pt x="25458" y="26317"/>
                    <a:pt x="25580" y="24410"/>
                  </a:cubicBezTo>
                  <a:cubicBezTo>
                    <a:pt x="25580" y="24377"/>
                    <a:pt x="25572" y="24347"/>
                    <a:pt x="25568" y="24322"/>
                  </a:cubicBezTo>
                  <a:cubicBezTo>
                    <a:pt x="26135" y="21058"/>
                    <a:pt x="23526" y="18337"/>
                    <a:pt x="21829" y="15833"/>
                  </a:cubicBezTo>
                  <a:cubicBezTo>
                    <a:pt x="21279" y="15019"/>
                    <a:pt x="20754" y="14179"/>
                    <a:pt x="20275" y="13317"/>
                  </a:cubicBezTo>
                  <a:lnTo>
                    <a:pt x="20275" y="13317"/>
                  </a:lnTo>
                  <a:cubicBezTo>
                    <a:pt x="21073" y="13805"/>
                    <a:pt x="21909" y="14233"/>
                    <a:pt x="22800" y="14515"/>
                  </a:cubicBezTo>
                  <a:cubicBezTo>
                    <a:pt x="24152" y="14947"/>
                    <a:pt x="25580" y="15082"/>
                    <a:pt x="26987" y="15157"/>
                  </a:cubicBezTo>
                  <a:cubicBezTo>
                    <a:pt x="28077" y="15214"/>
                    <a:pt x="29171" y="15249"/>
                    <a:pt x="30264" y="15249"/>
                  </a:cubicBezTo>
                  <a:cubicBezTo>
                    <a:pt x="32062" y="15249"/>
                    <a:pt x="33860" y="15155"/>
                    <a:pt x="35644" y="14909"/>
                  </a:cubicBezTo>
                  <a:cubicBezTo>
                    <a:pt x="37249" y="14687"/>
                    <a:pt x="38836" y="14342"/>
                    <a:pt x="40378" y="13834"/>
                  </a:cubicBezTo>
                  <a:cubicBezTo>
                    <a:pt x="40421" y="13854"/>
                    <a:pt x="40463" y="13863"/>
                    <a:pt x="40504" y="13863"/>
                  </a:cubicBezTo>
                  <a:cubicBezTo>
                    <a:pt x="40790" y="13863"/>
                    <a:pt x="40982" y="13418"/>
                    <a:pt x="40680" y="13208"/>
                  </a:cubicBezTo>
                  <a:cubicBezTo>
                    <a:pt x="40659" y="13191"/>
                    <a:pt x="40630" y="13175"/>
                    <a:pt x="40609" y="13162"/>
                  </a:cubicBezTo>
                  <a:cubicBezTo>
                    <a:pt x="40600" y="13154"/>
                    <a:pt x="40588" y="13145"/>
                    <a:pt x="40579" y="13141"/>
                  </a:cubicBezTo>
                  <a:cubicBezTo>
                    <a:pt x="38188" y="11487"/>
                    <a:pt x="35471" y="9983"/>
                    <a:pt x="32502" y="9983"/>
                  </a:cubicBezTo>
                  <a:cubicBezTo>
                    <a:pt x="32326" y="9983"/>
                    <a:pt x="32150" y="9989"/>
                    <a:pt x="31973" y="9999"/>
                  </a:cubicBezTo>
                  <a:cubicBezTo>
                    <a:pt x="29306" y="10163"/>
                    <a:pt x="26895" y="11726"/>
                    <a:pt x="25685" y="14107"/>
                  </a:cubicBezTo>
                  <a:cubicBezTo>
                    <a:pt x="25563" y="14149"/>
                    <a:pt x="25500" y="14233"/>
                    <a:pt x="25479" y="14330"/>
                  </a:cubicBezTo>
                  <a:cubicBezTo>
                    <a:pt x="24875" y="14263"/>
                    <a:pt x="24270" y="14179"/>
                    <a:pt x="23678" y="14032"/>
                  </a:cubicBezTo>
                  <a:cubicBezTo>
                    <a:pt x="22187" y="13670"/>
                    <a:pt x="20868" y="12935"/>
                    <a:pt x="19624" y="12053"/>
                  </a:cubicBezTo>
                  <a:cubicBezTo>
                    <a:pt x="18826" y="10373"/>
                    <a:pt x="18255" y="8596"/>
                    <a:pt x="18129" y="6702"/>
                  </a:cubicBezTo>
                  <a:cubicBezTo>
                    <a:pt x="17986" y="4606"/>
                    <a:pt x="18272" y="2515"/>
                    <a:pt x="18558" y="440"/>
                  </a:cubicBezTo>
                  <a:cubicBezTo>
                    <a:pt x="18595" y="175"/>
                    <a:pt x="18366" y="1"/>
                    <a:pt x="1816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83" name="Google Shape;283;p6"/>
          <p:cNvGrpSpPr/>
          <p:nvPr/>
        </p:nvGrpSpPr>
        <p:grpSpPr>
          <a:xfrm>
            <a:off x="-122415" y="4739671"/>
            <a:ext cx="900748" cy="694297"/>
            <a:chOff x="-122415" y="4739671"/>
            <a:chExt cx="900748" cy="694297"/>
          </a:xfrm>
        </p:grpSpPr>
        <p:sp>
          <p:nvSpPr>
            <p:cNvPr id="284" name="Google Shape;284;p6"/>
            <p:cNvSpPr/>
            <p:nvPr/>
          </p:nvSpPr>
          <p:spPr>
            <a:xfrm>
              <a:off x="-74163" y="4838709"/>
              <a:ext cx="238277" cy="386915"/>
            </a:xfrm>
            <a:custGeom>
              <a:rect l="l" t="t" r="r" b="b"/>
              <a:pathLst>
                <a:path w="7427" h="12060" extrusionOk="0">
                  <a:moveTo>
                    <a:pt x="5045" y="0"/>
                  </a:moveTo>
                  <a:lnTo>
                    <a:pt x="5045" y="0"/>
                  </a:lnTo>
                  <a:cubicBezTo>
                    <a:pt x="1" y="4595"/>
                    <a:pt x="244" y="8615"/>
                    <a:pt x="5780" y="12059"/>
                  </a:cubicBezTo>
                  <a:cubicBezTo>
                    <a:pt x="7427" y="7746"/>
                    <a:pt x="7183" y="3722"/>
                    <a:pt x="50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5" name="Google Shape;285;p6"/>
            <p:cNvSpPr/>
            <p:nvPr/>
          </p:nvSpPr>
          <p:spPr>
            <a:xfrm>
              <a:off x="161258" y="4739671"/>
              <a:ext cx="380017" cy="460737"/>
            </a:xfrm>
            <a:custGeom>
              <a:rect l="l" t="t" r="r" b="b"/>
              <a:pathLst>
                <a:path w="11845" h="14361" extrusionOk="0">
                  <a:moveTo>
                    <a:pt x="11845" y="0"/>
                  </a:moveTo>
                  <a:lnTo>
                    <a:pt x="11845" y="0"/>
                  </a:lnTo>
                  <a:cubicBezTo>
                    <a:pt x="3692" y="349"/>
                    <a:pt x="0" y="4952"/>
                    <a:pt x="1344" y="14361"/>
                  </a:cubicBezTo>
                  <a:cubicBezTo>
                    <a:pt x="7792" y="11887"/>
                    <a:pt x="11085" y="6935"/>
                    <a:pt x="118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6" name="Google Shape;286;p6"/>
            <p:cNvSpPr/>
            <p:nvPr/>
          </p:nvSpPr>
          <p:spPr>
            <a:xfrm>
              <a:off x="-122415" y="4748140"/>
              <a:ext cx="900748" cy="685828"/>
            </a:xfrm>
            <a:custGeom>
              <a:rect l="l" t="t" r="r" b="b"/>
              <a:pathLst>
                <a:path w="28076" h="21377" extrusionOk="0">
                  <a:moveTo>
                    <a:pt x="20479" y="294"/>
                  </a:moveTo>
                  <a:cubicBezTo>
                    <a:pt x="20819" y="294"/>
                    <a:pt x="21160" y="324"/>
                    <a:pt x="21498" y="387"/>
                  </a:cubicBezTo>
                  <a:cubicBezTo>
                    <a:pt x="21153" y="1769"/>
                    <a:pt x="20805" y="3147"/>
                    <a:pt x="20355" y="4503"/>
                  </a:cubicBezTo>
                  <a:cubicBezTo>
                    <a:pt x="19578" y="6856"/>
                    <a:pt x="18494" y="9149"/>
                    <a:pt x="16764" y="10951"/>
                  </a:cubicBezTo>
                  <a:cubicBezTo>
                    <a:pt x="15231" y="12547"/>
                    <a:pt x="13219" y="13757"/>
                    <a:pt x="10989" y="13967"/>
                  </a:cubicBezTo>
                  <a:cubicBezTo>
                    <a:pt x="11341" y="13261"/>
                    <a:pt x="11686" y="12559"/>
                    <a:pt x="12051" y="11858"/>
                  </a:cubicBezTo>
                  <a:cubicBezTo>
                    <a:pt x="13374" y="9313"/>
                    <a:pt x="14870" y="6814"/>
                    <a:pt x="16978" y="4839"/>
                  </a:cubicBezTo>
                  <a:cubicBezTo>
                    <a:pt x="17086" y="4741"/>
                    <a:pt x="16985" y="4594"/>
                    <a:pt x="16871" y="4594"/>
                  </a:cubicBezTo>
                  <a:cubicBezTo>
                    <a:pt x="16839" y="4594"/>
                    <a:pt x="16806" y="4606"/>
                    <a:pt x="16777" y="4634"/>
                  </a:cubicBezTo>
                  <a:cubicBezTo>
                    <a:pt x="16176" y="5196"/>
                    <a:pt x="15621" y="5801"/>
                    <a:pt x="15105" y="6436"/>
                  </a:cubicBezTo>
                  <a:cubicBezTo>
                    <a:pt x="13370" y="8594"/>
                    <a:pt x="12102" y="11073"/>
                    <a:pt x="10875" y="13538"/>
                  </a:cubicBezTo>
                  <a:cubicBezTo>
                    <a:pt x="10842" y="13097"/>
                    <a:pt x="10821" y="12652"/>
                    <a:pt x="10821" y="12207"/>
                  </a:cubicBezTo>
                  <a:cubicBezTo>
                    <a:pt x="10821" y="11291"/>
                    <a:pt x="10900" y="10380"/>
                    <a:pt x="11073" y="9481"/>
                  </a:cubicBezTo>
                  <a:cubicBezTo>
                    <a:pt x="11400" y="7780"/>
                    <a:pt x="12055" y="6142"/>
                    <a:pt x="13043" y="4713"/>
                  </a:cubicBezTo>
                  <a:cubicBezTo>
                    <a:pt x="13950" y="3411"/>
                    <a:pt x="15126" y="2294"/>
                    <a:pt x="16499" y="1488"/>
                  </a:cubicBezTo>
                  <a:cubicBezTo>
                    <a:pt x="17692" y="792"/>
                    <a:pt x="19082" y="294"/>
                    <a:pt x="20479" y="294"/>
                  </a:cubicBezTo>
                  <a:close/>
                  <a:moveTo>
                    <a:pt x="7280" y="2954"/>
                  </a:moveTo>
                  <a:cubicBezTo>
                    <a:pt x="7284" y="2962"/>
                    <a:pt x="7288" y="2970"/>
                    <a:pt x="7292" y="2987"/>
                  </a:cubicBezTo>
                  <a:cubicBezTo>
                    <a:pt x="7309" y="3038"/>
                    <a:pt x="7364" y="3096"/>
                    <a:pt x="7389" y="3143"/>
                  </a:cubicBezTo>
                  <a:cubicBezTo>
                    <a:pt x="7439" y="3235"/>
                    <a:pt x="7490" y="3319"/>
                    <a:pt x="7536" y="3407"/>
                  </a:cubicBezTo>
                  <a:cubicBezTo>
                    <a:pt x="7956" y="4193"/>
                    <a:pt x="8258" y="5041"/>
                    <a:pt x="8460" y="5911"/>
                  </a:cubicBezTo>
                  <a:cubicBezTo>
                    <a:pt x="8863" y="7675"/>
                    <a:pt x="8838" y="9535"/>
                    <a:pt x="8485" y="11308"/>
                  </a:cubicBezTo>
                  <a:cubicBezTo>
                    <a:pt x="8292" y="12299"/>
                    <a:pt x="7985" y="13265"/>
                    <a:pt x="7675" y="14227"/>
                  </a:cubicBezTo>
                  <a:cubicBezTo>
                    <a:pt x="7658" y="14303"/>
                    <a:pt x="7628" y="14378"/>
                    <a:pt x="7603" y="14458"/>
                  </a:cubicBezTo>
                  <a:cubicBezTo>
                    <a:pt x="7082" y="12043"/>
                    <a:pt x="6805" y="9544"/>
                    <a:pt x="7263" y="7099"/>
                  </a:cubicBezTo>
                  <a:cubicBezTo>
                    <a:pt x="7286" y="6988"/>
                    <a:pt x="7191" y="6914"/>
                    <a:pt x="7106" y="6914"/>
                  </a:cubicBezTo>
                  <a:cubicBezTo>
                    <a:pt x="7049" y="6914"/>
                    <a:pt x="6997" y="6946"/>
                    <a:pt x="6986" y="7019"/>
                  </a:cubicBezTo>
                  <a:cubicBezTo>
                    <a:pt x="6503" y="9590"/>
                    <a:pt x="6809" y="12223"/>
                    <a:pt x="7372" y="14756"/>
                  </a:cubicBezTo>
                  <a:cubicBezTo>
                    <a:pt x="5822" y="13597"/>
                    <a:pt x="4928" y="11749"/>
                    <a:pt x="4680" y="9850"/>
                  </a:cubicBezTo>
                  <a:cubicBezTo>
                    <a:pt x="4554" y="8876"/>
                    <a:pt x="4579" y="7880"/>
                    <a:pt x="4730" y="6910"/>
                  </a:cubicBezTo>
                  <a:cubicBezTo>
                    <a:pt x="4877" y="5974"/>
                    <a:pt x="5180" y="5049"/>
                    <a:pt x="5772" y="4298"/>
                  </a:cubicBezTo>
                  <a:cubicBezTo>
                    <a:pt x="6045" y="3953"/>
                    <a:pt x="6360" y="3647"/>
                    <a:pt x="6700" y="3374"/>
                  </a:cubicBezTo>
                  <a:cubicBezTo>
                    <a:pt x="6805" y="3290"/>
                    <a:pt x="6914" y="3206"/>
                    <a:pt x="7032" y="3130"/>
                  </a:cubicBezTo>
                  <a:cubicBezTo>
                    <a:pt x="7091" y="3088"/>
                    <a:pt x="7200" y="2983"/>
                    <a:pt x="7280" y="2954"/>
                  </a:cubicBezTo>
                  <a:close/>
                  <a:moveTo>
                    <a:pt x="13834" y="16104"/>
                  </a:moveTo>
                  <a:cubicBezTo>
                    <a:pt x="16077" y="16104"/>
                    <a:pt x="18321" y="16249"/>
                    <a:pt x="20544" y="16541"/>
                  </a:cubicBezTo>
                  <a:cubicBezTo>
                    <a:pt x="22888" y="16848"/>
                    <a:pt x="25206" y="17318"/>
                    <a:pt x="27487" y="17944"/>
                  </a:cubicBezTo>
                  <a:cubicBezTo>
                    <a:pt x="26336" y="18507"/>
                    <a:pt x="25227" y="19162"/>
                    <a:pt x="24089" y="19738"/>
                  </a:cubicBezTo>
                  <a:cubicBezTo>
                    <a:pt x="22993" y="20296"/>
                    <a:pt x="21842" y="20775"/>
                    <a:pt x="20620" y="20977"/>
                  </a:cubicBezTo>
                  <a:cubicBezTo>
                    <a:pt x="20194" y="21048"/>
                    <a:pt x="19763" y="21083"/>
                    <a:pt x="19332" y="21083"/>
                  </a:cubicBezTo>
                  <a:cubicBezTo>
                    <a:pt x="18500" y="21083"/>
                    <a:pt x="17667" y="20953"/>
                    <a:pt x="16873" y="20704"/>
                  </a:cubicBezTo>
                  <a:cubicBezTo>
                    <a:pt x="14735" y="20040"/>
                    <a:pt x="12950" y="18444"/>
                    <a:pt x="12009" y="16407"/>
                  </a:cubicBezTo>
                  <a:lnTo>
                    <a:pt x="12009" y="16407"/>
                  </a:lnTo>
                  <a:cubicBezTo>
                    <a:pt x="14235" y="17423"/>
                    <a:pt x="16634" y="18024"/>
                    <a:pt x="19074" y="18171"/>
                  </a:cubicBezTo>
                  <a:cubicBezTo>
                    <a:pt x="19077" y="18171"/>
                    <a:pt x="19080" y="18171"/>
                    <a:pt x="19082" y="18171"/>
                  </a:cubicBezTo>
                  <a:cubicBezTo>
                    <a:pt x="19263" y="18171"/>
                    <a:pt x="19256" y="17894"/>
                    <a:pt x="19074" y="17881"/>
                  </a:cubicBezTo>
                  <a:cubicBezTo>
                    <a:pt x="16663" y="17738"/>
                    <a:pt x="14290" y="17142"/>
                    <a:pt x="12102" y="16134"/>
                  </a:cubicBezTo>
                  <a:cubicBezTo>
                    <a:pt x="12442" y="16121"/>
                    <a:pt x="12786" y="16113"/>
                    <a:pt x="13127" y="16109"/>
                  </a:cubicBezTo>
                  <a:cubicBezTo>
                    <a:pt x="13362" y="16105"/>
                    <a:pt x="13598" y="16104"/>
                    <a:pt x="13834" y="16104"/>
                  </a:cubicBezTo>
                  <a:close/>
                  <a:moveTo>
                    <a:pt x="20473" y="1"/>
                  </a:moveTo>
                  <a:cubicBezTo>
                    <a:pt x="18924" y="1"/>
                    <a:pt x="17380" y="583"/>
                    <a:pt x="16079" y="1400"/>
                  </a:cubicBezTo>
                  <a:cubicBezTo>
                    <a:pt x="13232" y="3180"/>
                    <a:pt x="11379" y="6200"/>
                    <a:pt x="10770" y="9472"/>
                  </a:cubicBezTo>
                  <a:cubicBezTo>
                    <a:pt x="10602" y="10363"/>
                    <a:pt x="10518" y="11266"/>
                    <a:pt x="10518" y="12173"/>
                  </a:cubicBezTo>
                  <a:cubicBezTo>
                    <a:pt x="10518" y="12635"/>
                    <a:pt x="10539" y="13097"/>
                    <a:pt x="10581" y="13559"/>
                  </a:cubicBezTo>
                  <a:cubicBezTo>
                    <a:pt x="10602" y="13803"/>
                    <a:pt x="10682" y="14084"/>
                    <a:pt x="10539" y="14303"/>
                  </a:cubicBezTo>
                  <a:cubicBezTo>
                    <a:pt x="10430" y="14475"/>
                    <a:pt x="10254" y="14626"/>
                    <a:pt x="10115" y="14773"/>
                  </a:cubicBezTo>
                  <a:cubicBezTo>
                    <a:pt x="9216" y="15693"/>
                    <a:pt x="8174" y="16470"/>
                    <a:pt x="7053" y="17087"/>
                  </a:cubicBezTo>
                  <a:cubicBezTo>
                    <a:pt x="7263" y="16445"/>
                    <a:pt x="7469" y="15794"/>
                    <a:pt x="7679" y="15147"/>
                  </a:cubicBezTo>
                  <a:cubicBezTo>
                    <a:pt x="7704" y="15122"/>
                    <a:pt x="7721" y="15080"/>
                    <a:pt x="7712" y="15029"/>
                  </a:cubicBezTo>
                  <a:cubicBezTo>
                    <a:pt x="7855" y="14588"/>
                    <a:pt x="7998" y="14143"/>
                    <a:pt x="8141" y="13698"/>
                  </a:cubicBezTo>
                  <a:cubicBezTo>
                    <a:pt x="8485" y="12601"/>
                    <a:pt x="8775" y="11493"/>
                    <a:pt x="8922" y="10346"/>
                  </a:cubicBezTo>
                  <a:cubicBezTo>
                    <a:pt x="9157" y="8464"/>
                    <a:pt x="9031" y="6503"/>
                    <a:pt x="8405" y="4697"/>
                  </a:cubicBezTo>
                  <a:cubicBezTo>
                    <a:pt x="8254" y="4256"/>
                    <a:pt x="8069" y="3831"/>
                    <a:pt x="7859" y="3416"/>
                  </a:cubicBezTo>
                  <a:cubicBezTo>
                    <a:pt x="7750" y="3201"/>
                    <a:pt x="7641" y="2983"/>
                    <a:pt x="7502" y="2781"/>
                  </a:cubicBezTo>
                  <a:cubicBezTo>
                    <a:pt x="7442" y="2688"/>
                    <a:pt x="7373" y="2648"/>
                    <a:pt x="7296" y="2648"/>
                  </a:cubicBezTo>
                  <a:cubicBezTo>
                    <a:pt x="7235" y="2648"/>
                    <a:pt x="7168" y="2674"/>
                    <a:pt x="7095" y="2718"/>
                  </a:cubicBezTo>
                  <a:cubicBezTo>
                    <a:pt x="6322" y="3214"/>
                    <a:pt x="5621" y="3869"/>
                    <a:pt x="5159" y="4663"/>
                  </a:cubicBezTo>
                  <a:cubicBezTo>
                    <a:pt x="4655" y="5528"/>
                    <a:pt x="4449" y="6532"/>
                    <a:pt x="4348" y="7511"/>
                  </a:cubicBezTo>
                  <a:cubicBezTo>
                    <a:pt x="4247" y="8540"/>
                    <a:pt x="4285" y="9586"/>
                    <a:pt x="4495" y="10598"/>
                  </a:cubicBezTo>
                  <a:cubicBezTo>
                    <a:pt x="4873" y="12396"/>
                    <a:pt x="5856" y="14063"/>
                    <a:pt x="7368" y="15122"/>
                  </a:cubicBezTo>
                  <a:cubicBezTo>
                    <a:pt x="7145" y="15819"/>
                    <a:pt x="6923" y="16512"/>
                    <a:pt x="6696" y="17209"/>
                  </a:cubicBezTo>
                  <a:cubicBezTo>
                    <a:pt x="6692" y="17230"/>
                    <a:pt x="6692" y="17251"/>
                    <a:pt x="6692" y="17268"/>
                  </a:cubicBezTo>
                  <a:cubicBezTo>
                    <a:pt x="6486" y="17373"/>
                    <a:pt x="6280" y="17474"/>
                    <a:pt x="6070" y="17562"/>
                  </a:cubicBezTo>
                  <a:cubicBezTo>
                    <a:pt x="6049" y="17562"/>
                    <a:pt x="6028" y="17570"/>
                    <a:pt x="6007" y="17583"/>
                  </a:cubicBezTo>
                  <a:cubicBezTo>
                    <a:pt x="5999" y="17587"/>
                    <a:pt x="5990" y="17591"/>
                    <a:pt x="5982" y="17600"/>
                  </a:cubicBezTo>
                  <a:cubicBezTo>
                    <a:pt x="5919" y="17625"/>
                    <a:pt x="5856" y="17654"/>
                    <a:pt x="5793" y="17684"/>
                  </a:cubicBezTo>
                  <a:cubicBezTo>
                    <a:pt x="5768" y="17692"/>
                    <a:pt x="5747" y="17713"/>
                    <a:pt x="5730" y="17734"/>
                  </a:cubicBezTo>
                  <a:cubicBezTo>
                    <a:pt x="5381" y="17885"/>
                    <a:pt x="4995" y="17961"/>
                    <a:pt x="4634" y="18032"/>
                  </a:cubicBezTo>
                  <a:cubicBezTo>
                    <a:pt x="4142" y="18137"/>
                    <a:pt x="3655" y="18217"/>
                    <a:pt x="3164" y="18280"/>
                  </a:cubicBezTo>
                  <a:cubicBezTo>
                    <a:pt x="2168" y="18406"/>
                    <a:pt x="1168" y="18461"/>
                    <a:pt x="169" y="18486"/>
                  </a:cubicBezTo>
                  <a:cubicBezTo>
                    <a:pt x="7" y="18507"/>
                    <a:pt x="1" y="18789"/>
                    <a:pt x="182" y="18789"/>
                  </a:cubicBezTo>
                  <a:cubicBezTo>
                    <a:pt x="184" y="18789"/>
                    <a:pt x="187" y="18788"/>
                    <a:pt x="190" y="18788"/>
                  </a:cubicBezTo>
                  <a:cubicBezTo>
                    <a:pt x="1236" y="18759"/>
                    <a:pt x="2286" y="18700"/>
                    <a:pt x="3319" y="18566"/>
                  </a:cubicBezTo>
                  <a:cubicBezTo>
                    <a:pt x="3827" y="18494"/>
                    <a:pt x="4331" y="18410"/>
                    <a:pt x="4831" y="18301"/>
                  </a:cubicBezTo>
                  <a:cubicBezTo>
                    <a:pt x="5289" y="18200"/>
                    <a:pt x="5780" y="18108"/>
                    <a:pt x="6175" y="17843"/>
                  </a:cubicBezTo>
                  <a:cubicBezTo>
                    <a:pt x="7103" y="17432"/>
                    <a:pt x="7994" y="16915"/>
                    <a:pt x="8805" y="16306"/>
                  </a:cubicBezTo>
                  <a:cubicBezTo>
                    <a:pt x="8823" y="16325"/>
                    <a:pt x="8856" y="16340"/>
                    <a:pt x="8892" y="16340"/>
                  </a:cubicBezTo>
                  <a:cubicBezTo>
                    <a:pt x="8897" y="16340"/>
                    <a:pt x="8901" y="16340"/>
                    <a:pt x="8905" y="16340"/>
                  </a:cubicBezTo>
                  <a:cubicBezTo>
                    <a:pt x="9792" y="16256"/>
                    <a:pt x="10686" y="16197"/>
                    <a:pt x="11577" y="16155"/>
                  </a:cubicBezTo>
                  <a:lnTo>
                    <a:pt x="11577" y="16159"/>
                  </a:lnTo>
                  <a:cubicBezTo>
                    <a:pt x="12081" y="17394"/>
                    <a:pt x="12866" y="18494"/>
                    <a:pt x="13874" y="19368"/>
                  </a:cubicBezTo>
                  <a:cubicBezTo>
                    <a:pt x="15389" y="20674"/>
                    <a:pt x="17348" y="21376"/>
                    <a:pt x="19330" y="21376"/>
                  </a:cubicBezTo>
                  <a:cubicBezTo>
                    <a:pt x="19866" y="21376"/>
                    <a:pt x="20404" y="21325"/>
                    <a:pt x="20935" y="21220"/>
                  </a:cubicBezTo>
                  <a:cubicBezTo>
                    <a:pt x="23493" y="20712"/>
                    <a:pt x="25639" y="19120"/>
                    <a:pt x="27958" y="18032"/>
                  </a:cubicBezTo>
                  <a:cubicBezTo>
                    <a:pt x="28075" y="17982"/>
                    <a:pt x="28037" y="17797"/>
                    <a:pt x="27924" y="17768"/>
                  </a:cubicBezTo>
                  <a:cubicBezTo>
                    <a:pt x="26567" y="17381"/>
                    <a:pt x="25198" y="17058"/>
                    <a:pt x="23816" y="16785"/>
                  </a:cubicBezTo>
                  <a:cubicBezTo>
                    <a:pt x="21372" y="16306"/>
                    <a:pt x="18893" y="16004"/>
                    <a:pt x="16403" y="15878"/>
                  </a:cubicBezTo>
                  <a:cubicBezTo>
                    <a:pt x="15546" y="15834"/>
                    <a:pt x="14689" y="15813"/>
                    <a:pt x="13832" y="15813"/>
                  </a:cubicBezTo>
                  <a:cubicBezTo>
                    <a:pt x="12275" y="15813"/>
                    <a:pt x="10719" y="15884"/>
                    <a:pt x="9170" y="16025"/>
                  </a:cubicBezTo>
                  <a:cubicBezTo>
                    <a:pt x="9666" y="15626"/>
                    <a:pt x="10140" y="15189"/>
                    <a:pt x="10577" y="14714"/>
                  </a:cubicBezTo>
                  <a:cubicBezTo>
                    <a:pt x="10703" y="14580"/>
                    <a:pt x="10821" y="14441"/>
                    <a:pt x="10879" y="14265"/>
                  </a:cubicBezTo>
                  <a:lnTo>
                    <a:pt x="10896" y="14265"/>
                  </a:lnTo>
                  <a:cubicBezTo>
                    <a:pt x="12173" y="14160"/>
                    <a:pt x="13400" y="13744"/>
                    <a:pt x="14508" y="13105"/>
                  </a:cubicBezTo>
                  <a:cubicBezTo>
                    <a:pt x="16583" y="11908"/>
                    <a:pt x="18163" y="10010"/>
                    <a:pt x="19255" y="7906"/>
                  </a:cubicBezTo>
                  <a:cubicBezTo>
                    <a:pt x="20494" y="5524"/>
                    <a:pt x="21170" y="2903"/>
                    <a:pt x="21804" y="307"/>
                  </a:cubicBezTo>
                  <a:cubicBezTo>
                    <a:pt x="21821" y="236"/>
                    <a:pt x="21783" y="148"/>
                    <a:pt x="21708" y="131"/>
                  </a:cubicBezTo>
                  <a:cubicBezTo>
                    <a:pt x="21299" y="42"/>
                    <a:pt x="20886" y="1"/>
                    <a:pt x="20473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87" name="Google Shape;287;p6"/>
          <p:cNvSpPr/>
          <p:nvPr/>
        </p:nvSpPr>
        <p:spPr>
          <a:xfrm>
            <a:off x="7763664" y="4579367"/>
            <a:ext cx="2659254" cy="1034211"/>
          </a:xfrm>
          <a:custGeom>
            <a:rect l="l" t="t" r="r" b="b"/>
            <a:pathLst>
              <a:path w="82888" h="32236" extrusionOk="0">
                <a:moveTo>
                  <a:pt x="45836" y="0"/>
                </a:moveTo>
                <a:cubicBezTo>
                  <a:pt x="39803" y="0"/>
                  <a:pt x="33757" y="493"/>
                  <a:pt x="27739" y="1021"/>
                </a:cubicBezTo>
                <a:cubicBezTo>
                  <a:pt x="18977" y="1785"/>
                  <a:pt x="10081" y="2663"/>
                  <a:pt x="1890" y="5876"/>
                </a:cubicBezTo>
                <a:cubicBezTo>
                  <a:pt x="1218" y="6141"/>
                  <a:pt x="479" y="6502"/>
                  <a:pt x="286" y="7195"/>
                </a:cubicBezTo>
                <a:cubicBezTo>
                  <a:pt x="0" y="8203"/>
                  <a:pt x="1050" y="9060"/>
                  <a:pt x="1991" y="9531"/>
                </a:cubicBezTo>
                <a:cubicBezTo>
                  <a:pt x="5182" y="11130"/>
                  <a:pt x="8745" y="11972"/>
                  <a:pt x="12314" y="11972"/>
                </a:cubicBezTo>
                <a:cubicBezTo>
                  <a:pt x="12475" y="11972"/>
                  <a:pt x="12637" y="11970"/>
                  <a:pt x="12798" y="11967"/>
                </a:cubicBezTo>
                <a:lnTo>
                  <a:pt x="12798" y="11967"/>
                </a:lnTo>
                <a:cubicBezTo>
                  <a:pt x="11421" y="13151"/>
                  <a:pt x="9522" y="13428"/>
                  <a:pt x="7762" y="13878"/>
                </a:cubicBezTo>
                <a:cubicBezTo>
                  <a:pt x="6007" y="14331"/>
                  <a:pt x="4116" y="15192"/>
                  <a:pt x="3495" y="16894"/>
                </a:cubicBezTo>
                <a:cubicBezTo>
                  <a:pt x="2958" y="18352"/>
                  <a:pt x="4178" y="20264"/>
                  <a:pt x="5559" y="20264"/>
                </a:cubicBezTo>
                <a:cubicBezTo>
                  <a:pt x="5738" y="20264"/>
                  <a:pt x="5919" y="20232"/>
                  <a:pt x="6100" y="20163"/>
                </a:cubicBezTo>
                <a:lnTo>
                  <a:pt x="6100" y="20163"/>
                </a:lnTo>
                <a:cubicBezTo>
                  <a:pt x="4360" y="20940"/>
                  <a:pt x="2462" y="21967"/>
                  <a:pt x="2046" y="23811"/>
                </a:cubicBezTo>
                <a:cubicBezTo>
                  <a:pt x="1500" y="26247"/>
                  <a:pt x="3894" y="28314"/>
                  <a:pt x="6162" y="29347"/>
                </a:cubicBezTo>
                <a:cubicBezTo>
                  <a:pt x="10761" y="31443"/>
                  <a:pt x="15911" y="31939"/>
                  <a:pt x="20959" y="32136"/>
                </a:cubicBezTo>
                <a:cubicBezTo>
                  <a:pt x="22700" y="32202"/>
                  <a:pt x="24442" y="32235"/>
                  <a:pt x="26183" y="32235"/>
                </a:cubicBezTo>
                <a:cubicBezTo>
                  <a:pt x="36806" y="32235"/>
                  <a:pt x="47427" y="31004"/>
                  <a:pt x="57766" y="28558"/>
                </a:cubicBezTo>
                <a:cubicBezTo>
                  <a:pt x="65700" y="26684"/>
                  <a:pt x="74063" y="23664"/>
                  <a:pt x="78574" y="16877"/>
                </a:cubicBezTo>
                <a:cubicBezTo>
                  <a:pt x="82888" y="10387"/>
                  <a:pt x="78225" y="7410"/>
                  <a:pt x="72610" y="4910"/>
                </a:cubicBezTo>
                <a:cubicBezTo>
                  <a:pt x="67027" y="2424"/>
                  <a:pt x="60996" y="1046"/>
                  <a:pt x="54931" y="433"/>
                </a:cubicBezTo>
                <a:cubicBezTo>
                  <a:pt x="51906" y="125"/>
                  <a:pt x="48873" y="0"/>
                  <a:pt x="45836" y="0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288" name="Google Shape;288;p6"/>
          <p:cNvGrpSpPr/>
          <p:nvPr/>
        </p:nvGrpSpPr>
        <p:grpSpPr>
          <a:xfrm>
            <a:off x="-961541" y="-1148980"/>
            <a:ext cx="4971259" cy="2584559"/>
            <a:chOff x="-1903026" y="-1097034"/>
            <a:chExt cx="5417676" cy="2816651"/>
          </a:xfrm>
        </p:grpSpPr>
        <p:sp>
          <p:nvSpPr>
            <p:cNvPr id="289" name="Google Shape;289;p6"/>
            <p:cNvSpPr/>
            <p:nvPr/>
          </p:nvSpPr>
          <p:spPr>
            <a:xfrm>
              <a:off x="-1589195" y="-172224"/>
              <a:ext cx="5103845" cy="1891841"/>
            </a:xfrm>
            <a:custGeom>
              <a:rect l="l" t="t" r="r" b="b"/>
              <a:pathLst>
                <a:path w="159085" h="58968" extrusionOk="0">
                  <a:moveTo>
                    <a:pt x="157803" y="1"/>
                  </a:moveTo>
                  <a:lnTo>
                    <a:pt x="150373" y="10425"/>
                  </a:lnTo>
                  <a:lnTo>
                    <a:pt x="138137" y="6675"/>
                  </a:lnTo>
                  <a:lnTo>
                    <a:pt x="130711" y="17104"/>
                  </a:lnTo>
                  <a:lnTo>
                    <a:pt x="118468" y="13353"/>
                  </a:lnTo>
                  <a:lnTo>
                    <a:pt x="111046" y="23778"/>
                  </a:lnTo>
                  <a:lnTo>
                    <a:pt x="98807" y="20023"/>
                  </a:lnTo>
                  <a:lnTo>
                    <a:pt x="91376" y="30452"/>
                  </a:lnTo>
                  <a:lnTo>
                    <a:pt x="79137" y="26697"/>
                  </a:lnTo>
                  <a:lnTo>
                    <a:pt x="71711" y="37126"/>
                  </a:lnTo>
                  <a:lnTo>
                    <a:pt x="59471" y="33371"/>
                  </a:lnTo>
                  <a:lnTo>
                    <a:pt x="52045" y="43796"/>
                  </a:lnTo>
                  <a:lnTo>
                    <a:pt x="39806" y="40045"/>
                  </a:lnTo>
                  <a:lnTo>
                    <a:pt x="32380" y="50470"/>
                  </a:lnTo>
                  <a:lnTo>
                    <a:pt x="20140" y="46715"/>
                  </a:lnTo>
                  <a:lnTo>
                    <a:pt x="12710" y="57149"/>
                  </a:lnTo>
                  <a:lnTo>
                    <a:pt x="471" y="53394"/>
                  </a:lnTo>
                  <a:lnTo>
                    <a:pt x="0" y="54876"/>
                  </a:lnTo>
                  <a:lnTo>
                    <a:pt x="13332" y="58967"/>
                  </a:lnTo>
                  <a:lnTo>
                    <a:pt x="20754" y="48538"/>
                  </a:lnTo>
                  <a:lnTo>
                    <a:pt x="32997" y="52293"/>
                  </a:lnTo>
                  <a:lnTo>
                    <a:pt x="40423" y="41864"/>
                  </a:lnTo>
                  <a:lnTo>
                    <a:pt x="52663" y="45619"/>
                  </a:lnTo>
                  <a:lnTo>
                    <a:pt x="60089" y="35194"/>
                  </a:lnTo>
                  <a:lnTo>
                    <a:pt x="72328" y="38945"/>
                  </a:lnTo>
                  <a:lnTo>
                    <a:pt x="79758" y="28520"/>
                  </a:lnTo>
                  <a:lnTo>
                    <a:pt x="91998" y="32267"/>
                  </a:lnTo>
                  <a:lnTo>
                    <a:pt x="99420" y="21842"/>
                  </a:lnTo>
                  <a:lnTo>
                    <a:pt x="111663" y="25597"/>
                  </a:lnTo>
                  <a:lnTo>
                    <a:pt x="119089" y="15168"/>
                  </a:lnTo>
                  <a:lnTo>
                    <a:pt x="131325" y="18923"/>
                  </a:lnTo>
                  <a:lnTo>
                    <a:pt x="138755" y="8493"/>
                  </a:lnTo>
                  <a:lnTo>
                    <a:pt x="150994" y="12248"/>
                  </a:lnTo>
                  <a:lnTo>
                    <a:pt x="159084" y="891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0" name="Google Shape;290;p6"/>
            <p:cNvSpPr/>
            <p:nvPr/>
          </p:nvSpPr>
          <p:spPr>
            <a:xfrm>
              <a:off x="-1651981" y="-357244"/>
              <a:ext cx="5103812" cy="1891841"/>
            </a:xfrm>
            <a:custGeom>
              <a:rect l="l" t="t" r="r" b="b"/>
              <a:pathLst>
                <a:path w="159084" h="58968" extrusionOk="0">
                  <a:moveTo>
                    <a:pt x="157803" y="1"/>
                  </a:moveTo>
                  <a:lnTo>
                    <a:pt x="150377" y="10430"/>
                  </a:lnTo>
                  <a:lnTo>
                    <a:pt x="138141" y="6675"/>
                  </a:lnTo>
                  <a:lnTo>
                    <a:pt x="130711" y="17104"/>
                  </a:lnTo>
                  <a:lnTo>
                    <a:pt x="118472" y="13353"/>
                  </a:lnTo>
                  <a:lnTo>
                    <a:pt x="111041" y="23782"/>
                  </a:lnTo>
                  <a:lnTo>
                    <a:pt x="98806" y="20027"/>
                  </a:lnTo>
                  <a:lnTo>
                    <a:pt x="91380" y="30452"/>
                  </a:lnTo>
                  <a:lnTo>
                    <a:pt x="79137" y="26701"/>
                  </a:lnTo>
                  <a:lnTo>
                    <a:pt x="71715" y="37126"/>
                  </a:lnTo>
                  <a:lnTo>
                    <a:pt x="59475" y="33371"/>
                  </a:lnTo>
                  <a:lnTo>
                    <a:pt x="52045" y="43800"/>
                  </a:lnTo>
                  <a:lnTo>
                    <a:pt x="39806" y="40045"/>
                  </a:lnTo>
                  <a:lnTo>
                    <a:pt x="32375" y="50475"/>
                  </a:lnTo>
                  <a:lnTo>
                    <a:pt x="20140" y="46720"/>
                  </a:lnTo>
                  <a:lnTo>
                    <a:pt x="12714" y="57144"/>
                  </a:lnTo>
                  <a:lnTo>
                    <a:pt x="470" y="53398"/>
                  </a:lnTo>
                  <a:lnTo>
                    <a:pt x="0" y="54876"/>
                  </a:lnTo>
                  <a:lnTo>
                    <a:pt x="13327" y="58967"/>
                  </a:lnTo>
                  <a:lnTo>
                    <a:pt x="20758" y="48542"/>
                  </a:lnTo>
                  <a:lnTo>
                    <a:pt x="32997" y="52293"/>
                  </a:lnTo>
                  <a:lnTo>
                    <a:pt x="40427" y="41868"/>
                  </a:lnTo>
                  <a:lnTo>
                    <a:pt x="52667" y="45623"/>
                  </a:lnTo>
                  <a:lnTo>
                    <a:pt x="60089" y="35194"/>
                  </a:lnTo>
                  <a:lnTo>
                    <a:pt x="72328" y="38949"/>
                  </a:lnTo>
                  <a:lnTo>
                    <a:pt x="79758" y="28516"/>
                  </a:lnTo>
                  <a:lnTo>
                    <a:pt x="91993" y="32271"/>
                  </a:lnTo>
                  <a:lnTo>
                    <a:pt x="99424" y="21842"/>
                  </a:lnTo>
                  <a:lnTo>
                    <a:pt x="111663" y="25597"/>
                  </a:lnTo>
                  <a:lnTo>
                    <a:pt x="119085" y="15172"/>
                  </a:lnTo>
                  <a:lnTo>
                    <a:pt x="131329" y="18923"/>
                  </a:lnTo>
                  <a:lnTo>
                    <a:pt x="138755" y="8498"/>
                  </a:lnTo>
                  <a:lnTo>
                    <a:pt x="150994" y="12253"/>
                  </a:lnTo>
                  <a:lnTo>
                    <a:pt x="159084" y="895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1" name="Google Shape;291;p6"/>
            <p:cNvSpPr/>
            <p:nvPr/>
          </p:nvSpPr>
          <p:spPr>
            <a:xfrm>
              <a:off x="-1714670" y="-542103"/>
              <a:ext cx="5103716" cy="1891809"/>
            </a:xfrm>
            <a:custGeom>
              <a:rect l="l" t="t" r="r" b="b"/>
              <a:pathLst>
                <a:path w="159081" h="58967" extrusionOk="0">
                  <a:moveTo>
                    <a:pt x="157804" y="0"/>
                  </a:moveTo>
                  <a:lnTo>
                    <a:pt x="150373" y="10425"/>
                  </a:lnTo>
                  <a:lnTo>
                    <a:pt x="138134" y="6670"/>
                  </a:lnTo>
                  <a:lnTo>
                    <a:pt x="130708" y="17099"/>
                  </a:lnTo>
                  <a:lnTo>
                    <a:pt x="118468" y="13348"/>
                  </a:lnTo>
                  <a:lnTo>
                    <a:pt x="111042" y="23777"/>
                  </a:lnTo>
                  <a:lnTo>
                    <a:pt x="98799" y="20022"/>
                  </a:lnTo>
                  <a:lnTo>
                    <a:pt x="91377" y="30452"/>
                  </a:lnTo>
                  <a:lnTo>
                    <a:pt x="79137" y="26697"/>
                  </a:lnTo>
                  <a:lnTo>
                    <a:pt x="71707" y="37126"/>
                  </a:lnTo>
                  <a:lnTo>
                    <a:pt x="59472" y="33371"/>
                  </a:lnTo>
                  <a:lnTo>
                    <a:pt x="52042" y="43796"/>
                  </a:lnTo>
                  <a:lnTo>
                    <a:pt x="39802" y="40045"/>
                  </a:lnTo>
                  <a:lnTo>
                    <a:pt x="32376" y="50470"/>
                  </a:lnTo>
                  <a:lnTo>
                    <a:pt x="20141" y="46715"/>
                  </a:lnTo>
                  <a:lnTo>
                    <a:pt x="12711" y="57144"/>
                  </a:lnTo>
                  <a:lnTo>
                    <a:pt x="471" y="53393"/>
                  </a:lnTo>
                  <a:lnTo>
                    <a:pt x="1" y="54876"/>
                  </a:lnTo>
                  <a:lnTo>
                    <a:pt x="13328" y="58967"/>
                  </a:lnTo>
                  <a:lnTo>
                    <a:pt x="20754" y="48538"/>
                  </a:lnTo>
                  <a:lnTo>
                    <a:pt x="32994" y="52293"/>
                  </a:lnTo>
                  <a:lnTo>
                    <a:pt x="40420" y="41863"/>
                  </a:lnTo>
                  <a:lnTo>
                    <a:pt x="52659" y="45618"/>
                  </a:lnTo>
                  <a:lnTo>
                    <a:pt x="60089" y="35194"/>
                  </a:lnTo>
                  <a:lnTo>
                    <a:pt x="72329" y="38944"/>
                  </a:lnTo>
                  <a:lnTo>
                    <a:pt x="79751" y="28515"/>
                  </a:lnTo>
                  <a:lnTo>
                    <a:pt x="91994" y="32266"/>
                  </a:lnTo>
                  <a:lnTo>
                    <a:pt x="99420" y="21841"/>
                  </a:lnTo>
                  <a:lnTo>
                    <a:pt x="111660" y="25596"/>
                  </a:lnTo>
                  <a:lnTo>
                    <a:pt x="119086" y="15167"/>
                  </a:lnTo>
                  <a:lnTo>
                    <a:pt x="131325" y="18922"/>
                  </a:lnTo>
                  <a:lnTo>
                    <a:pt x="138756" y="8493"/>
                  </a:lnTo>
                  <a:lnTo>
                    <a:pt x="150995" y="12248"/>
                  </a:lnTo>
                  <a:lnTo>
                    <a:pt x="159080" y="890"/>
                  </a:lnTo>
                  <a:lnTo>
                    <a:pt x="15780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2" name="Google Shape;292;p6"/>
            <p:cNvSpPr/>
            <p:nvPr/>
          </p:nvSpPr>
          <p:spPr>
            <a:xfrm>
              <a:off x="-1777455" y="-727123"/>
              <a:ext cx="5103845" cy="1891809"/>
            </a:xfrm>
            <a:custGeom>
              <a:rect l="l" t="t" r="r" b="b"/>
              <a:pathLst>
                <a:path w="159085" h="58967" extrusionOk="0">
                  <a:moveTo>
                    <a:pt x="157803" y="0"/>
                  </a:moveTo>
                  <a:lnTo>
                    <a:pt x="150373" y="10429"/>
                  </a:lnTo>
                  <a:lnTo>
                    <a:pt x="138134" y="6674"/>
                  </a:lnTo>
                  <a:lnTo>
                    <a:pt x="130712" y="17099"/>
                  </a:lnTo>
                  <a:lnTo>
                    <a:pt x="118472" y="13353"/>
                  </a:lnTo>
                  <a:lnTo>
                    <a:pt x="111042" y="23782"/>
                  </a:lnTo>
                  <a:lnTo>
                    <a:pt x="98803" y="20027"/>
                  </a:lnTo>
                  <a:lnTo>
                    <a:pt x="91377" y="30452"/>
                  </a:lnTo>
                  <a:lnTo>
                    <a:pt x="79137" y="26701"/>
                  </a:lnTo>
                  <a:lnTo>
                    <a:pt x="71711" y="37126"/>
                  </a:lnTo>
                  <a:lnTo>
                    <a:pt x="59467" y="33371"/>
                  </a:lnTo>
                  <a:lnTo>
                    <a:pt x="52046" y="43800"/>
                  </a:lnTo>
                  <a:lnTo>
                    <a:pt x="39806" y="40045"/>
                  </a:lnTo>
                  <a:lnTo>
                    <a:pt x="32376" y="50470"/>
                  </a:lnTo>
                  <a:lnTo>
                    <a:pt x="20137" y="46719"/>
                  </a:lnTo>
                  <a:lnTo>
                    <a:pt x="12711" y="57144"/>
                  </a:lnTo>
                  <a:lnTo>
                    <a:pt x="471" y="53393"/>
                  </a:lnTo>
                  <a:lnTo>
                    <a:pt x="1" y="54876"/>
                  </a:lnTo>
                  <a:lnTo>
                    <a:pt x="13328" y="58967"/>
                  </a:lnTo>
                  <a:lnTo>
                    <a:pt x="20758" y="48542"/>
                  </a:lnTo>
                  <a:lnTo>
                    <a:pt x="32998" y="52293"/>
                  </a:lnTo>
                  <a:lnTo>
                    <a:pt x="40419" y="41868"/>
                  </a:lnTo>
                  <a:lnTo>
                    <a:pt x="52659" y="45623"/>
                  </a:lnTo>
                  <a:lnTo>
                    <a:pt x="60089" y="35194"/>
                  </a:lnTo>
                  <a:lnTo>
                    <a:pt x="72329" y="38944"/>
                  </a:lnTo>
                  <a:lnTo>
                    <a:pt x="79755" y="28515"/>
                  </a:lnTo>
                  <a:lnTo>
                    <a:pt x="91994" y="32270"/>
                  </a:lnTo>
                  <a:lnTo>
                    <a:pt x="99420" y="21841"/>
                  </a:lnTo>
                  <a:lnTo>
                    <a:pt x="111664" y="25596"/>
                  </a:lnTo>
                  <a:lnTo>
                    <a:pt x="119086" y="15167"/>
                  </a:lnTo>
                  <a:lnTo>
                    <a:pt x="131325" y="18922"/>
                  </a:lnTo>
                  <a:lnTo>
                    <a:pt x="138755" y="8497"/>
                  </a:lnTo>
                  <a:lnTo>
                    <a:pt x="150990" y="12248"/>
                  </a:lnTo>
                  <a:lnTo>
                    <a:pt x="159084" y="895"/>
                  </a:lnTo>
                  <a:lnTo>
                    <a:pt x="1578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3" name="Google Shape;293;p6"/>
            <p:cNvSpPr/>
            <p:nvPr/>
          </p:nvSpPr>
          <p:spPr>
            <a:xfrm>
              <a:off x="-1840369" y="-912015"/>
              <a:ext cx="5103812" cy="1891680"/>
            </a:xfrm>
            <a:custGeom>
              <a:rect l="l" t="t" r="r" b="b"/>
              <a:pathLst>
                <a:path w="159084" h="58962" extrusionOk="0">
                  <a:moveTo>
                    <a:pt x="157803" y="0"/>
                  </a:moveTo>
                  <a:lnTo>
                    <a:pt x="150381" y="10425"/>
                  </a:lnTo>
                  <a:lnTo>
                    <a:pt x="138141" y="6670"/>
                  </a:lnTo>
                  <a:lnTo>
                    <a:pt x="130711" y="17100"/>
                  </a:lnTo>
                  <a:lnTo>
                    <a:pt x="118472" y="13345"/>
                  </a:lnTo>
                  <a:lnTo>
                    <a:pt x="111046" y="23778"/>
                  </a:lnTo>
                  <a:lnTo>
                    <a:pt x="98806" y="20023"/>
                  </a:lnTo>
                  <a:lnTo>
                    <a:pt x="91385" y="30452"/>
                  </a:lnTo>
                  <a:lnTo>
                    <a:pt x="79141" y="26697"/>
                  </a:lnTo>
                  <a:lnTo>
                    <a:pt x="71715" y="37126"/>
                  </a:lnTo>
                  <a:lnTo>
                    <a:pt x="59475" y="33371"/>
                  </a:lnTo>
                  <a:lnTo>
                    <a:pt x="52045" y="43796"/>
                  </a:lnTo>
                  <a:lnTo>
                    <a:pt x="39810" y="40045"/>
                  </a:lnTo>
                  <a:lnTo>
                    <a:pt x="32380" y="50470"/>
                  </a:lnTo>
                  <a:lnTo>
                    <a:pt x="20140" y="46715"/>
                  </a:lnTo>
                  <a:lnTo>
                    <a:pt x="12718" y="57144"/>
                  </a:lnTo>
                  <a:lnTo>
                    <a:pt x="479" y="53389"/>
                  </a:lnTo>
                  <a:lnTo>
                    <a:pt x="0" y="54876"/>
                  </a:lnTo>
                  <a:lnTo>
                    <a:pt x="13332" y="58963"/>
                  </a:lnTo>
                  <a:lnTo>
                    <a:pt x="20762" y="48538"/>
                  </a:lnTo>
                  <a:lnTo>
                    <a:pt x="32997" y="52293"/>
                  </a:lnTo>
                  <a:lnTo>
                    <a:pt x="40427" y="41864"/>
                  </a:lnTo>
                  <a:lnTo>
                    <a:pt x="52667" y="45619"/>
                  </a:lnTo>
                  <a:lnTo>
                    <a:pt x="60089" y="35194"/>
                  </a:lnTo>
                  <a:lnTo>
                    <a:pt x="72336" y="38941"/>
                  </a:lnTo>
                  <a:lnTo>
                    <a:pt x="79758" y="28516"/>
                  </a:lnTo>
                  <a:lnTo>
                    <a:pt x="91998" y="32266"/>
                  </a:lnTo>
                  <a:lnTo>
                    <a:pt x="99428" y="21842"/>
                  </a:lnTo>
                  <a:lnTo>
                    <a:pt x="111663" y="25597"/>
                  </a:lnTo>
                  <a:lnTo>
                    <a:pt x="119093" y="15167"/>
                  </a:lnTo>
                  <a:lnTo>
                    <a:pt x="131333" y="18922"/>
                  </a:lnTo>
                  <a:lnTo>
                    <a:pt x="138755" y="8493"/>
                  </a:lnTo>
                  <a:lnTo>
                    <a:pt x="150994" y="12248"/>
                  </a:lnTo>
                  <a:lnTo>
                    <a:pt x="159084" y="891"/>
                  </a:lnTo>
                  <a:lnTo>
                    <a:pt x="1578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4" name="Google Shape;294;p6"/>
            <p:cNvSpPr/>
            <p:nvPr/>
          </p:nvSpPr>
          <p:spPr>
            <a:xfrm>
              <a:off x="-1903026" y="-1097034"/>
              <a:ext cx="5103684" cy="1891841"/>
            </a:xfrm>
            <a:custGeom>
              <a:rect l="l" t="t" r="r" b="b"/>
              <a:pathLst>
                <a:path w="159080" h="58968" extrusionOk="0">
                  <a:moveTo>
                    <a:pt x="157803" y="1"/>
                  </a:moveTo>
                  <a:lnTo>
                    <a:pt x="150377" y="10430"/>
                  </a:lnTo>
                  <a:lnTo>
                    <a:pt x="138137" y="6675"/>
                  </a:lnTo>
                  <a:lnTo>
                    <a:pt x="130707" y="17104"/>
                  </a:lnTo>
                  <a:lnTo>
                    <a:pt x="118467" y="13349"/>
                  </a:lnTo>
                  <a:lnTo>
                    <a:pt x="111046" y="23774"/>
                  </a:lnTo>
                  <a:lnTo>
                    <a:pt x="98806" y="20027"/>
                  </a:lnTo>
                  <a:lnTo>
                    <a:pt x="91376" y="30452"/>
                  </a:lnTo>
                  <a:lnTo>
                    <a:pt x="79141" y="26697"/>
                  </a:lnTo>
                  <a:lnTo>
                    <a:pt x="71711" y="37126"/>
                  </a:lnTo>
                  <a:lnTo>
                    <a:pt x="59471" y="33371"/>
                  </a:lnTo>
                  <a:lnTo>
                    <a:pt x="52045" y="43800"/>
                  </a:lnTo>
                  <a:lnTo>
                    <a:pt x="39801" y="40045"/>
                  </a:lnTo>
                  <a:lnTo>
                    <a:pt x="32380" y="50474"/>
                  </a:lnTo>
                  <a:lnTo>
                    <a:pt x="20140" y="46719"/>
                  </a:lnTo>
                  <a:lnTo>
                    <a:pt x="12710" y="57144"/>
                  </a:lnTo>
                  <a:lnTo>
                    <a:pt x="475" y="53394"/>
                  </a:lnTo>
                  <a:lnTo>
                    <a:pt x="0" y="54876"/>
                  </a:lnTo>
                  <a:lnTo>
                    <a:pt x="13332" y="58967"/>
                  </a:lnTo>
                  <a:lnTo>
                    <a:pt x="20753" y="48538"/>
                  </a:lnTo>
                  <a:lnTo>
                    <a:pt x="32993" y="52293"/>
                  </a:lnTo>
                  <a:lnTo>
                    <a:pt x="40423" y="41868"/>
                  </a:lnTo>
                  <a:lnTo>
                    <a:pt x="52662" y="45623"/>
                  </a:lnTo>
                  <a:lnTo>
                    <a:pt x="60093" y="35190"/>
                  </a:lnTo>
                  <a:lnTo>
                    <a:pt x="72328" y="38945"/>
                  </a:lnTo>
                  <a:lnTo>
                    <a:pt x="79754" y="28516"/>
                  </a:lnTo>
                  <a:lnTo>
                    <a:pt x="91998" y="32271"/>
                  </a:lnTo>
                  <a:lnTo>
                    <a:pt x="99419" y="21842"/>
                  </a:lnTo>
                  <a:lnTo>
                    <a:pt x="111659" y="25597"/>
                  </a:lnTo>
                  <a:lnTo>
                    <a:pt x="119089" y="15168"/>
                  </a:lnTo>
                  <a:lnTo>
                    <a:pt x="131329" y="18923"/>
                  </a:lnTo>
                  <a:lnTo>
                    <a:pt x="138755" y="8498"/>
                  </a:lnTo>
                  <a:lnTo>
                    <a:pt x="150994" y="12248"/>
                  </a:lnTo>
                  <a:lnTo>
                    <a:pt x="159080" y="895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95" name="Google Shape;295;p6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6" name="Google Shape;296;p6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1pPr>
            <a:lvl2pPr lvl="1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2pPr>
            <a:lvl3pPr lvl="2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3pPr>
            <a:lvl4pPr lvl="3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4pPr>
            <a:lvl5pPr lvl="4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5pPr>
            <a:lvl6pPr lvl="5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6pPr>
            <a:lvl7pPr lvl="6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7pPr>
            <a:lvl8pPr lvl="7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8pPr>
            <a:lvl9pPr lvl="8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9pPr>
          </a:lstStyle>
          <a:p>
            <a:endParaRPr/>
          </a:p>
        </p:txBody>
      </p:sp>
      <p:grpSp>
        <p:nvGrpSpPr>
          <p:cNvPr id="297" name="Google Shape;297;p6"/>
          <p:cNvGrpSpPr/>
          <p:nvPr/>
        </p:nvGrpSpPr>
        <p:grpSpPr>
          <a:xfrm>
            <a:off x="5299260" y="3656650"/>
            <a:ext cx="4971259" cy="2584412"/>
            <a:chOff x="5066961" y="3567857"/>
            <a:chExt cx="5417676" cy="2816491"/>
          </a:xfrm>
        </p:grpSpPr>
        <p:sp>
          <p:nvSpPr>
            <p:cNvPr id="298" name="Google Shape;298;p6"/>
            <p:cNvSpPr/>
            <p:nvPr/>
          </p:nvSpPr>
          <p:spPr>
            <a:xfrm>
              <a:off x="5066961" y="3567857"/>
              <a:ext cx="5103845" cy="1891552"/>
            </a:xfrm>
            <a:custGeom>
              <a:rect l="l" t="t" r="r" b="b"/>
              <a:pathLst>
                <a:path w="159085" h="58959" extrusionOk="0">
                  <a:moveTo>
                    <a:pt x="145753" y="0"/>
                  </a:moveTo>
                  <a:lnTo>
                    <a:pt x="138331" y="10425"/>
                  </a:lnTo>
                  <a:lnTo>
                    <a:pt x="126087" y="6674"/>
                  </a:lnTo>
                  <a:lnTo>
                    <a:pt x="118661" y="17099"/>
                  </a:lnTo>
                  <a:lnTo>
                    <a:pt x="106426" y="13344"/>
                  </a:lnTo>
                  <a:lnTo>
                    <a:pt x="98996" y="23773"/>
                  </a:lnTo>
                  <a:lnTo>
                    <a:pt x="86756" y="20018"/>
                  </a:lnTo>
                  <a:lnTo>
                    <a:pt x="79326" y="30448"/>
                  </a:lnTo>
                  <a:lnTo>
                    <a:pt x="67091" y="26693"/>
                  </a:lnTo>
                  <a:lnTo>
                    <a:pt x="59665" y="37117"/>
                  </a:lnTo>
                  <a:lnTo>
                    <a:pt x="47425" y="33367"/>
                  </a:lnTo>
                  <a:lnTo>
                    <a:pt x="39999" y="43792"/>
                  </a:lnTo>
                  <a:lnTo>
                    <a:pt x="27760" y="40045"/>
                  </a:lnTo>
                  <a:lnTo>
                    <a:pt x="20330" y="50470"/>
                  </a:lnTo>
                  <a:lnTo>
                    <a:pt x="8090" y="46715"/>
                  </a:lnTo>
                  <a:lnTo>
                    <a:pt x="1" y="58072"/>
                  </a:lnTo>
                  <a:lnTo>
                    <a:pt x="1282" y="58959"/>
                  </a:lnTo>
                  <a:lnTo>
                    <a:pt x="8712" y="48534"/>
                  </a:lnTo>
                  <a:lnTo>
                    <a:pt x="20951" y="52289"/>
                  </a:lnTo>
                  <a:lnTo>
                    <a:pt x="28373" y="41859"/>
                  </a:lnTo>
                  <a:lnTo>
                    <a:pt x="40617" y="45614"/>
                  </a:lnTo>
                  <a:lnTo>
                    <a:pt x="48043" y="35185"/>
                  </a:lnTo>
                  <a:lnTo>
                    <a:pt x="60278" y="38940"/>
                  </a:lnTo>
                  <a:lnTo>
                    <a:pt x="67708" y="28515"/>
                  </a:lnTo>
                  <a:lnTo>
                    <a:pt x="79948" y="32266"/>
                  </a:lnTo>
                  <a:lnTo>
                    <a:pt x="87378" y="21841"/>
                  </a:lnTo>
                  <a:lnTo>
                    <a:pt x="99613" y="25596"/>
                  </a:lnTo>
                  <a:lnTo>
                    <a:pt x="107039" y="15163"/>
                  </a:lnTo>
                  <a:lnTo>
                    <a:pt x="119283" y="18918"/>
                  </a:lnTo>
                  <a:lnTo>
                    <a:pt x="126705" y="8489"/>
                  </a:lnTo>
                  <a:lnTo>
                    <a:pt x="138944" y="12244"/>
                  </a:lnTo>
                  <a:lnTo>
                    <a:pt x="146374" y="1815"/>
                  </a:lnTo>
                  <a:lnTo>
                    <a:pt x="158614" y="5570"/>
                  </a:lnTo>
                  <a:lnTo>
                    <a:pt x="159084" y="4083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9" name="Google Shape;299;p6"/>
            <p:cNvSpPr/>
            <p:nvPr/>
          </p:nvSpPr>
          <p:spPr>
            <a:xfrm>
              <a:off x="5129747" y="3752717"/>
              <a:ext cx="5103845" cy="1891713"/>
            </a:xfrm>
            <a:custGeom>
              <a:rect l="l" t="t" r="r" b="b"/>
              <a:pathLst>
                <a:path w="159085" h="58962" extrusionOk="0">
                  <a:moveTo>
                    <a:pt x="145757" y="1"/>
                  </a:moveTo>
                  <a:lnTo>
                    <a:pt x="138327" y="10430"/>
                  </a:lnTo>
                  <a:lnTo>
                    <a:pt x="126088" y="6675"/>
                  </a:lnTo>
                  <a:lnTo>
                    <a:pt x="118666" y="17104"/>
                  </a:lnTo>
                  <a:lnTo>
                    <a:pt x="106422" y="13349"/>
                  </a:lnTo>
                  <a:lnTo>
                    <a:pt x="98996" y="23774"/>
                  </a:lnTo>
                  <a:lnTo>
                    <a:pt x="86757" y="20023"/>
                  </a:lnTo>
                  <a:lnTo>
                    <a:pt x="79331" y="30448"/>
                  </a:lnTo>
                  <a:lnTo>
                    <a:pt x="67091" y="26693"/>
                  </a:lnTo>
                  <a:lnTo>
                    <a:pt x="59661" y="37122"/>
                  </a:lnTo>
                  <a:lnTo>
                    <a:pt x="47422" y="33367"/>
                  </a:lnTo>
                  <a:lnTo>
                    <a:pt x="40000" y="43796"/>
                  </a:lnTo>
                  <a:lnTo>
                    <a:pt x="27756" y="40046"/>
                  </a:lnTo>
                  <a:lnTo>
                    <a:pt x="20330" y="50475"/>
                  </a:lnTo>
                  <a:lnTo>
                    <a:pt x="8095" y="46720"/>
                  </a:lnTo>
                  <a:lnTo>
                    <a:pt x="1" y="58077"/>
                  </a:lnTo>
                  <a:lnTo>
                    <a:pt x="1282" y="58963"/>
                  </a:lnTo>
                  <a:lnTo>
                    <a:pt x="8708" y="48534"/>
                  </a:lnTo>
                  <a:lnTo>
                    <a:pt x="20952" y="52289"/>
                  </a:lnTo>
                  <a:lnTo>
                    <a:pt x="28374" y="41864"/>
                  </a:lnTo>
                  <a:lnTo>
                    <a:pt x="40613" y="45615"/>
                  </a:lnTo>
                  <a:lnTo>
                    <a:pt x="48043" y="35190"/>
                  </a:lnTo>
                  <a:lnTo>
                    <a:pt x="60283" y="38945"/>
                  </a:lnTo>
                  <a:lnTo>
                    <a:pt x="67709" y="28516"/>
                  </a:lnTo>
                  <a:lnTo>
                    <a:pt x="79948" y="32271"/>
                  </a:lnTo>
                  <a:lnTo>
                    <a:pt x="87374" y="21842"/>
                  </a:lnTo>
                  <a:lnTo>
                    <a:pt x="99609" y="25597"/>
                  </a:lnTo>
                  <a:lnTo>
                    <a:pt x="107040" y="15172"/>
                  </a:lnTo>
                  <a:lnTo>
                    <a:pt x="119279" y="18919"/>
                  </a:lnTo>
                  <a:lnTo>
                    <a:pt x="126709" y="8494"/>
                  </a:lnTo>
                  <a:lnTo>
                    <a:pt x="138945" y="12245"/>
                  </a:lnTo>
                  <a:lnTo>
                    <a:pt x="146371" y="1820"/>
                  </a:lnTo>
                  <a:lnTo>
                    <a:pt x="158614" y="5570"/>
                  </a:lnTo>
                  <a:lnTo>
                    <a:pt x="159085" y="4088"/>
                  </a:lnTo>
                  <a:lnTo>
                    <a:pt x="145757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0" name="Google Shape;300;p6"/>
            <p:cNvSpPr/>
            <p:nvPr/>
          </p:nvSpPr>
          <p:spPr>
            <a:xfrm>
              <a:off x="5192692" y="3937736"/>
              <a:ext cx="5103556" cy="1891584"/>
            </a:xfrm>
            <a:custGeom>
              <a:rect l="l" t="t" r="r" b="b"/>
              <a:pathLst>
                <a:path w="159076" h="58960" extrusionOk="0">
                  <a:moveTo>
                    <a:pt x="145748" y="1"/>
                  </a:moveTo>
                  <a:lnTo>
                    <a:pt x="138322" y="10426"/>
                  </a:lnTo>
                  <a:lnTo>
                    <a:pt x="126083" y="6675"/>
                  </a:lnTo>
                  <a:lnTo>
                    <a:pt x="118657" y="17100"/>
                  </a:lnTo>
                  <a:lnTo>
                    <a:pt x="106418" y="13345"/>
                  </a:lnTo>
                  <a:lnTo>
                    <a:pt x="98987" y="23774"/>
                  </a:lnTo>
                  <a:lnTo>
                    <a:pt x="86748" y="20019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56" y="37118"/>
                  </a:lnTo>
                  <a:lnTo>
                    <a:pt x="47421" y="33367"/>
                  </a:lnTo>
                  <a:lnTo>
                    <a:pt x="39991" y="43796"/>
                  </a:lnTo>
                  <a:lnTo>
                    <a:pt x="27751" y="40046"/>
                  </a:lnTo>
                  <a:lnTo>
                    <a:pt x="20330" y="50470"/>
                  </a:lnTo>
                  <a:lnTo>
                    <a:pt x="8086" y="46715"/>
                  </a:lnTo>
                  <a:lnTo>
                    <a:pt x="0" y="58073"/>
                  </a:lnTo>
                  <a:lnTo>
                    <a:pt x="1273" y="58959"/>
                  </a:lnTo>
                  <a:lnTo>
                    <a:pt x="8703" y="48534"/>
                  </a:lnTo>
                  <a:lnTo>
                    <a:pt x="20943" y="52289"/>
                  </a:lnTo>
                  <a:lnTo>
                    <a:pt x="28373" y="41860"/>
                  </a:lnTo>
                  <a:lnTo>
                    <a:pt x="40608" y="45615"/>
                  </a:lnTo>
                  <a:lnTo>
                    <a:pt x="48034" y="35186"/>
                  </a:lnTo>
                  <a:lnTo>
                    <a:pt x="60278" y="38941"/>
                  </a:lnTo>
                  <a:lnTo>
                    <a:pt x="67700" y="28516"/>
                  </a:lnTo>
                  <a:lnTo>
                    <a:pt x="79939" y="32267"/>
                  </a:lnTo>
                  <a:lnTo>
                    <a:pt x="87369" y="21842"/>
                  </a:lnTo>
                  <a:lnTo>
                    <a:pt x="99609" y="25597"/>
                  </a:lnTo>
                  <a:lnTo>
                    <a:pt x="107035" y="15168"/>
                  </a:lnTo>
                  <a:lnTo>
                    <a:pt x="119274" y="18919"/>
                  </a:lnTo>
                  <a:lnTo>
                    <a:pt x="126700" y="8489"/>
                  </a:lnTo>
                  <a:lnTo>
                    <a:pt x="138944" y="12244"/>
                  </a:lnTo>
                  <a:lnTo>
                    <a:pt x="146366" y="1815"/>
                  </a:lnTo>
                  <a:lnTo>
                    <a:pt x="158605" y="5570"/>
                  </a:lnTo>
                  <a:lnTo>
                    <a:pt x="159076" y="4083"/>
                  </a:lnTo>
                  <a:lnTo>
                    <a:pt x="145748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1" name="Google Shape;301;p6"/>
            <p:cNvSpPr/>
            <p:nvPr/>
          </p:nvSpPr>
          <p:spPr>
            <a:xfrm>
              <a:off x="5255349" y="4122628"/>
              <a:ext cx="5103845" cy="1891680"/>
            </a:xfrm>
            <a:custGeom>
              <a:rect l="l" t="t" r="r" b="b"/>
              <a:pathLst>
                <a:path w="159085" h="58962" extrusionOk="0">
                  <a:moveTo>
                    <a:pt x="145753" y="0"/>
                  </a:moveTo>
                  <a:lnTo>
                    <a:pt x="138327" y="10430"/>
                  </a:lnTo>
                  <a:lnTo>
                    <a:pt x="126083" y="6675"/>
                  </a:lnTo>
                  <a:lnTo>
                    <a:pt x="118661" y="17104"/>
                  </a:lnTo>
                  <a:lnTo>
                    <a:pt x="106422" y="13349"/>
                  </a:lnTo>
                  <a:lnTo>
                    <a:pt x="98992" y="23774"/>
                  </a:lnTo>
                  <a:lnTo>
                    <a:pt x="86756" y="20023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65" y="37122"/>
                  </a:lnTo>
                  <a:lnTo>
                    <a:pt x="47421" y="33371"/>
                  </a:lnTo>
                  <a:lnTo>
                    <a:pt x="39995" y="43800"/>
                  </a:lnTo>
                  <a:lnTo>
                    <a:pt x="27756" y="40045"/>
                  </a:lnTo>
                  <a:lnTo>
                    <a:pt x="20330" y="50474"/>
                  </a:lnTo>
                  <a:lnTo>
                    <a:pt x="8090" y="46719"/>
                  </a:lnTo>
                  <a:lnTo>
                    <a:pt x="1" y="58077"/>
                  </a:lnTo>
                  <a:lnTo>
                    <a:pt x="1282" y="58963"/>
                  </a:lnTo>
                  <a:lnTo>
                    <a:pt x="8708" y="48534"/>
                  </a:lnTo>
                  <a:lnTo>
                    <a:pt x="20947" y="52289"/>
                  </a:lnTo>
                  <a:lnTo>
                    <a:pt x="28373" y="41864"/>
                  </a:lnTo>
                  <a:lnTo>
                    <a:pt x="40617" y="45615"/>
                  </a:lnTo>
                  <a:lnTo>
                    <a:pt x="48039" y="35190"/>
                  </a:lnTo>
                  <a:lnTo>
                    <a:pt x="60278" y="38945"/>
                  </a:lnTo>
                  <a:lnTo>
                    <a:pt x="67708" y="28516"/>
                  </a:lnTo>
                  <a:lnTo>
                    <a:pt x="79944" y="32271"/>
                  </a:lnTo>
                  <a:lnTo>
                    <a:pt x="87374" y="21842"/>
                  </a:lnTo>
                  <a:lnTo>
                    <a:pt x="99613" y="25597"/>
                  </a:lnTo>
                  <a:lnTo>
                    <a:pt x="107035" y="15172"/>
                  </a:lnTo>
                  <a:lnTo>
                    <a:pt x="119275" y="18922"/>
                  </a:lnTo>
                  <a:lnTo>
                    <a:pt x="126705" y="8493"/>
                  </a:lnTo>
                  <a:lnTo>
                    <a:pt x="138944" y="12244"/>
                  </a:lnTo>
                  <a:lnTo>
                    <a:pt x="146370" y="1819"/>
                  </a:lnTo>
                  <a:lnTo>
                    <a:pt x="158610" y="5574"/>
                  </a:lnTo>
                  <a:lnTo>
                    <a:pt x="159084" y="4087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2" name="Google Shape;302;p6"/>
            <p:cNvSpPr/>
            <p:nvPr/>
          </p:nvSpPr>
          <p:spPr>
            <a:xfrm>
              <a:off x="5318135" y="4307648"/>
              <a:ext cx="5103845" cy="1891841"/>
            </a:xfrm>
            <a:custGeom>
              <a:rect l="l" t="t" r="r" b="b"/>
              <a:pathLst>
                <a:path w="159085" h="58968" extrusionOk="0">
                  <a:moveTo>
                    <a:pt x="145753" y="0"/>
                  </a:moveTo>
                  <a:lnTo>
                    <a:pt x="138323" y="10425"/>
                  </a:lnTo>
                  <a:lnTo>
                    <a:pt x="126088" y="6674"/>
                  </a:lnTo>
                  <a:lnTo>
                    <a:pt x="118657" y="17099"/>
                  </a:lnTo>
                  <a:lnTo>
                    <a:pt x="106418" y="13344"/>
                  </a:lnTo>
                  <a:lnTo>
                    <a:pt x="98992" y="23774"/>
                  </a:lnTo>
                  <a:lnTo>
                    <a:pt x="86757" y="20019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61" y="37118"/>
                  </a:lnTo>
                  <a:lnTo>
                    <a:pt x="47421" y="33371"/>
                  </a:lnTo>
                  <a:lnTo>
                    <a:pt x="39995" y="43796"/>
                  </a:lnTo>
                  <a:lnTo>
                    <a:pt x="27752" y="40045"/>
                  </a:lnTo>
                  <a:lnTo>
                    <a:pt x="20330" y="50470"/>
                  </a:lnTo>
                  <a:lnTo>
                    <a:pt x="8091" y="46715"/>
                  </a:lnTo>
                  <a:lnTo>
                    <a:pt x="1" y="58072"/>
                  </a:lnTo>
                  <a:lnTo>
                    <a:pt x="1282" y="58967"/>
                  </a:lnTo>
                  <a:lnTo>
                    <a:pt x="8704" y="48534"/>
                  </a:lnTo>
                  <a:lnTo>
                    <a:pt x="20943" y="52289"/>
                  </a:lnTo>
                  <a:lnTo>
                    <a:pt x="28373" y="41860"/>
                  </a:lnTo>
                  <a:lnTo>
                    <a:pt x="40613" y="45615"/>
                  </a:lnTo>
                  <a:lnTo>
                    <a:pt x="48039" y="35185"/>
                  </a:lnTo>
                  <a:lnTo>
                    <a:pt x="60278" y="38940"/>
                  </a:lnTo>
                  <a:lnTo>
                    <a:pt x="67700" y="28516"/>
                  </a:lnTo>
                  <a:lnTo>
                    <a:pt x="79948" y="32266"/>
                  </a:lnTo>
                  <a:lnTo>
                    <a:pt x="87370" y="21841"/>
                  </a:lnTo>
                  <a:lnTo>
                    <a:pt x="99609" y="25596"/>
                  </a:lnTo>
                  <a:lnTo>
                    <a:pt x="107040" y="15167"/>
                  </a:lnTo>
                  <a:lnTo>
                    <a:pt x="119275" y="18922"/>
                  </a:lnTo>
                  <a:lnTo>
                    <a:pt x="126705" y="8489"/>
                  </a:lnTo>
                  <a:lnTo>
                    <a:pt x="138944" y="12244"/>
                  </a:lnTo>
                  <a:lnTo>
                    <a:pt x="146366" y="1815"/>
                  </a:lnTo>
                  <a:lnTo>
                    <a:pt x="158610" y="5570"/>
                  </a:lnTo>
                  <a:lnTo>
                    <a:pt x="159085" y="4083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3" name="Google Shape;303;p6"/>
            <p:cNvSpPr/>
            <p:nvPr/>
          </p:nvSpPr>
          <p:spPr>
            <a:xfrm>
              <a:off x="5380952" y="4492539"/>
              <a:ext cx="5103684" cy="1891809"/>
            </a:xfrm>
            <a:custGeom>
              <a:rect l="l" t="t" r="r" b="b"/>
              <a:pathLst>
                <a:path w="159080" h="58967" extrusionOk="0">
                  <a:moveTo>
                    <a:pt x="145748" y="0"/>
                  </a:moveTo>
                  <a:lnTo>
                    <a:pt x="138326" y="10429"/>
                  </a:lnTo>
                  <a:lnTo>
                    <a:pt x="126087" y="6674"/>
                  </a:lnTo>
                  <a:lnTo>
                    <a:pt x="118657" y="17103"/>
                  </a:lnTo>
                  <a:lnTo>
                    <a:pt x="106417" y="13348"/>
                  </a:lnTo>
                  <a:lnTo>
                    <a:pt x="98991" y="23773"/>
                  </a:lnTo>
                  <a:lnTo>
                    <a:pt x="86752" y="20022"/>
                  </a:lnTo>
                  <a:lnTo>
                    <a:pt x="79326" y="30447"/>
                  </a:lnTo>
                  <a:lnTo>
                    <a:pt x="67082" y="26692"/>
                  </a:lnTo>
                  <a:lnTo>
                    <a:pt x="59660" y="37126"/>
                  </a:lnTo>
                  <a:lnTo>
                    <a:pt x="47421" y="33371"/>
                  </a:lnTo>
                  <a:lnTo>
                    <a:pt x="39991" y="43800"/>
                  </a:lnTo>
                  <a:lnTo>
                    <a:pt x="27755" y="40045"/>
                  </a:lnTo>
                  <a:lnTo>
                    <a:pt x="20325" y="50474"/>
                  </a:lnTo>
                  <a:lnTo>
                    <a:pt x="8086" y="46719"/>
                  </a:lnTo>
                  <a:lnTo>
                    <a:pt x="0" y="58076"/>
                  </a:lnTo>
                  <a:lnTo>
                    <a:pt x="1277" y="58967"/>
                  </a:lnTo>
                  <a:lnTo>
                    <a:pt x="8707" y="48542"/>
                  </a:lnTo>
                  <a:lnTo>
                    <a:pt x="20943" y="52288"/>
                  </a:lnTo>
                  <a:lnTo>
                    <a:pt x="28373" y="41863"/>
                  </a:lnTo>
                  <a:lnTo>
                    <a:pt x="40612" y="45614"/>
                  </a:lnTo>
                  <a:lnTo>
                    <a:pt x="48034" y="35189"/>
                  </a:lnTo>
                  <a:lnTo>
                    <a:pt x="60278" y="38944"/>
                  </a:lnTo>
                  <a:lnTo>
                    <a:pt x="67704" y="28515"/>
                  </a:lnTo>
                  <a:lnTo>
                    <a:pt x="79943" y="32270"/>
                  </a:lnTo>
                  <a:lnTo>
                    <a:pt x="87369" y="21841"/>
                  </a:lnTo>
                  <a:lnTo>
                    <a:pt x="99609" y="25596"/>
                  </a:lnTo>
                  <a:lnTo>
                    <a:pt x="107039" y="15171"/>
                  </a:lnTo>
                  <a:lnTo>
                    <a:pt x="119278" y="18922"/>
                  </a:lnTo>
                  <a:lnTo>
                    <a:pt x="126700" y="8497"/>
                  </a:lnTo>
                  <a:lnTo>
                    <a:pt x="138940" y="12244"/>
                  </a:lnTo>
                  <a:lnTo>
                    <a:pt x="146370" y="1819"/>
                  </a:lnTo>
                  <a:lnTo>
                    <a:pt x="158605" y="5574"/>
                  </a:lnTo>
                  <a:lnTo>
                    <a:pt x="159080" y="4087"/>
                  </a:lnTo>
                  <a:lnTo>
                    <a:pt x="145748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One column text">
  <p:cSld name="ONE_COLUMN_TEXT">
    <p:spTree>
      <p:nvGrpSpPr>
        <p:cNvPr id="1" name="Shape 304"/>
        <p:cNvGrpSpPr/>
        <p:nvPr/>
      </p:nvGrpSpPr>
      <p:grpSpPr>
        <a:xfrm>
          <a:off x="0" y="0"/>
          <a:ext cx="0" cy="0"/>
        </a:xfrm>
      </p:grpSpPr>
      <p:sp>
        <p:nvSpPr>
          <p:cNvPr id="305" name="Google Shape;305;p7"/>
          <p:cNvSpPr/>
          <p:nvPr/>
        </p:nvSpPr>
        <p:spPr>
          <a:xfrm>
            <a:off x="7142164" y="-490466"/>
            <a:ext cx="2659286" cy="1034147"/>
          </a:xfrm>
          <a:custGeom>
            <a:rect l="l" t="t" r="r" b="b"/>
            <a:pathLst>
              <a:path w="82889" h="32234" extrusionOk="0">
                <a:moveTo>
                  <a:pt x="45851" y="1"/>
                </a:moveTo>
                <a:cubicBezTo>
                  <a:pt x="39811" y="1"/>
                  <a:pt x="33760" y="493"/>
                  <a:pt x="27739" y="1019"/>
                </a:cubicBezTo>
                <a:cubicBezTo>
                  <a:pt x="18978" y="1787"/>
                  <a:pt x="10081" y="2665"/>
                  <a:pt x="1891" y="5878"/>
                </a:cubicBezTo>
                <a:cubicBezTo>
                  <a:pt x="1219" y="6139"/>
                  <a:pt x="480" y="6500"/>
                  <a:pt x="287" y="7193"/>
                </a:cubicBezTo>
                <a:cubicBezTo>
                  <a:pt x="1" y="8201"/>
                  <a:pt x="1051" y="9058"/>
                  <a:pt x="1992" y="9533"/>
                </a:cubicBezTo>
                <a:cubicBezTo>
                  <a:pt x="5189" y="11131"/>
                  <a:pt x="8762" y="11973"/>
                  <a:pt x="12334" y="11973"/>
                </a:cubicBezTo>
                <a:cubicBezTo>
                  <a:pt x="12488" y="11973"/>
                  <a:pt x="12641" y="11972"/>
                  <a:pt x="12795" y="11969"/>
                </a:cubicBezTo>
                <a:lnTo>
                  <a:pt x="12795" y="11969"/>
                </a:lnTo>
                <a:cubicBezTo>
                  <a:pt x="11421" y="13149"/>
                  <a:pt x="9519" y="13426"/>
                  <a:pt x="7763" y="13880"/>
                </a:cubicBezTo>
                <a:cubicBezTo>
                  <a:pt x="6007" y="14329"/>
                  <a:pt x="4117" y="15190"/>
                  <a:pt x="3491" y="16891"/>
                </a:cubicBezTo>
                <a:cubicBezTo>
                  <a:pt x="2958" y="18350"/>
                  <a:pt x="4179" y="20266"/>
                  <a:pt x="5561" y="20266"/>
                </a:cubicBezTo>
                <a:cubicBezTo>
                  <a:pt x="5737" y="20266"/>
                  <a:pt x="5917" y="20234"/>
                  <a:pt x="6095" y="20167"/>
                </a:cubicBezTo>
                <a:lnTo>
                  <a:pt x="6095" y="20167"/>
                </a:lnTo>
                <a:cubicBezTo>
                  <a:pt x="4356" y="20940"/>
                  <a:pt x="2462" y="21967"/>
                  <a:pt x="2042" y="23813"/>
                </a:cubicBezTo>
                <a:cubicBezTo>
                  <a:pt x="1496" y="26249"/>
                  <a:pt x="3890" y="28312"/>
                  <a:pt x="6158" y="29345"/>
                </a:cubicBezTo>
                <a:cubicBezTo>
                  <a:pt x="10758" y="31441"/>
                  <a:pt x="15911" y="31941"/>
                  <a:pt x="20960" y="32134"/>
                </a:cubicBezTo>
                <a:cubicBezTo>
                  <a:pt x="22700" y="32200"/>
                  <a:pt x="24442" y="32233"/>
                  <a:pt x="26184" y="32233"/>
                </a:cubicBezTo>
                <a:cubicBezTo>
                  <a:pt x="36805" y="32233"/>
                  <a:pt x="47428" y="31002"/>
                  <a:pt x="57767" y="28559"/>
                </a:cubicBezTo>
                <a:cubicBezTo>
                  <a:pt x="65697" y="26682"/>
                  <a:pt x="74064" y="23666"/>
                  <a:pt x="78570" y="16874"/>
                </a:cubicBezTo>
                <a:cubicBezTo>
                  <a:pt x="82888" y="10385"/>
                  <a:pt x="78226" y="7411"/>
                  <a:pt x="72606" y="4912"/>
                </a:cubicBezTo>
                <a:cubicBezTo>
                  <a:pt x="67028" y="2426"/>
                  <a:pt x="60992" y="1052"/>
                  <a:pt x="54932" y="431"/>
                </a:cubicBezTo>
                <a:cubicBezTo>
                  <a:pt x="51911" y="125"/>
                  <a:pt x="48882" y="1"/>
                  <a:pt x="45851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306" name="Google Shape;306;p7"/>
          <p:cNvGrpSpPr/>
          <p:nvPr/>
        </p:nvGrpSpPr>
        <p:grpSpPr>
          <a:xfrm>
            <a:off x="6986265" y="-56599"/>
            <a:ext cx="1265494" cy="807613"/>
            <a:chOff x="6986265" y="-56599"/>
            <a:chExt cx="1265494" cy="807613"/>
          </a:xfrm>
        </p:grpSpPr>
        <p:sp>
          <p:nvSpPr>
            <p:cNvPr id="307" name="Google Shape;307;p7"/>
            <p:cNvSpPr/>
            <p:nvPr/>
          </p:nvSpPr>
          <p:spPr>
            <a:xfrm>
              <a:off x="7396600" y="279882"/>
              <a:ext cx="97306" cy="75618"/>
            </a:xfrm>
            <a:custGeom>
              <a:rect l="l" t="t" r="r" b="b"/>
              <a:pathLst>
                <a:path w="3033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8" name="Google Shape;308;p7"/>
            <p:cNvSpPr/>
            <p:nvPr/>
          </p:nvSpPr>
          <p:spPr>
            <a:xfrm>
              <a:off x="7361566" y="96884"/>
              <a:ext cx="97306" cy="75747"/>
            </a:xfrm>
            <a:custGeom>
              <a:rect l="l" t="t" r="r" b="b"/>
              <a:pathLst>
                <a:path w="3033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29" y="2361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9" name="Google Shape;309;p7"/>
            <p:cNvSpPr/>
            <p:nvPr/>
          </p:nvSpPr>
          <p:spPr>
            <a:xfrm>
              <a:off x="7705169" y="-30580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0" name="Google Shape;310;p7"/>
            <p:cNvSpPr/>
            <p:nvPr/>
          </p:nvSpPr>
          <p:spPr>
            <a:xfrm>
              <a:off x="7899236" y="80297"/>
              <a:ext cx="97435" cy="75651"/>
            </a:xfrm>
            <a:custGeom>
              <a:rect l="l" t="t" r="r" b="b"/>
              <a:pathLst>
                <a:path w="3037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7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1" name="Google Shape;311;p7"/>
            <p:cNvSpPr/>
            <p:nvPr/>
          </p:nvSpPr>
          <p:spPr>
            <a:xfrm>
              <a:off x="7564616" y="265060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2" name="Google Shape;312;p7"/>
            <p:cNvSpPr/>
            <p:nvPr/>
          </p:nvSpPr>
          <p:spPr>
            <a:xfrm>
              <a:off x="7731060" y="438883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7" y="2353"/>
                    <a:pt x="3037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3" name="Google Shape;313;p7"/>
            <p:cNvSpPr/>
            <p:nvPr/>
          </p:nvSpPr>
          <p:spPr>
            <a:xfrm>
              <a:off x="7738471" y="235544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4" name="Google Shape;314;p7"/>
            <p:cNvSpPr/>
            <p:nvPr/>
          </p:nvSpPr>
          <p:spPr>
            <a:xfrm>
              <a:off x="7590635" y="126528"/>
              <a:ext cx="97338" cy="75618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3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5" name="Google Shape;315;p7"/>
            <p:cNvSpPr/>
            <p:nvPr/>
          </p:nvSpPr>
          <p:spPr>
            <a:xfrm>
              <a:off x="7479725" y="399935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6" name="Google Shape;316;p7"/>
            <p:cNvSpPr/>
            <p:nvPr/>
          </p:nvSpPr>
          <p:spPr>
            <a:xfrm>
              <a:off x="7849380" y="364901"/>
              <a:ext cx="97306" cy="75618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7" name="Google Shape;317;p7"/>
            <p:cNvSpPr/>
            <p:nvPr/>
          </p:nvSpPr>
          <p:spPr>
            <a:xfrm>
              <a:off x="7755186" y="117352"/>
              <a:ext cx="97306" cy="75651"/>
            </a:xfrm>
            <a:custGeom>
              <a:rect l="l" t="t" r="r" b="b"/>
              <a:pathLst>
                <a:path w="3033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28" y="2353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8" name="Google Shape;318;p7"/>
            <p:cNvSpPr/>
            <p:nvPr/>
          </p:nvSpPr>
          <p:spPr>
            <a:xfrm>
              <a:off x="7825254" y="-56599"/>
              <a:ext cx="97595" cy="75747"/>
            </a:xfrm>
            <a:custGeom>
              <a:rect l="l" t="t" r="r" b="b"/>
              <a:pathLst>
                <a:path w="3042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9" name="Google Shape;319;p7"/>
            <p:cNvSpPr/>
            <p:nvPr/>
          </p:nvSpPr>
          <p:spPr>
            <a:xfrm>
              <a:off x="7520310" y="9972"/>
              <a:ext cx="97435" cy="75747"/>
            </a:xfrm>
            <a:custGeom>
              <a:rect l="l" t="t" r="r" b="b"/>
              <a:pathLst>
                <a:path w="3037" h="2361" extrusionOk="0">
                  <a:moveTo>
                    <a:pt x="1521" y="0"/>
                  </a:moveTo>
                  <a:cubicBezTo>
                    <a:pt x="0" y="0"/>
                    <a:pt x="0" y="2361"/>
                    <a:pt x="1521" y="2361"/>
                  </a:cubicBezTo>
                  <a:cubicBezTo>
                    <a:pt x="3037" y="2361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0" name="Google Shape;320;p7"/>
            <p:cNvSpPr/>
            <p:nvPr/>
          </p:nvSpPr>
          <p:spPr>
            <a:xfrm>
              <a:off x="7208083" y="176384"/>
              <a:ext cx="97306" cy="75779"/>
            </a:xfrm>
            <a:custGeom>
              <a:rect l="l" t="t" r="r" b="b"/>
              <a:pathLst>
                <a:path w="3033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3" y="2361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1" name="Google Shape;321;p7"/>
            <p:cNvSpPr/>
            <p:nvPr/>
          </p:nvSpPr>
          <p:spPr>
            <a:xfrm>
              <a:off x="7241224" y="381616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3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2" name="Google Shape;322;p7"/>
            <p:cNvSpPr/>
            <p:nvPr/>
          </p:nvSpPr>
          <p:spPr>
            <a:xfrm>
              <a:off x="7404011" y="529292"/>
              <a:ext cx="97306" cy="75651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3" name="Google Shape;323;p7"/>
            <p:cNvSpPr/>
            <p:nvPr/>
          </p:nvSpPr>
          <p:spPr>
            <a:xfrm>
              <a:off x="7603564" y="568240"/>
              <a:ext cx="97338" cy="75651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4" name="Google Shape;324;p7"/>
            <p:cNvSpPr/>
            <p:nvPr/>
          </p:nvSpPr>
          <p:spPr>
            <a:xfrm>
              <a:off x="7917684" y="558936"/>
              <a:ext cx="97467" cy="75651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7" y="2357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5" name="Google Shape;325;p7"/>
            <p:cNvSpPr/>
            <p:nvPr/>
          </p:nvSpPr>
          <p:spPr>
            <a:xfrm>
              <a:off x="8022914" y="277989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21" y="0"/>
                  </a:moveTo>
                  <a:cubicBezTo>
                    <a:pt x="1" y="0"/>
                    <a:pt x="1" y="2357"/>
                    <a:pt x="1521" y="2357"/>
                  </a:cubicBezTo>
                  <a:cubicBezTo>
                    <a:pt x="3038" y="2357"/>
                    <a:pt x="3042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6" name="Google Shape;326;p7"/>
            <p:cNvSpPr/>
            <p:nvPr/>
          </p:nvSpPr>
          <p:spPr>
            <a:xfrm>
              <a:off x="8154164" y="150526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7" name="Google Shape;327;p7"/>
            <p:cNvSpPr/>
            <p:nvPr/>
          </p:nvSpPr>
          <p:spPr>
            <a:xfrm>
              <a:off x="7313314" y="-41649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7" y="2357"/>
                    <a:pt x="3041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8" name="Google Shape;328;p7"/>
            <p:cNvSpPr/>
            <p:nvPr/>
          </p:nvSpPr>
          <p:spPr>
            <a:xfrm>
              <a:off x="7076833" y="-30580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6" y="0"/>
                  </a:moveTo>
                  <a:cubicBezTo>
                    <a:pt x="0" y="0"/>
                    <a:pt x="0" y="2356"/>
                    <a:pt x="1516" y="2356"/>
                  </a:cubicBezTo>
                  <a:cubicBezTo>
                    <a:pt x="3037" y="2356"/>
                    <a:pt x="3037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9" name="Google Shape;329;p7"/>
            <p:cNvSpPr/>
            <p:nvPr/>
          </p:nvSpPr>
          <p:spPr>
            <a:xfrm>
              <a:off x="6986265" y="270578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0" name="Google Shape;330;p7"/>
            <p:cNvSpPr/>
            <p:nvPr/>
          </p:nvSpPr>
          <p:spPr>
            <a:xfrm>
              <a:off x="7019534" y="405453"/>
              <a:ext cx="97435" cy="75651"/>
            </a:xfrm>
            <a:custGeom>
              <a:rect l="l" t="t" r="r" b="b"/>
              <a:pathLst>
                <a:path w="3037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1519" y="2357"/>
                    <a:pt x="1520" y="2357"/>
                    <a:pt x="1521" y="2357"/>
                  </a:cubicBezTo>
                  <a:cubicBezTo>
                    <a:pt x="3029" y="2357"/>
                    <a:pt x="3036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1" name="Google Shape;331;p7"/>
            <p:cNvSpPr/>
            <p:nvPr/>
          </p:nvSpPr>
          <p:spPr>
            <a:xfrm>
              <a:off x="7154441" y="610685"/>
              <a:ext cx="97467" cy="75651"/>
            </a:xfrm>
            <a:custGeom>
              <a:rect l="l" t="t" r="r" b="b"/>
              <a:pathLst>
                <a:path w="3038" h="2358" extrusionOk="0">
                  <a:moveTo>
                    <a:pt x="1521" y="1"/>
                  </a:moveTo>
                  <a:cubicBezTo>
                    <a:pt x="0" y="1"/>
                    <a:pt x="0" y="2357"/>
                    <a:pt x="1521" y="2357"/>
                  </a:cubicBezTo>
                  <a:cubicBezTo>
                    <a:pt x="3033" y="2357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2" name="Google Shape;332;p7"/>
            <p:cNvSpPr/>
            <p:nvPr/>
          </p:nvSpPr>
          <p:spPr>
            <a:xfrm>
              <a:off x="8078577" y="675363"/>
              <a:ext cx="97338" cy="75651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3" name="Google Shape;333;p7"/>
            <p:cNvSpPr/>
            <p:nvPr/>
          </p:nvSpPr>
          <p:spPr>
            <a:xfrm>
              <a:off x="8096897" y="401828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34" name="Google Shape;334;p7"/>
          <p:cNvSpPr/>
          <p:nvPr/>
        </p:nvSpPr>
        <p:spPr>
          <a:xfrm>
            <a:off x="-363483" y="4724367"/>
            <a:ext cx="1037356" cy="820125"/>
          </a:xfrm>
          <a:custGeom>
            <a:rect l="l" t="t" r="r" b="b"/>
            <a:pathLst>
              <a:path w="32334" h="25562" extrusionOk="0">
                <a:moveTo>
                  <a:pt x="32334" y="17467"/>
                </a:moveTo>
                <a:cubicBezTo>
                  <a:pt x="32334" y="17467"/>
                  <a:pt x="32333" y="17467"/>
                  <a:pt x="32333" y="17468"/>
                </a:cubicBezTo>
                <a:lnTo>
                  <a:pt x="32333" y="17468"/>
                </a:lnTo>
                <a:cubicBezTo>
                  <a:pt x="32333" y="17467"/>
                  <a:pt x="32334" y="17467"/>
                  <a:pt x="32334" y="17467"/>
                </a:cubicBezTo>
                <a:close/>
                <a:moveTo>
                  <a:pt x="9069" y="1"/>
                </a:moveTo>
                <a:cubicBezTo>
                  <a:pt x="7169" y="1"/>
                  <a:pt x="5155" y="480"/>
                  <a:pt x="3798" y="1666"/>
                </a:cubicBezTo>
                <a:cubicBezTo>
                  <a:pt x="3046" y="2321"/>
                  <a:pt x="2508" y="3186"/>
                  <a:pt x="2071" y="4089"/>
                </a:cubicBezTo>
                <a:cubicBezTo>
                  <a:pt x="1" y="8369"/>
                  <a:pt x="185" y="13456"/>
                  <a:pt x="1517" y="18017"/>
                </a:cubicBezTo>
                <a:cubicBezTo>
                  <a:pt x="2122" y="20080"/>
                  <a:pt x="2987" y="22142"/>
                  <a:pt x="4528" y="23646"/>
                </a:cubicBezTo>
                <a:cubicBezTo>
                  <a:pt x="5700" y="24794"/>
                  <a:pt x="7324" y="25563"/>
                  <a:pt x="8936" y="25563"/>
                </a:cubicBezTo>
                <a:cubicBezTo>
                  <a:pt x="9440" y="25563"/>
                  <a:pt x="9943" y="25488"/>
                  <a:pt x="10430" y="25326"/>
                </a:cubicBezTo>
                <a:cubicBezTo>
                  <a:pt x="11257" y="25053"/>
                  <a:pt x="12068" y="24444"/>
                  <a:pt x="12194" y="23578"/>
                </a:cubicBezTo>
                <a:cubicBezTo>
                  <a:pt x="12857" y="23847"/>
                  <a:pt x="13563" y="24119"/>
                  <a:pt x="14266" y="24119"/>
                </a:cubicBezTo>
                <a:cubicBezTo>
                  <a:pt x="14464" y="24119"/>
                  <a:pt x="14661" y="24098"/>
                  <a:pt x="14857" y="24049"/>
                </a:cubicBezTo>
                <a:cubicBezTo>
                  <a:pt x="15747" y="23826"/>
                  <a:pt x="16461" y="22751"/>
                  <a:pt x="15974" y="21970"/>
                </a:cubicBezTo>
                <a:lnTo>
                  <a:pt x="15974" y="21970"/>
                </a:lnTo>
                <a:cubicBezTo>
                  <a:pt x="16855" y="22140"/>
                  <a:pt x="17751" y="22224"/>
                  <a:pt x="18647" y="22224"/>
                </a:cubicBezTo>
                <a:cubicBezTo>
                  <a:pt x="20319" y="22224"/>
                  <a:pt x="21991" y="21931"/>
                  <a:pt x="23564" y="21356"/>
                </a:cubicBezTo>
                <a:cubicBezTo>
                  <a:pt x="23875" y="21243"/>
                  <a:pt x="24228" y="21075"/>
                  <a:pt x="24291" y="20747"/>
                </a:cubicBezTo>
                <a:cubicBezTo>
                  <a:pt x="24333" y="20558"/>
                  <a:pt x="24257" y="20369"/>
                  <a:pt x="24173" y="20201"/>
                </a:cubicBezTo>
                <a:cubicBezTo>
                  <a:pt x="23934" y="19727"/>
                  <a:pt x="23556" y="19315"/>
                  <a:pt x="23093" y="19042"/>
                </a:cubicBezTo>
                <a:lnTo>
                  <a:pt x="23093" y="19042"/>
                </a:lnTo>
                <a:cubicBezTo>
                  <a:pt x="23977" y="19247"/>
                  <a:pt x="24882" y="19348"/>
                  <a:pt x="25788" y="19348"/>
                </a:cubicBezTo>
                <a:cubicBezTo>
                  <a:pt x="28088" y="19348"/>
                  <a:pt x="30390" y="18700"/>
                  <a:pt x="32333" y="17468"/>
                </a:cubicBezTo>
                <a:lnTo>
                  <a:pt x="32333" y="17468"/>
                </a:lnTo>
                <a:cubicBezTo>
                  <a:pt x="32311" y="17481"/>
                  <a:pt x="32278" y="17488"/>
                  <a:pt x="32237" y="17488"/>
                </a:cubicBezTo>
                <a:cubicBezTo>
                  <a:pt x="31852" y="17488"/>
                  <a:pt x="30715" y="16954"/>
                  <a:pt x="30469" y="16875"/>
                </a:cubicBezTo>
                <a:cubicBezTo>
                  <a:pt x="29818" y="16644"/>
                  <a:pt x="29180" y="16388"/>
                  <a:pt x="28541" y="16106"/>
                </a:cubicBezTo>
                <a:cubicBezTo>
                  <a:pt x="27298" y="15560"/>
                  <a:pt x="26084" y="14930"/>
                  <a:pt x="24921" y="14224"/>
                </a:cubicBezTo>
                <a:cubicBezTo>
                  <a:pt x="20779" y="11713"/>
                  <a:pt x="17217" y="8248"/>
                  <a:pt x="14626" y="4157"/>
                </a:cubicBezTo>
                <a:cubicBezTo>
                  <a:pt x="13639" y="2598"/>
                  <a:pt x="13105" y="574"/>
                  <a:pt x="11098" y="187"/>
                </a:cubicBezTo>
                <a:cubicBezTo>
                  <a:pt x="10463" y="67"/>
                  <a:pt x="9774" y="1"/>
                  <a:pt x="9069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335" name="Google Shape;335;p7"/>
          <p:cNvGrpSpPr/>
          <p:nvPr/>
        </p:nvGrpSpPr>
        <p:grpSpPr>
          <a:xfrm>
            <a:off x="-208785" y="3219377"/>
            <a:ext cx="1265494" cy="1598337"/>
            <a:chOff x="-208785" y="3219377"/>
            <a:chExt cx="1265494" cy="1598337"/>
          </a:xfrm>
        </p:grpSpPr>
        <p:grpSp>
          <p:nvGrpSpPr>
            <p:cNvPr id="336" name="Google Shape;336;p7"/>
            <p:cNvGrpSpPr/>
            <p:nvPr/>
          </p:nvGrpSpPr>
          <p:grpSpPr>
            <a:xfrm>
              <a:off x="-208785" y="4010101"/>
              <a:ext cx="1265494" cy="807613"/>
              <a:chOff x="6986265" y="-56599"/>
              <a:chExt cx="1265494" cy="807613"/>
            </a:xfrm>
          </p:grpSpPr>
          <p:sp>
            <p:nvSpPr>
              <p:cNvPr id="337" name="Google Shape;337;p7"/>
              <p:cNvSpPr/>
              <p:nvPr/>
            </p:nvSpPr>
            <p:spPr>
              <a:xfrm>
                <a:off x="7396600" y="279882"/>
                <a:ext cx="97306" cy="75618"/>
              </a:xfrm>
              <a:custGeom>
                <a:rect l="l" t="t" r="r" b="b"/>
                <a:pathLst>
                  <a:path w="3033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3" y="2357"/>
                      <a:pt x="3033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38" name="Google Shape;338;p7"/>
              <p:cNvSpPr/>
              <p:nvPr/>
            </p:nvSpPr>
            <p:spPr>
              <a:xfrm>
                <a:off x="7361566" y="96884"/>
                <a:ext cx="97306" cy="75747"/>
              </a:xfrm>
              <a:custGeom>
                <a:rect l="l" t="t" r="r" b="b"/>
                <a:pathLst>
                  <a:path w="3033" h="2361" extrusionOk="0">
                    <a:moveTo>
                      <a:pt x="1516" y="0"/>
                    </a:moveTo>
                    <a:cubicBezTo>
                      <a:pt x="0" y="0"/>
                      <a:pt x="0" y="2361"/>
                      <a:pt x="1516" y="2361"/>
                    </a:cubicBezTo>
                    <a:cubicBezTo>
                      <a:pt x="3029" y="2361"/>
                      <a:pt x="3033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39" name="Google Shape;339;p7"/>
              <p:cNvSpPr/>
              <p:nvPr/>
            </p:nvSpPr>
            <p:spPr>
              <a:xfrm>
                <a:off x="7705169" y="-30580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0"/>
                    </a:moveTo>
                    <a:cubicBezTo>
                      <a:pt x="1" y="0"/>
                      <a:pt x="1" y="2356"/>
                      <a:pt x="1517" y="2356"/>
                    </a:cubicBezTo>
                    <a:cubicBezTo>
                      <a:pt x="3033" y="2356"/>
                      <a:pt x="3038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40" name="Google Shape;340;p7"/>
              <p:cNvSpPr/>
              <p:nvPr/>
            </p:nvSpPr>
            <p:spPr>
              <a:xfrm>
                <a:off x="7899236" y="80297"/>
                <a:ext cx="97435" cy="75651"/>
              </a:xfrm>
              <a:custGeom>
                <a:rect l="l" t="t" r="r" b="b"/>
                <a:pathLst>
                  <a:path w="3037" h="2358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3" y="2357"/>
                      <a:pt x="3037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41" name="Google Shape;341;p7"/>
              <p:cNvSpPr/>
              <p:nvPr/>
            </p:nvSpPr>
            <p:spPr>
              <a:xfrm>
                <a:off x="7564616" y="265060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42" name="Google Shape;342;p7"/>
              <p:cNvSpPr/>
              <p:nvPr/>
            </p:nvSpPr>
            <p:spPr>
              <a:xfrm>
                <a:off x="7731060" y="438883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7" y="2353"/>
                      <a:pt x="3037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43" name="Google Shape;343;p7"/>
              <p:cNvSpPr/>
              <p:nvPr/>
            </p:nvSpPr>
            <p:spPr>
              <a:xfrm>
                <a:off x="7738471" y="235544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7" y="2357"/>
                      <a:pt x="3037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44" name="Google Shape;344;p7"/>
              <p:cNvSpPr/>
              <p:nvPr/>
            </p:nvSpPr>
            <p:spPr>
              <a:xfrm>
                <a:off x="7590635" y="126528"/>
                <a:ext cx="97338" cy="75618"/>
              </a:xfrm>
              <a:custGeom>
                <a:rect l="l" t="t" r="r" b="b"/>
                <a:pathLst>
                  <a:path w="3034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3"/>
                      <a:pt x="3033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45" name="Google Shape;345;p7"/>
              <p:cNvSpPr/>
              <p:nvPr/>
            </p:nvSpPr>
            <p:spPr>
              <a:xfrm>
                <a:off x="7479725" y="399935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29" y="2357"/>
                      <a:pt x="3038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46" name="Google Shape;346;p7"/>
              <p:cNvSpPr/>
              <p:nvPr/>
            </p:nvSpPr>
            <p:spPr>
              <a:xfrm>
                <a:off x="7849380" y="364901"/>
                <a:ext cx="97306" cy="75618"/>
              </a:xfrm>
              <a:custGeom>
                <a:rect l="l" t="t" r="r" b="b"/>
                <a:pathLst>
                  <a:path w="3033" h="2357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3" y="2357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47" name="Google Shape;347;p7"/>
              <p:cNvSpPr/>
              <p:nvPr/>
            </p:nvSpPr>
            <p:spPr>
              <a:xfrm>
                <a:off x="7755186" y="117352"/>
                <a:ext cx="97306" cy="75651"/>
              </a:xfrm>
              <a:custGeom>
                <a:rect l="l" t="t" r="r" b="b"/>
                <a:pathLst>
                  <a:path w="3033" h="2358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28" y="2353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48" name="Google Shape;348;p7"/>
              <p:cNvSpPr/>
              <p:nvPr/>
            </p:nvSpPr>
            <p:spPr>
              <a:xfrm>
                <a:off x="7825254" y="-56599"/>
                <a:ext cx="97595" cy="75747"/>
              </a:xfrm>
              <a:custGeom>
                <a:rect l="l" t="t" r="r" b="b"/>
                <a:pathLst>
                  <a:path w="3042" h="2361" extrusionOk="0">
                    <a:moveTo>
                      <a:pt x="1516" y="0"/>
                    </a:moveTo>
                    <a:cubicBezTo>
                      <a:pt x="0" y="0"/>
                      <a:pt x="0" y="2361"/>
                      <a:pt x="1516" y="2361"/>
                    </a:cubicBezTo>
                    <a:cubicBezTo>
                      <a:pt x="3033" y="2361"/>
                      <a:pt x="3041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49" name="Google Shape;349;p7"/>
              <p:cNvSpPr/>
              <p:nvPr/>
            </p:nvSpPr>
            <p:spPr>
              <a:xfrm>
                <a:off x="7520310" y="9972"/>
                <a:ext cx="97435" cy="75747"/>
              </a:xfrm>
              <a:custGeom>
                <a:rect l="l" t="t" r="r" b="b"/>
                <a:pathLst>
                  <a:path w="3037" h="2361" extrusionOk="0">
                    <a:moveTo>
                      <a:pt x="1521" y="0"/>
                    </a:moveTo>
                    <a:cubicBezTo>
                      <a:pt x="0" y="0"/>
                      <a:pt x="0" y="2361"/>
                      <a:pt x="1521" y="2361"/>
                    </a:cubicBezTo>
                    <a:cubicBezTo>
                      <a:pt x="3037" y="2361"/>
                      <a:pt x="3037" y="0"/>
                      <a:pt x="152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50" name="Google Shape;350;p7"/>
              <p:cNvSpPr/>
              <p:nvPr/>
            </p:nvSpPr>
            <p:spPr>
              <a:xfrm>
                <a:off x="7208083" y="176384"/>
                <a:ext cx="97306" cy="75779"/>
              </a:xfrm>
              <a:custGeom>
                <a:rect l="l" t="t" r="r" b="b"/>
                <a:pathLst>
                  <a:path w="3033" h="2362" extrusionOk="0">
                    <a:moveTo>
                      <a:pt x="1516" y="1"/>
                    </a:moveTo>
                    <a:cubicBezTo>
                      <a:pt x="0" y="1"/>
                      <a:pt x="0" y="2361"/>
                      <a:pt x="1516" y="2361"/>
                    </a:cubicBezTo>
                    <a:cubicBezTo>
                      <a:pt x="3033" y="2361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51" name="Google Shape;351;p7"/>
              <p:cNvSpPr/>
              <p:nvPr/>
            </p:nvSpPr>
            <p:spPr>
              <a:xfrm>
                <a:off x="7241224" y="381616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3" y="2353"/>
                      <a:pt x="3041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52" name="Google Shape;352;p7"/>
              <p:cNvSpPr/>
              <p:nvPr/>
            </p:nvSpPr>
            <p:spPr>
              <a:xfrm>
                <a:off x="7404011" y="529292"/>
                <a:ext cx="97306" cy="75651"/>
              </a:xfrm>
              <a:custGeom>
                <a:rect l="l" t="t" r="r" b="b"/>
                <a:pathLst>
                  <a:path w="3033" h="2358" extrusionOk="0">
                    <a:moveTo>
                      <a:pt x="1517" y="1"/>
                    </a:moveTo>
                    <a:cubicBezTo>
                      <a:pt x="0" y="1"/>
                      <a:pt x="0" y="2357"/>
                      <a:pt x="1517" y="2357"/>
                    </a:cubicBezTo>
                    <a:cubicBezTo>
                      <a:pt x="3033" y="2357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53" name="Google Shape;353;p7"/>
              <p:cNvSpPr/>
              <p:nvPr/>
            </p:nvSpPr>
            <p:spPr>
              <a:xfrm>
                <a:off x="7603564" y="568240"/>
                <a:ext cx="97338" cy="75651"/>
              </a:xfrm>
              <a:custGeom>
                <a:rect l="l" t="t" r="r" b="b"/>
                <a:pathLst>
                  <a:path w="3034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33" y="2353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54" name="Google Shape;354;p7"/>
              <p:cNvSpPr/>
              <p:nvPr/>
            </p:nvSpPr>
            <p:spPr>
              <a:xfrm>
                <a:off x="7917684" y="558936"/>
                <a:ext cx="97467" cy="75651"/>
              </a:xfrm>
              <a:custGeom>
                <a:rect l="l" t="t" r="r" b="b"/>
                <a:pathLst>
                  <a:path w="3038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37" y="2357"/>
                      <a:pt x="3037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55" name="Google Shape;355;p7"/>
              <p:cNvSpPr/>
              <p:nvPr/>
            </p:nvSpPr>
            <p:spPr>
              <a:xfrm>
                <a:off x="8022914" y="277989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21" y="0"/>
                    </a:moveTo>
                    <a:cubicBezTo>
                      <a:pt x="1" y="0"/>
                      <a:pt x="1" y="2357"/>
                      <a:pt x="1521" y="2357"/>
                    </a:cubicBezTo>
                    <a:cubicBezTo>
                      <a:pt x="3038" y="2357"/>
                      <a:pt x="3042" y="0"/>
                      <a:pt x="152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56" name="Google Shape;356;p7"/>
              <p:cNvSpPr/>
              <p:nvPr/>
            </p:nvSpPr>
            <p:spPr>
              <a:xfrm>
                <a:off x="8154164" y="150526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6"/>
                      <a:pt x="1517" y="2356"/>
                    </a:cubicBezTo>
                    <a:cubicBezTo>
                      <a:pt x="3033" y="2356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57" name="Google Shape;357;p7"/>
              <p:cNvSpPr/>
              <p:nvPr/>
            </p:nvSpPr>
            <p:spPr>
              <a:xfrm>
                <a:off x="7313314" y="-41649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1"/>
                    </a:moveTo>
                    <a:cubicBezTo>
                      <a:pt x="0" y="1"/>
                      <a:pt x="0" y="2357"/>
                      <a:pt x="1517" y="2357"/>
                    </a:cubicBezTo>
                    <a:cubicBezTo>
                      <a:pt x="3037" y="2357"/>
                      <a:pt x="3041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58" name="Google Shape;358;p7"/>
              <p:cNvSpPr/>
              <p:nvPr/>
            </p:nvSpPr>
            <p:spPr>
              <a:xfrm>
                <a:off x="7076833" y="-30580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6" y="0"/>
                    </a:moveTo>
                    <a:cubicBezTo>
                      <a:pt x="0" y="0"/>
                      <a:pt x="0" y="2356"/>
                      <a:pt x="1516" y="2356"/>
                    </a:cubicBezTo>
                    <a:cubicBezTo>
                      <a:pt x="3037" y="2356"/>
                      <a:pt x="3037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59" name="Google Shape;359;p7"/>
              <p:cNvSpPr/>
              <p:nvPr/>
            </p:nvSpPr>
            <p:spPr>
              <a:xfrm>
                <a:off x="6986265" y="270578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37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60" name="Google Shape;360;p7"/>
              <p:cNvSpPr/>
              <p:nvPr/>
            </p:nvSpPr>
            <p:spPr>
              <a:xfrm>
                <a:off x="7019534" y="405453"/>
                <a:ext cx="97435" cy="75651"/>
              </a:xfrm>
              <a:custGeom>
                <a:rect l="l" t="t" r="r" b="b"/>
                <a:pathLst>
                  <a:path w="3037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1519" y="2357"/>
                      <a:pt x="1520" y="2357"/>
                      <a:pt x="1521" y="2357"/>
                    </a:cubicBezTo>
                    <a:cubicBezTo>
                      <a:pt x="3029" y="2357"/>
                      <a:pt x="3036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61" name="Google Shape;361;p7"/>
              <p:cNvSpPr/>
              <p:nvPr/>
            </p:nvSpPr>
            <p:spPr>
              <a:xfrm>
                <a:off x="7154441" y="610685"/>
                <a:ext cx="97467" cy="75651"/>
              </a:xfrm>
              <a:custGeom>
                <a:rect l="l" t="t" r="r" b="b"/>
                <a:pathLst>
                  <a:path w="3038" h="2358" extrusionOk="0">
                    <a:moveTo>
                      <a:pt x="1521" y="1"/>
                    </a:moveTo>
                    <a:cubicBezTo>
                      <a:pt x="0" y="1"/>
                      <a:pt x="0" y="2357"/>
                      <a:pt x="1521" y="2357"/>
                    </a:cubicBezTo>
                    <a:cubicBezTo>
                      <a:pt x="3033" y="2357"/>
                      <a:pt x="3037" y="1"/>
                      <a:pt x="152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62" name="Google Shape;362;p7"/>
              <p:cNvSpPr/>
              <p:nvPr/>
            </p:nvSpPr>
            <p:spPr>
              <a:xfrm>
                <a:off x="8078577" y="675363"/>
                <a:ext cx="97338" cy="75651"/>
              </a:xfrm>
              <a:custGeom>
                <a:rect l="l" t="t" r="r" b="b"/>
                <a:pathLst>
                  <a:path w="3034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29" y="2357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363" name="Google Shape;363;p7"/>
              <p:cNvSpPr/>
              <p:nvPr/>
            </p:nvSpPr>
            <p:spPr>
              <a:xfrm>
                <a:off x="8096897" y="401828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  <p:sp>
          <p:nvSpPr>
            <p:cNvPr id="364" name="Google Shape;364;p7"/>
            <p:cNvSpPr/>
            <p:nvPr/>
          </p:nvSpPr>
          <p:spPr>
            <a:xfrm>
              <a:off x="78389" y="3485790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2" y="0"/>
                  </a:moveTo>
                  <a:cubicBezTo>
                    <a:pt x="4" y="0"/>
                    <a:pt x="0" y="2222"/>
                    <a:pt x="1432" y="2222"/>
                  </a:cubicBezTo>
                  <a:cubicBezTo>
                    <a:pt x="2861" y="2222"/>
                    <a:pt x="2861" y="0"/>
                    <a:pt x="1432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5" name="Google Shape;365;p7"/>
            <p:cNvSpPr/>
            <p:nvPr/>
          </p:nvSpPr>
          <p:spPr>
            <a:xfrm>
              <a:off x="261388" y="3590347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2" y="1"/>
                  </a:moveTo>
                  <a:cubicBezTo>
                    <a:pt x="4" y="1"/>
                    <a:pt x="0" y="2223"/>
                    <a:pt x="1432" y="2223"/>
                  </a:cubicBezTo>
                  <a:cubicBezTo>
                    <a:pt x="2860" y="2223"/>
                    <a:pt x="2860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6" name="Google Shape;366;p7"/>
            <p:cNvSpPr/>
            <p:nvPr/>
          </p:nvSpPr>
          <p:spPr>
            <a:xfrm>
              <a:off x="-53951" y="3764587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3" y="1"/>
                  </a:moveTo>
                  <a:cubicBezTo>
                    <a:pt x="5" y="1"/>
                    <a:pt x="1" y="2222"/>
                    <a:pt x="1433" y="2222"/>
                  </a:cubicBezTo>
                  <a:cubicBezTo>
                    <a:pt x="2861" y="2222"/>
                    <a:pt x="2861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7" name="Google Shape;367;p7"/>
            <p:cNvSpPr/>
            <p:nvPr/>
          </p:nvSpPr>
          <p:spPr>
            <a:xfrm>
              <a:off x="102643" y="3928304"/>
              <a:ext cx="91916" cy="71319"/>
            </a:xfrm>
            <a:custGeom>
              <a:rect l="l" t="t" r="r" b="b"/>
              <a:pathLst>
                <a:path w="2865" h="2223" extrusionOk="0">
                  <a:moveTo>
                    <a:pt x="1432" y="1"/>
                  </a:moveTo>
                  <a:cubicBezTo>
                    <a:pt x="4" y="1"/>
                    <a:pt x="0" y="2223"/>
                    <a:pt x="1432" y="2223"/>
                  </a:cubicBezTo>
                  <a:cubicBezTo>
                    <a:pt x="2865" y="2223"/>
                    <a:pt x="2865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8" name="Google Shape;368;p7"/>
            <p:cNvSpPr/>
            <p:nvPr/>
          </p:nvSpPr>
          <p:spPr>
            <a:xfrm>
              <a:off x="109766" y="3736836"/>
              <a:ext cx="91948" cy="71191"/>
            </a:xfrm>
            <a:custGeom>
              <a:rect l="l" t="t" r="r" b="b"/>
              <a:pathLst>
                <a:path w="2866" h="2219" extrusionOk="0">
                  <a:moveTo>
                    <a:pt x="1433" y="0"/>
                  </a:moveTo>
                  <a:cubicBezTo>
                    <a:pt x="5" y="0"/>
                    <a:pt x="1" y="2218"/>
                    <a:pt x="1433" y="2218"/>
                  </a:cubicBezTo>
                  <a:cubicBezTo>
                    <a:pt x="2861" y="2218"/>
                    <a:pt x="2865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9" name="Google Shape;369;p7"/>
            <p:cNvSpPr/>
            <p:nvPr/>
          </p:nvSpPr>
          <p:spPr>
            <a:xfrm>
              <a:off x="-29825" y="3633883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7" y="0"/>
                  </a:moveTo>
                  <a:cubicBezTo>
                    <a:pt x="9" y="0"/>
                    <a:pt x="0" y="2222"/>
                    <a:pt x="1437" y="2222"/>
                  </a:cubicBezTo>
                  <a:cubicBezTo>
                    <a:pt x="2869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0" name="Google Shape;370;p7"/>
            <p:cNvSpPr/>
            <p:nvPr/>
          </p:nvSpPr>
          <p:spPr>
            <a:xfrm>
              <a:off x="214066" y="3858781"/>
              <a:ext cx="92077" cy="71191"/>
            </a:xfrm>
            <a:custGeom>
              <a:rect l="l" t="t" r="r" b="b"/>
              <a:pathLst>
                <a:path w="2870" h="2219" extrusionOk="0">
                  <a:moveTo>
                    <a:pt x="1437" y="0"/>
                  </a:moveTo>
                  <a:cubicBezTo>
                    <a:pt x="9" y="0"/>
                    <a:pt x="1" y="2218"/>
                    <a:pt x="1437" y="2218"/>
                  </a:cubicBezTo>
                  <a:cubicBezTo>
                    <a:pt x="2870" y="2218"/>
                    <a:pt x="2870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1" name="Google Shape;371;p7"/>
            <p:cNvSpPr/>
            <p:nvPr/>
          </p:nvSpPr>
          <p:spPr>
            <a:xfrm>
              <a:off x="125422" y="3625253"/>
              <a:ext cx="91916" cy="71319"/>
            </a:xfrm>
            <a:custGeom>
              <a:rect l="l" t="t" r="r" b="b"/>
              <a:pathLst>
                <a:path w="2865" h="2223" extrusionOk="0">
                  <a:moveTo>
                    <a:pt x="1432" y="1"/>
                  </a:moveTo>
                  <a:cubicBezTo>
                    <a:pt x="4" y="1"/>
                    <a:pt x="0" y="2222"/>
                    <a:pt x="1432" y="2222"/>
                  </a:cubicBezTo>
                  <a:cubicBezTo>
                    <a:pt x="2860" y="2222"/>
                    <a:pt x="2865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2" name="Google Shape;372;p7"/>
            <p:cNvSpPr/>
            <p:nvPr/>
          </p:nvSpPr>
          <p:spPr>
            <a:xfrm>
              <a:off x="191576" y="3461408"/>
              <a:ext cx="92077" cy="71287"/>
            </a:xfrm>
            <a:custGeom>
              <a:rect l="l" t="t" r="r" b="b"/>
              <a:pathLst>
                <a:path w="2870" h="2222" extrusionOk="0">
                  <a:moveTo>
                    <a:pt x="1433" y="0"/>
                  </a:moveTo>
                  <a:cubicBezTo>
                    <a:pt x="5" y="0"/>
                    <a:pt x="0" y="2222"/>
                    <a:pt x="1433" y="2222"/>
                  </a:cubicBezTo>
                  <a:cubicBezTo>
                    <a:pt x="2861" y="2222"/>
                    <a:pt x="2869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3" name="Google Shape;373;p7"/>
            <p:cNvSpPr/>
            <p:nvPr/>
          </p:nvSpPr>
          <p:spPr>
            <a:xfrm>
              <a:off x="-95979" y="3524193"/>
              <a:ext cx="92045" cy="71319"/>
            </a:xfrm>
            <a:custGeom>
              <a:rect l="l" t="t" r="r" b="b"/>
              <a:pathLst>
                <a:path w="2869" h="2223" extrusionOk="0">
                  <a:moveTo>
                    <a:pt x="1432" y="0"/>
                  </a:moveTo>
                  <a:cubicBezTo>
                    <a:pt x="4" y="0"/>
                    <a:pt x="0" y="2222"/>
                    <a:pt x="1432" y="2222"/>
                  </a:cubicBezTo>
                  <a:cubicBezTo>
                    <a:pt x="2869" y="2222"/>
                    <a:pt x="2869" y="0"/>
                    <a:pt x="1432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4" name="Google Shape;374;p7"/>
            <p:cNvSpPr/>
            <p:nvPr/>
          </p:nvSpPr>
          <p:spPr>
            <a:xfrm>
              <a:off x="-17441" y="4050250"/>
              <a:ext cx="91820" cy="71319"/>
            </a:xfrm>
            <a:custGeom>
              <a:rect l="l" t="t" r="r" b="b"/>
              <a:pathLst>
                <a:path w="2862" h="2223" extrusionOk="0">
                  <a:moveTo>
                    <a:pt x="1433" y="1"/>
                  </a:moveTo>
                  <a:cubicBezTo>
                    <a:pt x="5" y="1"/>
                    <a:pt x="1" y="2223"/>
                    <a:pt x="1433" y="2223"/>
                  </a:cubicBezTo>
                  <a:cubicBezTo>
                    <a:pt x="2861" y="2223"/>
                    <a:pt x="2861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5" name="Google Shape;375;p7"/>
            <p:cNvSpPr/>
            <p:nvPr/>
          </p:nvSpPr>
          <p:spPr>
            <a:xfrm>
              <a:off x="278616" y="4041652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7" y="0"/>
                  </a:moveTo>
                  <a:cubicBezTo>
                    <a:pt x="9" y="0"/>
                    <a:pt x="1" y="2222"/>
                    <a:pt x="1437" y="2222"/>
                  </a:cubicBezTo>
                  <a:cubicBezTo>
                    <a:pt x="2865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6" name="Google Shape;376;p7"/>
            <p:cNvSpPr/>
            <p:nvPr/>
          </p:nvSpPr>
          <p:spPr>
            <a:xfrm>
              <a:off x="378072" y="3776714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3" y="1"/>
                  </a:moveTo>
                  <a:cubicBezTo>
                    <a:pt x="5" y="1"/>
                    <a:pt x="0" y="2222"/>
                    <a:pt x="1433" y="2222"/>
                  </a:cubicBezTo>
                  <a:cubicBezTo>
                    <a:pt x="1434" y="2222"/>
                    <a:pt x="1435" y="2222"/>
                    <a:pt x="1437" y="2222"/>
                  </a:cubicBezTo>
                  <a:cubicBezTo>
                    <a:pt x="2861" y="2222"/>
                    <a:pt x="2859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7" name="Google Shape;377;p7"/>
            <p:cNvSpPr/>
            <p:nvPr/>
          </p:nvSpPr>
          <p:spPr>
            <a:xfrm>
              <a:off x="501653" y="3656662"/>
              <a:ext cx="92045" cy="71159"/>
            </a:xfrm>
            <a:custGeom>
              <a:rect l="l" t="t" r="r" b="b"/>
              <a:pathLst>
                <a:path w="2869" h="2218" extrusionOk="0">
                  <a:moveTo>
                    <a:pt x="1437" y="0"/>
                  </a:moveTo>
                  <a:cubicBezTo>
                    <a:pt x="8" y="0"/>
                    <a:pt x="0" y="2218"/>
                    <a:pt x="1437" y="2218"/>
                  </a:cubicBezTo>
                  <a:cubicBezTo>
                    <a:pt x="2865" y="2218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8" name="Google Shape;378;p7"/>
            <p:cNvSpPr/>
            <p:nvPr/>
          </p:nvSpPr>
          <p:spPr>
            <a:xfrm>
              <a:off x="402326" y="3370967"/>
              <a:ext cx="91948" cy="71191"/>
            </a:xfrm>
            <a:custGeom>
              <a:rect l="l" t="t" r="r" b="b"/>
              <a:pathLst>
                <a:path w="2866" h="2219" extrusionOk="0">
                  <a:moveTo>
                    <a:pt x="1433" y="1"/>
                  </a:moveTo>
                  <a:cubicBezTo>
                    <a:pt x="5" y="1"/>
                    <a:pt x="1" y="2218"/>
                    <a:pt x="1433" y="2218"/>
                  </a:cubicBezTo>
                  <a:cubicBezTo>
                    <a:pt x="2865" y="2218"/>
                    <a:pt x="2865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9" name="Google Shape;379;p7"/>
            <p:cNvSpPr/>
            <p:nvPr/>
          </p:nvSpPr>
          <p:spPr>
            <a:xfrm>
              <a:off x="219327" y="3219377"/>
              <a:ext cx="92077" cy="71191"/>
            </a:xfrm>
            <a:custGeom>
              <a:rect l="l" t="t" r="r" b="b"/>
              <a:pathLst>
                <a:path w="2870" h="2219" extrusionOk="0">
                  <a:moveTo>
                    <a:pt x="1437" y="1"/>
                  </a:moveTo>
                  <a:cubicBezTo>
                    <a:pt x="9" y="1"/>
                    <a:pt x="1" y="2218"/>
                    <a:pt x="1437" y="2218"/>
                  </a:cubicBezTo>
                  <a:cubicBezTo>
                    <a:pt x="2869" y="2218"/>
                    <a:pt x="2869" y="1"/>
                    <a:pt x="1437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0" name="Google Shape;380;p7"/>
            <p:cNvSpPr/>
            <p:nvPr/>
          </p:nvSpPr>
          <p:spPr>
            <a:xfrm>
              <a:off x="-45449" y="3224510"/>
              <a:ext cx="92045" cy="71319"/>
            </a:xfrm>
            <a:custGeom>
              <a:rect l="l" t="t" r="r" b="b"/>
              <a:pathLst>
                <a:path w="2869" h="2223" extrusionOk="0">
                  <a:moveTo>
                    <a:pt x="1437" y="0"/>
                  </a:moveTo>
                  <a:cubicBezTo>
                    <a:pt x="4" y="0"/>
                    <a:pt x="0" y="2222"/>
                    <a:pt x="1437" y="2222"/>
                  </a:cubicBezTo>
                  <a:cubicBezTo>
                    <a:pt x="2869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1" name="Google Shape;381;p7"/>
            <p:cNvSpPr/>
            <p:nvPr/>
          </p:nvSpPr>
          <p:spPr>
            <a:xfrm>
              <a:off x="105884" y="3365673"/>
              <a:ext cx="71704" cy="73148"/>
            </a:xfrm>
            <a:custGeom>
              <a:rect l="l" t="t" r="r" b="b"/>
              <a:pathLst>
                <a:path w="2235" h="2280" extrusionOk="0">
                  <a:moveTo>
                    <a:pt x="1160" y="1"/>
                  </a:moveTo>
                  <a:cubicBezTo>
                    <a:pt x="1144" y="1"/>
                    <a:pt x="1129" y="1"/>
                    <a:pt x="1113" y="2"/>
                  </a:cubicBezTo>
                  <a:cubicBezTo>
                    <a:pt x="1012" y="19"/>
                    <a:pt x="916" y="27"/>
                    <a:pt x="819" y="44"/>
                  </a:cubicBezTo>
                  <a:cubicBezTo>
                    <a:pt x="630" y="94"/>
                    <a:pt x="466" y="191"/>
                    <a:pt x="332" y="325"/>
                  </a:cubicBezTo>
                  <a:cubicBezTo>
                    <a:pt x="273" y="401"/>
                    <a:pt x="214" y="481"/>
                    <a:pt x="155" y="552"/>
                  </a:cubicBezTo>
                  <a:cubicBezTo>
                    <a:pt x="55" y="724"/>
                    <a:pt x="4" y="913"/>
                    <a:pt x="4" y="1115"/>
                  </a:cubicBezTo>
                  <a:lnTo>
                    <a:pt x="4" y="1165"/>
                  </a:lnTo>
                  <a:cubicBezTo>
                    <a:pt x="0" y="1321"/>
                    <a:pt x="29" y="1459"/>
                    <a:pt x="97" y="1598"/>
                  </a:cubicBezTo>
                  <a:cubicBezTo>
                    <a:pt x="147" y="1732"/>
                    <a:pt x="218" y="1854"/>
                    <a:pt x="332" y="1955"/>
                  </a:cubicBezTo>
                  <a:cubicBezTo>
                    <a:pt x="428" y="2064"/>
                    <a:pt x="550" y="2140"/>
                    <a:pt x="689" y="2186"/>
                  </a:cubicBezTo>
                  <a:cubicBezTo>
                    <a:pt x="806" y="2246"/>
                    <a:pt x="933" y="2280"/>
                    <a:pt x="1071" y="2280"/>
                  </a:cubicBezTo>
                  <a:cubicBezTo>
                    <a:pt x="1086" y="2280"/>
                    <a:pt x="1102" y="2279"/>
                    <a:pt x="1117" y="2278"/>
                  </a:cubicBezTo>
                  <a:cubicBezTo>
                    <a:pt x="1218" y="2266"/>
                    <a:pt x="1310" y="2253"/>
                    <a:pt x="1411" y="2236"/>
                  </a:cubicBezTo>
                  <a:cubicBezTo>
                    <a:pt x="1600" y="2186"/>
                    <a:pt x="1764" y="2089"/>
                    <a:pt x="1899" y="1955"/>
                  </a:cubicBezTo>
                  <a:cubicBezTo>
                    <a:pt x="1957" y="1879"/>
                    <a:pt x="2016" y="1804"/>
                    <a:pt x="2071" y="1728"/>
                  </a:cubicBezTo>
                  <a:cubicBezTo>
                    <a:pt x="2172" y="1556"/>
                    <a:pt x="2226" y="1367"/>
                    <a:pt x="2226" y="1165"/>
                  </a:cubicBezTo>
                  <a:lnTo>
                    <a:pt x="2226" y="1115"/>
                  </a:lnTo>
                  <a:cubicBezTo>
                    <a:pt x="2235" y="955"/>
                    <a:pt x="2205" y="817"/>
                    <a:pt x="2130" y="682"/>
                  </a:cubicBezTo>
                  <a:cubicBezTo>
                    <a:pt x="2083" y="548"/>
                    <a:pt x="2012" y="426"/>
                    <a:pt x="1899" y="325"/>
                  </a:cubicBezTo>
                  <a:cubicBezTo>
                    <a:pt x="1798" y="216"/>
                    <a:pt x="1680" y="145"/>
                    <a:pt x="1542" y="94"/>
                  </a:cubicBezTo>
                  <a:cubicBezTo>
                    <a:pt x="1424" y="34"/>
                    <a:pt x="1297" y="1"/>
                    <a:pt x="1160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2" name="Google Shape;382;p7"/>
            <p:cNvSpPr/>
            <p:nvPr/>
          </p:nvSpPr>
          <p:spPr>
            <a:xfrm>
              <a:off x="430206" y="4151342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3" y="0"/>
                  </a:moveTo>
                  <a:cubicBezTo>
                    <a:pt x="9" y="0"/>
                    <a:pt x="1" y="2222"/>
                    <a:pt x="1433" y="2222"/>
                  </a:cubicBezTo>
                  <a:cubicBezTo>
                    <a:pt x="2866" y="2222"/>
                    <a:pt x="2870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3" name="Google Shape;383;p7"/>
            <p:cNvSpPr/>
            <p:nvPr/>
          </p:nvSpPr>
          <p:spPr>
            <a:xfrm>
              <a:off x="447594" y="3893398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3" y="1"/>
                  </a:moveTo>
                  <a:cubicBezTo>
                    <a:pt x="5" y="1"/>
                    <a:pt x="1" y="2223"/>
                    <a:pt x="1433" y="2223"/>
                  </a:cubicBezTo>
                  <a:cubicBezTo>
                    <a:pt x="1434" y="2223"/>
                    <a:pt x="1436" y="2223"/>
                    <a:pt x="1437" y="2223"/>
                  </a:cubicBezTo>
                  <a:cubicBezTo>
                    <a:pt x="2870" y="2223"/>
                    <a:pt x="2868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84" name="Google Shape;384;p7"/>
          <p:cNvGrpSpPr/>
          <p:nvPr/>
        </p:nvGrpSpPr>
        <p:grpSpPr>
          <a:xfrm>
            <a:off x="8573911" y="-56603"/>
            <a:ext cx="1314805" cy="1099499"/>
            <a:chOff x="8837232" y="-149253"/>
            <a:chExt cx="1314805" cy="1099499"/>
          </a:xfrm>
        </p:grpSpPr>
        <p:sp>
          <p:nvSpPr>
            <p:cNvPr id="385" name="Google Shape;385;p7"/>
            <p:cNvSpPr/>
            <p:nvPr/>
          </p:nvSpPr>
          <p:spPr>
            <a:xfrm>
              <a:off x="8840761" y="261627"/>
              <a:ext cx="483515" cy="281331"/>
            </a:xfrm>
            <a:custGeom>
              <a:rect l="l" t="t" r="r" b="b"/>
              <a:pathLst>
                <a:path w="15071" h="8769" extrusionOk="0">
                  <a:moveTo>
                    <a:pt x="9195" y="0"/>
                  </a:moveTo>
                  <a:cubicBezTo>
                    <a:pt x="4965" y="0"/>
                    <a:pt x="2007" y="3193"/>
                    <a:pt x="0" y="8768"/>
                  </a:cubicBezTo>
                  <a:cubicBezTo>
                    <a:pt x="6447" y="8684"/>
                    <a:pt x="11660" y="6622"/>
                    <a:pt x="15071" y="1670"/>
                  </a:cubicBezTo>
                  <a:cubicBezTo>
                    <a:pt x="12883" y="538"/>
                    <a:pt x="10932" y="0"/>
                    <a:pt x="919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6" name="Google Shape;386;p7"/>
            <p:cNvSpPr/>
            <p:nvPr/>
          </p:nvSpPr>
          <p:spPr>
            <a:xfrm>
              <a:off x="8837232" y="-149253"/>
              <a:ext cx="1314805" cy="1099499"/>
            </a:xfrm>
            <a:custGeom>
              <a:rect l="l" t="t" r="r" b="b"/>
              <a:pathLst>
                <a:path w="40982" h="34271" extrusionOk="0">
                  <a:moveTo>
                    <a:pt x="32466" y="10665"/>
                  </a:moveTo>
                  <a:cubicBezTo>
                    <a:pt x="35095" y="10665"/>
                    <a:pt x="37474" y="11897"/>
                    <a:pt x="39617" y="13317"/>
                  </a:cubicBezTo>
                  <a:cubicBezTo>
                    <a:pt x="37148" y="14061"/>
                    <a:pt x="34577" y="14401"/>
                    <a:pt x="32002" y="14494"/>
                  </a:cubicBezTo>
                  <a:cubicBezTo>
                    <a:pt x="31427" y="14513"/>
                    <a:pt x="30851" y="14522"/>
                    <a:pt x="30274" y="14522"/>
                  </a:cubicBezTo>
                  <a:cubicBezTo>
                    <a:pt x="29470" y="14522"/>
                    <a:pt x="28666" y="14504"/>
                    <a:pt x="27861" y="14473"/>
                  </a:cubicBezTo>
                  <a:cubicBezTo>
                    <a:pt x="27584" y="14464"/>
                    <a:pt x="27311" y="14443"/>
                    <a:pt x="27034" y="14426"/>
                  </a:cubicBezTo>
                  <a:cubicBezTo>
                    <a:pt x="29066" y="13851"/>
                    <a:pt x="31070" y="13200"/>
                    <a:pt x="33044" y="12452"/>
                  </a:cubicBezTo>
                  <a:cubicBezTo>
                    <a:pt x="33416" y="12310"/>
                    <a:pt x="33311" y="11755"/>
                    <a:pt x="32985" y="11755"/>
                  </a:cubicBezTo>
                  <a:cubicBezTo>
                    <a:pt x="32946" y="11755"/>
                    <a:pt x="32904" y="11763"/>
                    <a:pt x="32859" y="11780"/>
                  </a:cubicBezTo>
                  <a:cubicBezTo>
                    <a:pt x="30831" y="12549"/>
                    <a:pt x="28756" y="13221"/>
                    <a:pt x="26660" y="13805"/>
                  </a:cubicBezTo>
                  <a:cubicBezTo>
                    <a:pt x="27907" y="11915"/>
                    <a:pt x="29986" y="10718"/>
                    <a:pt x="32284" y="10667"/>
                  </a:cubicBezTo>
                  <a:cubicBezTo>
                    <a:pt x="32345" y="10666"/>
                    <a:pt x="32406" y="10665"/>
                    <a:pt x="32466" y="10665"/>
                  </a:cubicBezTo>
                  <a:close/>
                  <a:moveTo>
                    <a:pt x="10912" y="14477"/>
                  </a:moveTo>
                  <a:cubicBezTo>
                    <a:pt x="11979" y="14477"/>
                    <a:pt x="12983" y="14746"/>
                    <a:pt x="13983" y="15094"/>
                  </a:cubicBezTo>
                  <a:cubicBezTo>
                    <a:pt x="11073" y="16820"/>
                    <a:pt x="7923" y="18102"/>
                    <a:pt x="4625" y="18879"/>
                  </a:cubicBezTo>
                  <a:cubicBezTo>
                    <a:pt x="4220" y="18976"/>
                    <a:pt x="4350" y="19562"/>
                    <a:pt x="4720" y="19562"/>
                  </a:cubicBezTo>
                  <a:cubicBezTo>
                    <a:pt x="4749" y="19562"/>
                    <a:pt x="4779" y="19558"/>
                    <a:pt x="4810" y="19551"/>
                  </a:cubicBezTo>
                  <a:cubicBezTo>
                    <a:pt x="7906" y="18820"/>
                    <a:pt x="10884" y="17648"/>
                    <a:pt x="13652" y="16090"/>
                  </a:cubicBezTo>
                  <a:lnTo>
                    <a:pt x="13652" y="16090"/>
                  </a:lnTo>
                  <a:cubicBezTo>
                    <a:pt x="11745" y="18446"/>
                    <a:pt x="9157" y="20239"/>
                    <a:pt x="6280" y="21197"/>
                  </a:cubicBezTo>
                  <a:cubicBezTo>
                    <a:pt x="4600" y="21760"/>
                    <a:pt x="2844" y="22029"/>
                    <a:pt x="1080" y="22037"/>
                  </a:cubicBezTo>
                  <a:cubicBezTo>
                    <a:pt x="1782" y="20899"/>
                    <a:pt x="2479" y="19761"/>
                    <a:pt x="3239" y="18669"/>
                  </a:cubicBezTo>
                  <a:cubicBezTo>
                    <a:pt x="3655" y="18068"/>
                    <a:pt x="4079" y="17467"/>
                    <a:pt x="4621" y="16967"/>
                  </a:cubicBezTo>
                  <a:cubicBezTo>
                    <a:pt x="5146" y="16484"/>
                    <a:pt x="5764" y="16111"/>
                    <a:pt x="6389" y="15770"/>
                  </a:cubicBezTo>
                  <a:cubicBezTo>
                    <a:pt x="7662" y="15082"/>
                    <a:pt x="9073" y="14573"/>
                    <a:pt x="10522" y="14489"/>
                  </a:cubicBezTo>
                  <a:cubicBezTo>
                    <a:pt x="10653" y="14481"/>
                    <a:pt x="10783" y="14477"/>
                    <a:pt x="10912" y="14477"/>
                  </a:cubicBezTo>
                  <a:close/>
                  <a:moveTo>
                    <a:pt x="23627" y="19635"/>
                  </a:moveTo>
                  <a:cubicBezTo>
                    <a:pt x="24526" y="21063"/>
                    <a:pt x="25227" y="22684"/>
                    <a:pt x="24841" y="24398"/>
                  </a:cubicBezTo>
                  <a:cubicBezTo>
                    <a:pt x="24824" y="24473"/>
                    <a:pt x="24833" y="24536"/>
                    <a:pt x="24854" y="24595"/>
                  </a:cubicBezTo>
                  <a:cubicBezTo>
                    <a:pt x="24728" y="26309"/>
                    <a:pt x="24400" y="28035"/>
                    <a:pt x="23589" y="29564"/>
                  </a:cubicBezTo>
                  <a:cubicBezTo>
                    <a:pt x="23174" y="30341"/>
                    <a:pt x="22670" y="31076"/>
                    <a:pt x="22195" y="31815"/>
                  </a:cubicBezTo>
                  <a:cubicBezTo>
                    <a:pt x="21821" y="32391"/>
                    <a:pt x="21426" y="32958"/>
                    <a:pt x="20872" y="33357"/>
                  </a:cubicBezTo>
                  <a:cubicBezTo>
                    <a:pt x="20334" y="32197"/>
                    <a:pt x="19906" y="30996"/>
                    <a:pt x="19595" y="29761"/>
                  </a:cubicBezTo>
                  <a:cubicBezTo>
                    <a:pt x="19259" y="28409"/>
                    <a:pt x="18982" y="26968"/>
                    <a:pt x="19108" y="25565"/>
                  </a:cubicBezTo>
                  <a:cubicBezTo>
                    <a:pt x="19318" y="23209"/>
                    <a:pt x="21002" y="21105"/>
                    <a:pt x="22938" y="19811"/>
                  </a:cubicBezTo>
                  <a:lnTo>
                    <a:pt x="22938" y="19811"/>
                  </a:lnTo>
                  <a:cubicBezTo>
                    <a:pt x="23190" y="22638"/>
                    <a:pt x="23686" y="25704"/>
                    <a:pt x="22056" y="28207"/>
                  </a:cubicBezTo>
                  <a:cubicBezTo>
                    <a:pt x="21892" y="28471"/>
                    <a:pt x="22137" y="28720"/>
                    <a:pt x="22381" y="28720"/>
                  </a:cubicBezTo>
                  <a:cubicBezTo>
                    <a:pt x="22487" y="28720"/>
                    <a:pt x="22593" y="28673"/>
                    <a:pt x="22665" y="28560"/>
                  </a:cubicBezTo>
                  <a:cubicBezTo>
                    <a:pt x="24408" y="25880"/>
                    <a:pt x="23879" y="22642"/>
                    <a:pt x="23627" y="19635"/>
                  </a:cubicBezTo>
                  <a:close/>
                  <a:moveTo>
                    <a:pt x="18165" y="1"/>
                  </a:moveTo>
                  <a:cubicBezTo>
                    <a:pt x="18031" y="1"/>
                    <a:pt x="17909" y="77"/>
                    <a:pt x="17885" y="255"/>
                  </a:cubicBezTo>
                  <a:cubicBezTo>
                    <a:pt x="17587" y="2414"/>
                    <a:pt x="17335" y="4573"/>
                    <a:pt x="17474" y="6702"/>
                  </a:cubicBezTo>
                  <a:cubicBezTo>
                    <a:pt x="17444" y="6736"/>
                    <a:pt x="17423" y="6769"/>
                    <a:pt x="17411" y="6820"/>
                  </a:cubicBezTo>
                  <a:cubicBezTo>
                    <a:pt x="17163" y="7618"/>
                    <a:pt x="17083" y="8449"/>
                    <a:pt x="16915" y="9268"/>
                  </a:cubicBezTo>
                  <a:cubicBezTo>
                    <a:pt x="16764" y="10004"/>
                    <a:pt x="16562" y="10730"/>
                    <a:pt x="16306" y="11440"/>
                  </a:cubicBezTo>
                  <a:cubicBezTo>
                    <a:pt x="15907" y="12561"/>
                    <a:pt x="15374" y="13632"/>
                    <a:pt x="14731" y="14641"/>
                  </a:cubicBezTo>
                  <a:cubicBezTo>
                    <a:pt x="13496" y="14183"/>
                    <a:pt x="12257" y="13805"/>
                    <a:pt x="10940" y="13805"/>
                  </a:cubicBezTo>
                  <a:cubicBezTo>
                    <a:pt x="10806" y="13805"/>
                    <a:pt x="10671" y="13809"/>
                    <a:pt x="10535" y="13817"/>
                  </a:cubicBezTo>
                  <a:cubicBezTo>
                    <a:pt x="9010" y="13906"/>
                    <a:pt x="7532" y="14410"/>
                    <a:pt x="6188" y="15124"/>
                  </a:cubicBezTo>
                  <a:cubicBezTo>
                    <a:pt x="5528" y="15472"/>
                    <a:pt x="4886" y="15871"/>
                    <a:pt x="4315" y="16354"/>
                  </a:cubicBezTo>
                  <a:cubicBezTo>
                    <a:pt x="3752" y="16825"/>
                    <a:pt x="3311" y="17413"/>
                    <a:pt x="2886" y="18005"/>
                  </a:cubicBezTo>
                  <a:cubicBezTo>
                    <a:pt x="1912" y="19370"/>
                    <a:pt x="1038" y="20811"/>
                    <a:pt x="173" y="22243"/>
                  </a:cubicBezTo>
                  <a:cubicBezTo>
                    <a:pt x="1" y="22481"/>
                    <a:pt x="241" y="22726"/>
                    <a:pt x="475" y="22726"/>
                  </a:cubicBezTo>
                  <a:cubicBezTo>
                    <a:pt x="481" y="22726"/>
                    <a:pt x="487" y="22726"/>
                    <a:pt x="492" y="22726"/>
                  </a:cubicBezTo>
                  <a:cubicBezTo>
                    <a:pt x="522" y="22730"/>
                    <a:pt x="543" y="22743"/>
                    <a:pt x="572" y="22743"/>
                  </a:cubicBezTo>
                  <a:cubicBezTo>
                    <a:pt x="716" y="22746"/>
                    <a:pt x="860" y="22748"/>
                    <a:pt x="1004" y="22748"/>
                  </a:cubicBezTo>
                  <a:cubicBezTo>
                    <a:pt x="4388" y="22748"/>
                    <a:pt x="7761" y="21755"/>
                    <a:pt x="10573" y="19861"/>
                  </a:cubicBezTo>
                  <a:cubicBezTo>
                    <a:pt x="12337" y="18669"/>
                    <a:pt x="13845" y="17144"/>
                    <a:pt x="15038" y="15397"/>
                  </a:cubicBezTo>
                  <a:cubicBezTo>
                    <a:pt x="15160" y="15350"/>
                    <a:pt x="15231" y="15224"/>
                    <a:pt x="15244" y="15086"/>
                  </a:cubicBezTo>
                  <a:cubicBezTo>
                    <a:pt x="15781" y="14254"/>
                    <a:pt x="16256" y="13376"/>
                    <a:pt x="16642" y="12456"/>
                  </a:cubicBezTo>
                  <a:cubicBezTo>
                    <a:pt x="16991" y="11633"/>
                    <a:pt x="17268" y="10789"/>
                    <a:pt x="17478" y="9920"/>
                  </a:cubicBezTo>
                  <a:cubicBezTo>
                    <a:pt x="17579" y="9495"/>
                    <a:pt x="17650" y="9058"/>
                    <a:pt x="17726" y="8626"/>
                  </a:cubicBezTo>
                  <a:cubicBezTo>
                    <a:pt x="17852" y="9289"/>
                    <a:pt x="18011" y="9953"/>
                    <a:pt x="18251" y="10613"/>
                  </a:cubicBezTo>
                  <a:cubicBezTo>
                    <a:pt x="19347" y="13670"/>
                    <a:pt x="21300" y="16232"/>
                    <a:pt x="23127" y="18874"/>
                  </a:cubicBezTo>
                  <a:cubicBezTo>
                    <a:pt x="23052" y="18887"/>
                    <a:pt x="22997" y="18929"/>
                    <a:pt x="22955" y="18992"/>
                  </a:cubicBezTo>
                  <a:cubicBezTo>
                    <a:pt x="20733" y="20332"/>
                    <a:pt x="18784" y="22646"/>
                    <a:pt x="18448" y="25280"/>
                  </a:cubicBezTo>
                  <a:cubicBezTo>
                    <a:pt x="18255" y="26775"/>
                    <a:pt x="18537" y="28337"/>
                    <a:pt x="18889" y="29799"/>
                  </a:cubicBezTo>
                  <a:cubicBezTo>
                    <a:pt x="19246" y="31286"/>
                    <a:pt x="19776" y="32718"/>
                    <a:pt x="20443" y="34092"/>
                  </a:cubicBezTo>
                  <a:cubicBezTo>
                    <a:pt x="20504" y="34218"/>
                    <a:pt x="20605" y="34270"/>
                    <a:pt x="20709" y="34270"/>
                  </a:cubicBezTo>
                  <a:cubicBezTo>
                    <a:pt x="20813" y="34270"/>
                    <a:pt x="20920" y="34218"/>
                    <a:pt x="20994" y="34134"/>
                  </a:cubicBezTo>
                  <a:cubicBezTo>
                    <a:pt x="21687" y="33739"/>
                    <a:pt x="22182" y="33121"/>
                    <a:pt x="22619" y="32466"/>
                  </a:cubicBezTo>
                  <a:cubicBezTo>
                    <a:pt x="23165" y="31635"/>
                    <a:pt x="23736" y="30807"/>
                    <a:pt x="24203" y="29929"/>
                  </a:cubicBezTo>
                  <a:cubicBezTo>
                    <a:pt x="25101" y="28228"/>
                    <a:pt x="25458" y="26317"/>
                    <a:pt x="25580" y="24410"/>
                  </a:cubicBezTo>
                  <a:cubicBezTo>
                    <a:pt x="25580" y="24377"/>
                    <a:pt x="25572" y="24347"/>
                    <a:pt x="25568" y="24322"/>
                  </a:cubicBezTo>
                  <a:cubicBezTo>
                    <a:pt x="26135" y="21058"/>
                    <a:pt x="23526" y="18337"/>
                    <a:pt x="21829" y="15833"/>
                  </a:cubicBezTo>
                  <a:cubicBezTo>
                    <a:pt x="21279" y="15019"/>
                    <a:pt x="20754" y="14179"/>
                    <a:pt x="20275" y="13317"/>
                  </a:cubicBezTo>
                  <a:lnTo>
                    <a:pt x="20275" y="13317"/>
                  </a:lnTo>
                  <a:cubicBezTo>
                    <a:pt x="21073" y="13805"/>
                    <a:pt x="21909" y="14233"/>
                    <a:pt x="22800" y="14515"/>
                  </a:cubicBezTo>
                  <a:cubicBezTo>
                    <a:pt x="24152" y="14947"/>
                    <a:pt x="25580" y="15082"/>
                    <a:pt x="26987" y="15157"/>
                  </a:cubicBezTo>
                  <a:cubicBezTo>
                    <a:pt x="28077" y="15214"/>
                    <a:pt x="29171" y="15249"/>
                    <a:pt x="30264" y="15249"/>
                  </a:cubicBezTo>
                  <a:cubicBezTo>
                    <a:pt x="32062" y="15249"/>
                    <a:pt x="33860" y="15155"/>
                    <a:pt x="35644" y="14909"/>
                  </a:cubicBezTo>
                  <a:cubicBezTo>
                    <a:pt x="37249" y="14687"/>
                    <a:pt x="38836" y="14342"/>
                    <a:pt x="40378" y="13834"/>
                  </a:cubicBezTo>
                  <a:cubicBezTo>
                    <a:pt x="40421" y="13854"/>
                    <a:pt x="40463" y="13863"/>
                    <a:pt x="40504" y="13863"/>
                  </a:cubicBezTo>
                  <a:cubicBezTo>
                    <a:pt x="40790" y="13863"/>
                    <a:pt x="40982" y="13418"/>
                    <a:pt x="40680" y="13208"/>
                  </a:cubicBezTo>
                  <a:cubicBezTo>
                    <a:pt x="40659" y="13191"/>
                    <a:pt x="40630" y="13175"/>
                    <a:pt x="40609" y="13162"/>
                  </a:cubicBezTo>
                  <a:cubicBezTo>
                    <a:pt x="40600" y="13154"/>
                    <a:pt x="40588" y="13145"/>
                    <a:pt x="40579" y="13141"/>
                  </a:cubicBezTo>
                  <a:cubicBezTo>
                    <a:pt x="38188" y="11487"/>
                    <a:pt x="35471" y="9983"/>
                    <a:pt x="32502" y="9983"/>
                  </a:cubicBezTo>
                  <a:cubicBezTo>
                    <a:pt x="32326" y="9983"/>
                    <a:pt x="32150" y="9989"/>
                    <a:pt x="31973" y="9999"/>
                  </a:cubicBezTo>
                  <a:cubicBezTo>
                    <a:pt x="29306" y="10163"/>
                    <a:pt x="26895" y="11726"/>
                    <a:pt x="25685" y="14107"/>
                  </a:cubicBezTo>
                  <a:cubicBezTo>
                    <a:pt x="25563" y="14149"/>
                    <a:pt x="25500" y="14233"/>
                    <a:pt x="25479" y="14330"/>
                  </a:cubicBezTo>
                  <a:cubicBezTo>
                    <a:pt x="24875" y="14263"/>
                    <a:pt x="24270" y="14179"/>
                    <a:pt x="23678" y="14032"/>
                  </a:cubicBezTo>
                  <a:cubicBezTo>
                    <a:pt x="22187" y="13670"/>
                    <a:pt x="20868" y="12935"/>
                    <a:pt x="19624" y="12053"/>
                  </a:cubicBezTo>
                  <a:cubicBezTo>
                    <a:pt x="18826" y="10373"/>
                    <a:pt x="18255" y="8596"/>
                    <a:pt x="18129" y="6702"/>
                  </a:cubicBezTo>
                  <a:cubicBezTo>
                    <a:pt x="17986" y="4606"/>
                    <a:pt x="18272" y="2515"/>
                    <a:pt x="18558" y="440"/>
                  </a:cubicBezTo>
                  <a:cubicBezTo>
                    <a:pt x="18595" y="175"/>
                    <a:pt x="18366" y="1"/>
                    <a:pt x="1816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87" name="Google Shape;387;p7"/>
          <p:cNvGrpSpPr/>
          <p:nvPr/>
        </p:nvGrpSpPr>
        <p:grpSpPr>
          <a:xfrm>
            <a:off x="-122415" y="4739671"/>
            <a:ext cx="900748" cy="694297"/>
            <a:chOff x="-122415" y="4739671"/>
            <a:chExt cx="900748" cy="694297"/>
          </a:xfrm>
        </p:grpSpPr>
        <p:sp>
          <p:nvSpPr>
            <p:cNvPr id="388" name="Google Shape;388;p7"/>
            <p:cNvSpPr/>
            <p:nvPr/>
          </p:nvSpPr>
          <p:spPr>
            <a:xfrm>
              <a:off x="-74163" y="4838709"/>
              <a:ext cx="238277" cy="386915"/>
            </a:xfrm>
            <a:custGeom>
              <a:rect l="l" t="t" r="r" b="b"/>
              <a:pathLst>
                <a:path w="7427" h="12060" extrusionOk="0">
                  <a:moveTo>
                    <a:pt x="5045" y="0"/>
                  </a:moveTo>
                  <a:lnTo>
                    <a:pt x="5045" y="0"/>
                  </a:lnTo>
                  <a:cubicBezTo>
                    <a:pt x="1" y="4595"/>
                    <a:pt x="244" y="8615"/>
                    <a:pt x="5780" y="12059"/>
                  </a:cubicBezTo>
                  <a:cubicBezTo>
                    <a:pt x="7427" y="7746"/>
                    <a:pt x="7183" y="3722"/>
                    <a:pt x="50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9" name="Google Shape;389;p7"/>
            <p:cNvSpPr/>
            <p:nvPr/>
          </p:nvSpPr>
          <p:spPr>
            <a:xfrm>
              <a:off x="161258" y="4739671"/>
              <a:ext cx="380017" cy="460737"/>
            </a:xfrm>
            <a:custGeom>
              <a:rect l="l" t="t" r="r" b="b"/>
              <a:pathLst>
                <a:path w="11845" h="14361" extrusionOk="0">
                  <a:moveTo>
                    <a:pt x="11845" y="0"/>
                  </a:moveTo>
                  <a:lnTo>
                    <a:pt x="11845" y="0"/>
                  </a:lnTo>
                  <a:cubicBezTo>
                    <a:pt x="3692" y="349"/>
                    <a:pt x="0" y="4952"/>
                    <a:pt x="1344" y="14361"/>
                  </a:cubicBezTo>
                  <a:cubicBezTo>
                    <a:pt x="7792" y="11887"/>
                    <a:pt x="11085" y="6935"/>
                    <a:pt x="118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0" name="Google Shape;390;p7"/>
            <p:cNvSpPr/>
            <p:nvPr/>
          </p:nvSpPr>
          <p:spPr>
            <a:xfrm>
              <a:off x="-122415" y="4748140"/>
              <a:ext cx="900748" cy="685828"/>
            </a:xfrm>
            <a:custGeom>
              <a:rect l="l" t="t" r="r" b="b"/>
              <a:pathLst>
                <a:path w="28076" h="21377" extrusionOk="0">
                  <a:moveTo>
                    <a:pt x="20479" y="294"/>
                  </a:moveTo>
                  <a:cubicBezTo>
                    <a:pt x="20819" y="294"/>
                    <a:pt x="21160" y="324"/>
                    <a:pt x="21498" y="387"/>
                  </a:cubicBezTo>
                  <a:cubicBezTo>
                    <a:pt x="21153" y="1769"/>
                    <a:pt x="20805" y="3147"/>
                    <a:pt x="20355" y="4503"/>
                  </a:cubicBezTo>
                  <a:cubicBezTo>
                    <a:pt x="19578" y="6856"/>
                    <a:pt x="18494" y="9149"/>
                    <a:pt x="16764" y="10951"/>
                  </a:cubicBezTo>
                  <a:cubicBezTo>
                    <a:pt x="15231" y="12547"/>
                    <a:pt x="13219" y="13757"/>
                    <a:pt x="10989" y="13967"/>
                  </a:cubicBezTo>
                  <a:cubicBezTo>
                    <a:pt x="11341" y="13261"/>
                    <a:pt x="11686" y="12559"/>
                    <a:pt x="12051" y="11858"/>
                  </a:cubicBezTo>
                  <a:cubicBezTo>
                    <a:pt x="13374" y="9313"/>
                    <a:pt x="14870" y="6814"/>
                    <a:pt x="16978" y="4839"/>
                  </a:cubicBezTo>
                  <a:cubicBezTo>
                    <a:pt x="17086" y="4741"/>
                    <a:pt x="16985" y="4594"/>
                    <a:pt x="16871" y="4594"/>
                  </a:cubicBezTo>
                  <a:cubicBezTo>
                    <a:pt x="16839" y="4594"/>
                    <a:pt x="16806" y="4606"/>
                    <a:pt x="16777" y="4634"/>
                  </a:cubicBezTo>
                  <a:cubicBezTo>
                    <a:pt x="16176" y="5196"/>
                    <a:pt x="15621" y="5801"/>
                    <a:pt x="15105" y="6436"/>
                  </a:cubicBezTo>
                  <a:cubicBezTo>
                    <a:pt x="13370" y="8594"/>
                    <a:pt x="12102" y="11073"/>
                    <a:pt x="10875" y="13538"/>
                  </a:cubicBezTo>
                  <a:cubicBezTo>
                    <a:pt x="10842" y="13097"/>
                    <a:pt x="10821" y="12652"/>
                    <a:pt x="10821" y="12207"/>
                  </a:cubicBezTo>
                  <a:cubicBezTo>
                    <a:pt x="10821" y="11291"/>
                    <a:pt x="10900" y="10380"/>
                    <a:pt x="11073" y="9481"/>
                  </a:cubicBezTo>
                  <a:cubicBezTo>
                    <a:pt x="11400" y="7780"/>
                    <a:pt x="12055" y="6142"/>
                    <a:pt x="13043" y="4713"/>
                  </a:cubicBezTo>
                  <a:cubicBezTo>
                    <a:pt x="13950" y="3411"/>
                    <a:pt x="15126" y="2294"/>
                    <a:pt x="16499" y="1488"/>
                  </a:cubicBezTo>
                  <a:cubicBezTo>
                    <a:pt x="17692" y="792"/>
                    <a:pt x="19082" y="294"/>
                    <a:pt x="20479" y="294"/>
                  </a:cubicBezTo>
                  <a:close/>
                  <a:moveTo>
                    <a:pt x="7280" y="2954"/>
                  </a:moveTo>
                  <a:cubicBezTo>
                    <a:pt x="7284" y="2962"/>
                    <a:pt x="7288" y="2970"/>
                    <a:pt x="7292" y="2987"/>
                  </a:cubicBezTo>
                  <a:cubicBezTo>
                    <a:pt x="7309" y="3038"/>
                    <a:pt x="7364" y="3096"/>
                    <a:pt x="7389" y="3143"/>
                  </a:cubicBezTo>
                  <a:cubicBezTo>
                    <a:pt x="7439" y="3235"/>
                    <a:pt x="7490" y="3319"/>
                    <a:pt x="7536" y="3407"/>
                  </a:cubicBezTo>
                  <a:cubicBezTo>
                    <a:pt x="7956" y="4193"/>
                    <a:pt x="8258" y="5041"/>
                    <a:pt x="8460" y="5911"/>
                  </a:cubicBezTo>
                  <a:cubicBezTo>
                    <a:pt x="8863" y="7675"/>
                    <a:pt x="8838" y="9535"/>
                    <a:pt x="8485" y="11308"/>
                  </a:cubicBezTo>
                  <a:cubicBezTo>
                    <a:pt x="8292" y="12299"/>
                    <a:pt x="7985" y="13265"/>
                    <a:pt x="7675" y="14227"/>
                  </a:cubicBezTo>
                  <a:cubicBezTo>
                    <a:pt x="7658" y="14303"/>
                    <a:pt x="7628" y="14378"/>
                    <a:pt x="7603" y="14458"/>
                  </a:cubicBezTo>
                  <a:cubicBezTo>
                    <a:pt x="7082" y="12043"/>
                    <a:pt x="6805" y="9544"/>
                    <a:pt x="7263" y="7099"/>
                  </a:cubicBezTo>
                  <a:cubicBezTo>
                    <a:pt x="7286" y="6988"/>
                    <a:pt x="7191" y="6914"/>
                    <a:pt x="7106" y="6914"/>
                  </a:cubicBezTo>
                  <a:cubicBezTo>
                    <a:pt x="7049" y="6914"/>
                    <a:pt x="6997" y="6946"/>
                    <a:pt x="6986" y="7019"/>
                  </a:cubicBezTo>
                  <a:cubicBezTo>
                    <a:pt x="6503" y="9590"/>
                    <a:pt x="6809" y="12223"/>
                    <a:pt x="7372" y="14756"/>
                  </a:cubicBezTo>
                  <a:cubicBezTo>
                    <a:pt x="5822" y="13597"/>
                    <a:pt x="4928" y="11749"/>
                    <a:pt x="4680" y="9850"/>
                  </a:cubicBezTo>
                  <a:cubicBezTo>
                    <a:pt x="4554" y="8876"/>
                    <a:pt x="4579" y="7880"/>
                    <a:pt x="4730" y="6910"/>
                  </a:cubicBezTo>
                  <a:cubicBezTo>
                    <a:pt x="4877" y="5974"/>
                    <a:pt x="5180" y="5049"/>
                    <a:pt x="5772" y="4298"/>
                  </a:cubicBezTo>
                  <a:cubicBezTo>
                    <a:pt x="6045" y="3953"/>
                    <a:pt x="6360" y="3647"/>
                    <a:pt x="6700" y="3374"/>
                  </a:cubicBezTo>
                  <a:cubicBezTo>
                    <a:pt x="6805" y="3290"/>
                    <a:pt x="6914" y="3206"/>
                    <a:pt x="7032" y="3130"/>
                  </a:cubicBezTo>
                  <a:cubicBezTo>
                    <a:pt x="7091" y="3088"/>
                    <a:pt x="7200" y="2983"/>
                    <a:pt x="7280" y="2954"/>
                  </a:cubicBezTo>
                  <a:close/>
                  <a:moveTo>
                    <a:pt x="13834" y="16104"/>
                  </a:moveTo>
                  <a:cubicBezTo>
                    <a:pt x="16077" y="16104"/>
                    <a:pt x="18321" y="16249"/>
                    <a:pt x="20544" y="16541"/>
                  </a:cubicBezTo>
                  <a:cubicBezTo>
                    <a:pt x="22888" y="16848"/>
                    <a:pt x="25206" y="17318"/>
                    <a:pt x="27487" y="17944"/>
                  </a:cubicBezTo>
                  <a:cubicBezTo>
                    <a:pt x="26336" y="18507"/>
                    <a:pt x="25227" y="19162"/>
                    <a:pt x="24089" y="19738"/>
                  </a:cubicBezTo>
                  <a:cubicBezTo>
                    <a:pt x="22993" y="20296"/>
                    <a:pt x="21842" y="20775"/>
                    <a:pt x="20620" y="20977"/>
                  </a:cubicBezTo>
                  <a:cubicBezTo>
                    <a:pt x="20194" y="21048"/>
                    <a:pt x="19763" y="21083"/>
                    <a:pt x="19332" y="21083"/>
                  </a:cubicBezTo>
                  <a:cubicBezTo>
                    <a:pt x="18500" y="21083"/>
                    <a:pt x="17667" y="20953"/>
                    <a:pt x="16873" y="20704"/>
                  </a:cubicBezTo>
                  <a:cubicBezTo>
                    <a:pt x="14735" y="20040"/>
                    <a:pt x="12950" y="18444"/>
                    <a:pt x="12009" y="16407"/>
                  </a:cubicBezTo>
                  <a:lnTo>
                    <a:pt x="12009" y="16407"/>
                  </a:lnTo>
                  <a:cubicBezTo>
                    <a:pt x="14235" y="17423"/>
                    <a:pt x="16634" y="18024"/>
                    <a:pt x="19074" y="18171"/>
                  </a:cubicBezTo>
                  <a:cubicBezTo>
                    <a:pt x="19077" y="18171"/>
                    <a:pt x="19080" y="18171"/>
                    <a:pt x="19082" y="18171"/>
                  </a:cubicBezTo>
                  <a:cubicBezTo>
                    <a:pt x="19263" y="18171"/>
                    <a:pt x="19256" y="17894"/>
                    <a:pt x="19074" y="17881"/>
                  </a:cubicBezTo>
                  <a:cubicBezTo>
                    <a:pt x="16663" y="17738"/>
                    <a:pt x="14290" y="17142"/>
                    <a:pt x="12102" y="16134"/>
                  </a:cubicBezTo>
                  <a:cubicBezTo>
                    <a:pt x="12442" y="16121"/>
                    <a:pt x="12786" y="16113"/>
                    <a:pt x="13127" y="16109"/>
                  </a:cubicBezTo>
                  <a:cubicBezTo>
                    <a:pt x="13362" y="16105"/>
                    <a:pt x="13598" y="16104"/>
                    <a:pt x="13834" y="16104"/>
                  </a:cubicBezTo>
                  <a:close/>
                  <a:moveTo>
                    <a:pt x="20473" y="1"/>
                  </a:moveTo>
                  <a:cubicBezTo>
                    <a:pt x="18924" y="1"/>
                    <a:pt x="17380" y="583"/>
                    <a:pt x="16079" y="1400"/>
                  </a:cubicBezTo>
                  <a:cubicBezTo>
                    <a:pt x="13232" y="3180"/>
                    <a:pt x="11379" y="6200"/>
                    <a:pt x="10770" y="9472"/>
                  </a:cubicBezTo>
                  <a:cubicBezTo>
                    <a:pt x="10602" y="10363"/>
                    <a:pt x="10518" y="11266"/>
                    <a:pt x="10518" y="12173"/>
                  </a:cubicBezTo>
                  <a:cubicBezTo>
                    <a:pt x="10518" y="12635"/>
                    <a:pt x="10539" y="13097"/>
                    <a:pt x="10581" y="13559"/>
                  </a:cubicBezTo>
                  <a:cubicBezTo>
                    <a:pt x="10602" y="13803"/>
                    <a:pt x="10682" y="14084"/>
                    <a:pt x="10539" y="14303"/>
                  </a:cubicBezTo>
                  <a:cubicBezTo>
                    <a:pt x="10430" y="14475"/>
                    <a:pt x="10254" y="14626"/>
                    <a:pt x="10115" y="14773"/>
                  </a:cubicBezTo>
                  <a:cubicBezTo>
                    <a:pt x="9216" y="15693"/>
                    <a:pt x="8174" y="16470"/>
                    <a:pt x="7053" y="17087"/>
                  </a:cubicBezTo>
                  <a:cubicBezTo>
                    <a:pt x="7263" y="16445"/>
                    <a:pt x="7469" y="15794"/>
                    <a:pt x="7679" y="15147"/>
                  </a:cubicBezTo>
                  <a:cubicBezTo>
                    <a:pt x="7704" y="15122"/>
                    <a:pt x="7721" y="15080"/>
                    <a:pt x="7712" y="15029"/>
                  </a:cubicBezTo>
                  <a:cubicBezTo>
                    <a:pt x="7855" y="14588"/>
                    <a:pt x="7998" y="14143"/>
                    <a:pt x="8141" y="13698"/>
                  </a:cubicBezTo>
                  <a:cubicBezTo>
                    <a:pt x="8485" y="12601"/>
                    <a:pt x="8775" y="11493"/>
                    <a:pt x="8922" y="10346"/>
                  </a:cubicBezTo>
                  <a:cubicBezTo>
                    <a:pt x="9157" y="8464"/>
                    <a:pt x="9031" y="6503"/>
                    <a:pt x="8405" y="4697"/>
                  </a:cubicBezTo>
                  <a:cubicBezTo>
                    <a:pt x="8254" y="4256"/>
                    <a:pt x="8069" y="3831"/>
                    <a:pt x="7859" y="3416"/>
                  </a:cubicBezTo>
                  <a:cubicBezTo>
                    <a:pt x="7750" y="3201"/>
                    <a:pt x="7641" y="2983"/>
                    <a:pt x="7502" y="2781"/>
                  </a:cubicBezTo>
                  <a:cubicBezTo>
                    <a:pt x="7442" y="2688"/>
                    <a:pt x="7373" y="2648"/>
                    <a:pt x="7296" y="2648"/>
                  </a:cubicBezTo>
                  <a:cubicBezTo>
                    <a:pt x="7235" y="2648"/>
                    <a:pt x="7168" y="2674"/>
                    <a:pt x="7095" y="2718"/>
                  </a:cubicBezTo>
                  <a:cubicBezTo>
                    <a:pt x="6322" y="3214"/>
                    <a:pt x="5621" y="3869"/>
                    <a:pt x="5159" y="4663"/>
                  </a:cubicBezTo>
                  <a:cubicBezTo>
                    <a:pt x="4655" y="5528"/>
                    <a:pt x="4449" y="6532"/>
                    <a:pt x="4348" y="7511"/>
                  </a:cubicBezTo>
                  <a:cubicBezTo>
                    <a:pt x="4247" y="8540"/>
                    <a:pt x="4285" y="9586"/>
                    <a:pt x="4495" y="10598"/>
                  </a:cubicBezTo>
                  <a:cubicBezTo>
                    <a:pt x="4873" y="12396"/>
                    <a:pt x="5856" y="14063"/>
                    <a:pt x="7368" y="15122"/>
                  </a:cubicBezTo>
                  <a:cubicBezTo>
                    <a:pt x="7145" y="15819"/>
                    <a:pt x="6923" y="16512"/>
                    <a:pt x="6696" y="17209"/>
                  </a:cubicBezTo>
                  <a:cubicBezTo>
                    <a:pt x="6692" y="17230"/>
                    <a:pt x="6692" y="17251"/>
                    <a:pt x="6692" y="17268"/>
                  </a:cubicBezTo>
                  <a:cubicBezTo>
                    <a:pt x="6486" y="17373"/>
                    <a:pt x="6280" y="17474"/>
                    <a:pt x="6070" y="17562"/>
                  </a:cubicBezTo>
                  <a:cubicBezTo>
                    <a:pt x="6049" y="17562"/>
                    <a:pt x="6028" y="17570"/>
                    <a:pt x="6007" y="17583"/>
                  </a:cubicBezTo>
                  <a:cubicBezTo>
                    <a:pt x="5999" y="17587"/>
                    <a:pt x="5990" y="17591"/>
                    <a:pt x="5982" y="17600"/>
                  </a:cubicBezTo>
                  <a:cubicBezTo>
                    <a:pt x="5919" y="17625"/>
                    <a:pt x="5856" y="17654"/>
                    <a:pt x="5793" y="17684"/>
                  </a:cubicBezTo>
                  <a:cubicBezTo>
                    <a:pt x="5768" y="17692"/>
                    <a:pt x="5747" y="17713"/>
                    <a:pt x="5730" y="17734"/>
                  </a:cubicBezTo>
                  <a:cubicBezTo>
                    <a:pt x="5381" y="17885"/>
                    <a:pt x="4995" y="17961"/>
                    <a:pt x="4634" y="18032"/>
                  </a:cubicBezTo>
                  <a:cubicBezTo>
                    <a:pt x="4142" y="18137"/>
                    <a:pt x="3655" y="18217"/>
                    <a:pt x="3164" y="18280"/>
                  </a:cubicBezTo>
                  <a:cubicBezTo>
                    <a:pt x="2168" y="18406"/>
                    <a:pt x="1168" y="18461"/>
                    <a:pt x="169" y="18486"/>
                  </a:cubicBezTo>
                  <a:cubicBezTo>
                    <a:pt x="7" y="18507"/>
                    <a:pt x="1" y="18789"/>
                    <a:pt x="182" y="18789"/>
                  </a:cubicBezTo>
                  <a:cubicBezTo>
                    <a:pt x="184" y="18789"/>
                    <a:pt x="187" y="18788"/>
                    <a:pt x="190" y="18788"/>
                  </a:cubicBezTo>
                  <a:cubicBezTo>
                    <a:pt x="1236" y="18759"/>
                    <a:pt x="2286" y="18700"/>
                    <a:pt x="3319" y="18566"/>
                  </a:cubicBezTo>
                  <a:cubicBezTo>
                    <a:pt x="3827" y="18494"/>
                    <a:pt x="4331" y="18410"/>
                    <a:pt x="4831" y="18301"/>
                  </a:cubicBezTo>
                  <a:cubicBezTo>
                    <a:pt x="5289" y="18200"/>
                    <a:pt x="5780" y="18108"/>
                    <a:pt x="6175" y="17843"/>
                  </a:cubicBezTo>
                  <a:cubicBezTo>
                    <a:pt x="7103" y="17432"/>
                    <a:pt x="7994" y="16915"/>
                    <a:pt x="8805" y="16306"/>
                  </a:cubicBezTo>
                  <a:cubicBezTo>
                    <a:pt x="8823" y="16325"/>
                    <a:pt x="8856" y="16340"/>
                    <a:pt x="8892" y="16340"/>
                  </a:cubicBezTo>
                  <a:cubicBezTo>
                    <a:pt x="8897" y="16340"/>
                    <a:pt x="8901" y="16340"/>
                    <a:pt x="8905" y="16340"/>
                  </a:cubicBezTo>
                  <a:cubicBezTo>
                    <a:pt x="9792" y="16256"/>
                    <a:pt x="10686" y="16197"/>
                    <a:pt x="11577" y="16155"/>
                  </a:cubicBezTo>
                  <a:lnTo>
                    <a:pt x="11577" y="16159"/>
                  </a:lnTo>
                  <a:cubicBezTo>
                    <a:pt x="12081" y="17394"/>
                    <a:pt x="12866" y="18494"/>
                    <a:pt x="13874" y="19368"/>
                  </a:cubicBezTo>
                  <a:cubicBezTo>
                    <a:pt x="15389" y="20674"/>
                    <a:pt x="17348" y="21376"/>
                    <a:pt x="19330" y="21376"/>
                  </a:cubicBezTo>
                  <a:cubicBezTo>
                    <a:pt x="19866" y="21376"/>
                    <a:pt x="20404" y="21325"/>
                    <a:pt x="20935" y="21220"/>
                  </a:cubicBezTo>
                  <a:cubicBezTo>
                    <a:pt x="23493" y="20712"/>
                    <a:pt x="25639" y="19120"/>
                    <a:pt x="27958" y="18032"/>
                  </a:cubicBezTo>
                  <a:cubicBezTo>
                    <a:pt x="28075" y="17982"/>
                    <a:pt x="28037" y="17797"/>
                    <a:pt x="27924" y="17768"/>
                  </a:cubicBezTo>
                  <a:cubicBezTo>
                    <a:pt x="26567" y="17381"/>
                    <a:pt x="25198" y="17058"/>
                    <a:pt x="23816" y="16785"/>
                  </a:cubicBezTo>
                  <a:cubicBezTo>
                    <a:pt x="21372" y="16306"/>
                    <a:pt x="18893" y="16004"/>
                    <a:pt x="16403" y="15878"/>
                  </a:cubicBezTo>
                  <a:cubicBezTo>
                    <a:pt x="15546" y="15834"/>
                    <a:pt x="14689" y="15813"/>
                    <a:pt x="13832" y="15813"/>
                  </a:cubicBezTo>
                  <a:cubicBezTo>
                    <a:pt x="12275" y="15813"/>
                    <a:pt x="10719" y="15884"/>
                    <a:pt x="9170" y="16025"/>
                  </a:cubicBezTo>
                  <a:cubicBezTo>
                    <a:pt x="9666" y="15626"/>
                    <a:pt x="10140" y="15189"/>
                    <a:pt x="10577" y="14714"/>
                  </a:cubicBezTo>
                  <a:cubicBezTo>
                    <a:pt x="10703" y="14580"/>
                    <a:pt x="10821" y="14441"/>
                    <a:pt x="10879" y="14265"/>
                  </a:cubicBezTo>
                  <a:lnTo>
                    <a:pt x="10896" y="14265"/>
                  </a:lnTo>
                  <a:cubicBezTo>
                    <a:pt x="12173" y="14160"/>
                    <a:pt x="13400" y="13744"/>
                    <a:pt x="14508" y="13105"/>
                  </a:cubicBezTo>
                  <a:cubicBezTo>
                    <a:pt x="16583" y="11908"/>
                    <a:pt x="18163" y="10010"/>
                    <a:pt x="19255" y="7906"/>
                  </a:cubicBezTo>
                  <a:cubicBezTo>
                    <a:pt x="20494" y="5524"/>
                    <a:pt x="21170" y="2903"/>
                    <a:pt x="21804" y="307"/>
                  </a:cubicBezTo>
                  <a:cubicBezTo>
                    <a:pt x="21821" y="236"/>
                    <a:pt x="21783" y="148"/>
                    <a:pt x="21708" y="131"/>
                  </a:cubicBezTo>
                  <a:cubicBezTo>
                    <a:pt x="21299" y="42"/>
                    <a:pt x="20886" y="1"/>
                    <a:pt x="20473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91" name="Google Shape;391;p7"/>
          <p:cNvSpPr/>
          <p:nvPr/>
        </p:nvSpPr>
        <p:spPr>
          <a:xfrm>
            <a:off x="7763664" y="4579367"/>
            <a:ext cx="2659254" cy="1034211"/>
          </a:xfrm>
          <a:custGeom>
            <a:rect l="l" t="t" r="r" b="b"/>
            <a:pathLst>
              <a:path w="82888" h="32236" extrusionOk="0">
                <a:moveTo>
                  <a:pt x="45836" y="0"/>
                </a:moveTo>
                <a:cubicBezTo>
                  <a:pt x="39803" y="0"/>
                  <a:pt x="33757" y="493"/>
                  <a:pt x="27739" y="1021"/>
                </a:cubicBezTo>
                <a:cubicBezTo>
                  <a:pt x="18977" y="1785"/>
                  <a:pt x="10081" y="2663"/>
                  <a:pt x="1890" y="5876"/>
                </a:cubicBezTo>
                <a:cubicBezTo>
                  <a:pt x="1218" y="6141"/>
                  <a:pt x="479" y="6502"/>
                  <a:pt x="286" y="7195"/>
                </a:cubicBezTo>
                <a:cubicBezTo>
                  <a:pt x="0" y="8203"/>
                  <a:pt x="1050" y="9060"/>
                  <a:pt x="1991" y="9531"/>
                </a:cubicBezTo>
                <a:cubicBezTo>
                  <a:pt x="5182" y="11130"/>
                  <a:pt x="8745" y="11972"/>
                  <a:pt x="12314" y="11972"/>
                </a:cubicBezTo>
                <a:cubicBezTo>
                  <a:pt x="12475" y="11972"/>
                  <a:pt x="12637" y="11970"/>
                  <a:pt x="12798" y="11967"/>
                </a:cubicBezTo>
                <a:lnTo>
                  <a:pt x="12798" y="11967"/>
                </a:lnTo>
                <a:cubicBezTo>
                  <a:pt x="11421" y="13151"/>
                  <a:pt x="9522" y="13428"/>
                  <a:pt x="7762" y="13878"/>
                </a:cubicBezTo>
                <a:cubicBezTo>
                  <a:pt x="6007" y="14331"/>
                  <a:pt x="4116" y="15192"/>
                  <a:pt x="3495" y="16894"/>
                </a:cubicBezTo>
                <a:cubicBezTo>
                  <a:pt x="2958" y="18352"/>
                  <a:pt x="4178" y="20264"/>
                  <a:pt x="5559" y="20264"/>
                </a:cubicBezTo>
                <a:cubicBezTo>
                  <a:pt x="5738" y="20264"/>
                  <a:pt x="5919" y="20232"/>
                  <a:pt x="6100" y="20163"/>
                </a:cubicBezTo>
                <a:lnTo>
                  <a:pt x="6100" y="20163"/>
                </a:lnTo>
                <a:cubicBezTo>
                  <a:pt x="4360" y="20940"/>
                  <a:pt x="2462" y="21967"/>
                  <a:pt x="2046" y="23811"/>
                </a:cubicBezTo>
                <a:cubicBezTo>
                  <a:pt x="1500" y="26247"/>
                  <a:pt x="3894" y="28314"/>
                  <a:pt x="6162" y="29347"/>
                </a:cubicBezTo>
                <a:cubicBezTo>
                  <a:pt x="10761" y="31443"/>
                  <a:pt x="15911" y="31939"/>
                  <a:pt x="20959" y="32136"/>
                </a:cubicBezTo>
                <a:cubicBezTo>
                  <a:pt x="22700" y="32202"/>
                  <a:pt x="24442" y="32235"/>
                  <a:pt x="26183" y="32235"/>
                </a:cubicBezTo>
                <a:cubicBezTo>
                  <a:pt x="36806" y="32235"/>
                  <a:pt x="47427" y="31004"/>
                  <a:pt x="57766" y="28558"/>
                </a:cubicBezTo>
                <a:cubicBezTo>
                  <a:pt x="65700" y="26684"/>
                  <a:pt x="74063" y="23664"/>
                  <a:pt x="78574" y="16877"/>
                </a:cubicBezTo>
                <a:cubicBezTo>
                  <a:pt x="82888" y="10387"/>
                  <a:pt x="78225" y="7410"/>
                  <a:pt x="72610" y="4910"/>
                </a:cubicBezTo>
                <a:cubicBezTo>
                  <a:pt x="67027" y="2424"/>
                  <a:pt x="60996" y="1046"/>
                  <a:pt x="54931" y="433"/>
                </a:cubicBezTo>
                <a:cubicBezTo>
                  <a:pt x="51906" y="125"/>
                  <a:pt x="48873" y="0"/>
                  <a:pt x="45836" y="0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392" name="Google Shape;392;p7"/>
          <p:cNvGrpSpPr/>
          <p:nvPr/>
        </p:nvGrpSpPr>
        <p:grpSpPr>
          <a:xfrm>
            <a:off x="-961541" y="-1148980"/>
            <a:ext cx="4971259" cy="2584559"/>
            <a:chOff x="-1903026" y="-1097034"/>
            <a:chExt cx="5417676" cy="2816651"/>
          </a:xfrm>
        </p:grpSpPr>
        <p:sp>
          <p:nvSpPr>
            <p:cNvPr id="393" name="Google Shape;393;p7"/>
            <p:cNvSpPr/>
            <p:nvPr/>
          </p:nvSpPr>
          <p:spPr>
            <a:xfrm>
              <a:off x="-1589195" y="-172224"/>
              <a:ext cx="5103845" cy="1891841"/>
            </a:xfrm>
            <a:custGeom>
              <a:rect l="l" t="t" r="r" b="b"/>
              <a:pathLst>
                <a:path w="159085" h="58968" extrusionOk="0">
                  <a:moveTo>
                    <a:pt x="157803" y="1"/>
                  </a:moveTo>
                  <a:lnTo>
                    <a:pt x="150373" y="10425"/>
                  </a:lnTo>
                  <a:lnTo>
                    <a:pt x="138137" y="6675"/>
                  </a:lnTo>
                  <a:lnTo>
                    <a:pt x="130711" y="17104"/>
                  </a:lnTo>
                  <a:lnTo>
                    <a:pt x="118468" y="13353"/>
                  </a:lnTo>
                  <a:lnTo>
                    <a:pt x="111046" y="23778"/>
                  </a:lnTo>
                  <a:lnTo>
                    <a:pt x="98807" y="20023"/>
                  </a:lnTo>
                  <a:lnTo>
                    <a:pt x="91376" y="30452"/>
                  </a:lnTo>
                  <a:lnTo>
                    <a:pt x="79137" y="26697"/>
                  </a:lnTo>
                  <a:lnTo>
                    <a:pt x="71711" y="37126"/>
                  </a:lnTo>
                  <a:lnTo>
                    <a:pt x="59471" y="33371"/>
                  </a:lnTo>
                  <a:lnTo>
                    <a:pt x="52045" y="43796"/>
                  </a:lnTo>
                  <a:lnTo>
                    <a:pt x="39806" y="40045"/>
                  </a:lnTo>
                  <a:lnTo>
                    <a:pt x="32380" y="50470"/>
                  </a:lnTo>
                  <a:lnTo>
                    <a:pt x="20140" y="46715"/>
                  </a:lnTo>
                  <a:lnTo>
                    <a:pt x="12710" y="57149"/>
                  </a:lnTo>
                  <a:lnTo>
                    <a:pt x="471" y="53394"/>
                  </a:lnTo>
                  <a:lnTo>
                    <a:pt x="0" y="54876"/>
                  </a:lnTo>
                  <a:lnTo>
                    <a:pt x="13332" y="58967"/>
                  </a:lnTo>
                  <a:lnTo>
                    <a:pt x="20754" y="48538"/>
                  </a:lnTo>
                  <a:lnTo>
                    <a:pt x="32997" y="52293"/>
                  </a:lnTo>
                  <a:lnTo>
                    <a:pt x="40423" y="41864"/>
                  </a:lnTo>
                  <a:lnTo>
                    <a:pt x="52663" y="45619"/>
                  </a:lnTo>
                  <a:lnTo>
                    <a:pt x="60089" y="35194"/>
                  </a:lnTo>
                  <a:lnTo>
                    <a:pt x="72328" y="38945"/>
                  </a:lnTo>
                  <a:lnTo>
                    <a:pt x="79758" y="28520"/>
                  </a:lnTo>
                  <a:lnTo>
                    <a:pt x="91998" y="32267"/>
                  </a:lnTo>
                  <a:lnTo>
                    <a:pt x="99420" y="21842"/>
                  </a:lnTo>
                  <a:lnTo>
                    <a:pt x="111663" y="25597"/>
                  </a:lnTo>
                  <a:lnTo>
                    <a:pt x="119089" y="15168"/>
                  </a:lnTo>
                  <a:lnTo>
                    <a:pt x="131325" y="18923"/>
                  </a:lnTo>
                  <a:lnTo>
                    <a:pt x="138755" y="8493"/>
                  </a:lnTo>
                  <a:lnTo>
                    <a:pt x="150994" y="12248"/>
                  </a:lnTo>
                  <a:lnTo>
                    <a:pt x="159084" y="891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4" name="Google Shape;394;p7"/>
            <p:cNvSpPr/>
            <p:nvPr/>
          </p:nvSpPr>
          <p:spPr>
            <a:xfrm>
              <a:off x="-1651981" y="-357244"/>
              <a:ext cx="5103812" cy="1891841"/>
            </a:xfrm>
            <a:custGeom>
              <a:rect l="l" t="t" r="r" b="b"/>
              <a:pathLst>
                <a:path w="159084" h="58968" extrusionOk="0">
                  <a:moveTo>
                    <a:pt x="157803" y="1"/>
                  </a:moveTo>
                  <a:lnTo>
                    <a:pt x="150377" y="10430"/>
                  </a:lnTo>
                  <a:lnTo>
                    <a:pt x="138141" y="6675"/>
                  </a:lnTo>
                  <a:lnTo>
                    <a:pt x="130711" y="17104"/>
                  </a:lnTo>
                  <a:lnTo>
                    <a:pt x="118472" y="13353"/>
                  </a:lnTo>
                  <a:lnTo>
                    <a:pt x="111041" y="23782"/>
                  </a:lnTo>
                  <a:lnTo>
                    <a:pt x="98806" y="20027"/>
                  </a:lnTo>
                  <a:lnTo>
                    <a:pt x="91380" y="30452"/>
                  </a:lnTo>
                  <a:lnTo>
                    <a:pt x="79137" y="26701"/>
                  </a:lnTo>
                  <a:lnTo>
                    <a:pt x="71715" y="37126"/>
                  </a:lnTo>
                  <a:lnTo>
                    <a:pt x="59475" y="33371"/>
                  </a:lnTo>
                  <a:lnTo>
                    <a:pt x="52045" y="43800"/>
                  </a:lnTo>
                  <a:lnTo>
                    <a:pt x="39806" y="40045"/>
                  </a:lnTo>
                  <a:lnTo>
                    <a:pt x="32375" y="50475"/>
                  </a:lnTo>
                  <a:lnTo>
                    <a:pt x="20140" y="46720"/>
                  </a:lnTo>
                  <a:lnTo>
                    <a:pt x="12714" y="57144"/>
                  </a:lnTo>
                  <a:lnTo>
                    <a:pt x="470" y="53398"/>
                  </a:lnTo>
                  <a:lnTo>
                    <a:pt x="0" y="54876"/>
                  </a:lnTo>
                  <a:lnTo>
                    <a:pt x="13327" y="58967"/>
                  </a:lnTo>
                  <a:lnTo>
                    <a:pt x="20758" y="48542"/>
                  </a:lnTo>
                  <a:lnTo>
                    <a:pt x="32997" y="52293"/>
                  </a:lnTo>
                  <a:lnTo>
                    <a:pt x="40427" y="41868"/>
                  </a:lnTo>
                  <a:lnTo>
                    <a:pt x="52667" y="45623"/>
                  </a:lnTo>
                  <a:lnTo>
                    <a:pt x="60089" y="35194"/>
                  </a:lnTo>
                  <a:lnTo>
                    <a:pt x="72328" y="38949"/>
                  </a:lnTo>
                  <a:lnTo>
                    <a:pt x="79758" y="28516"/>
                  </a:lnTo>
                  <a:lnTo>
                    <a:pt x="91993" y="32271"/>
                  </a:lnTo>
                  <a:lnTo>
                    <a:pt x="99424" y="21842"/>
                  </a:lnTo>
                  <a:lnTo>
                    <a:pt x="111663" y="25597"/>
                  </a:lnTo>
                  <a:lnTo>
                    <a:pt x="119085" y="15172"/>
                  </a:lnTo>
                  <a:lnTo>
                    <a:pt x="131329" y="18923"/>
                  </a:lnTo>
                  <a:lnTo>
                    <a:pt x="138755" y="8498"/>
                  </a:lnTo>
                  <a:lnTo>
                    <a:pt x="150994" y="12253"/>
                  </a:lnTo>
                  <a:lnTo>
                    <a:pt x="159084" y="895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5" name="Google Shape;395;p7"/>
            <p:cNvSpPr/>
            <p:nvPr/>
          </p:nvSpPr>
          <p:spPr>
            <a:xfrm>
              <a:off x="-1714670" y="-542103"/>
              <a:ext cx="5103716" cy="1891809"/>
            </a:xfrm>
            <a:custGeom>
              <a:rect l="l" t="t" r="r" b="b"/>
              <a:pathLst>
                <a:path w="159081" h="58967" extrusionOk="0">
                  <a:moveTo>
                    <a:pt x="157804" y="0"/>
                  </a:moveTo>
                  <a:lnTo>
                    <a:pt x="150373" y="10425"/>
                  </a:lnTo>
                  <a:lnTo>
                    <a:pt x="138134" y="6670"/>
                  </a:lnTo>
                  <a:lnTo>
                    <a:pt x="130708" y="17099"/>
                  </a:lnTo>
                  <a:lnTo>
                    <a:pt x="118468" y="13348"/>
                  </a:lnTo>
                  <a:lnTo>
                    <a:pt x="111042" y="23777"/>
                  </a:lnTo>
                  <a:lnTo>
                    <a:pt x="98799" y="20022"/>
                  </a:lnTo>
                  <a:lnTo>
                    <a:pt x="91377" y="30452"/>
                  </a:lnTo>
                  <a:lnTo>
                    <a:pt x="79137" y="26697"/>
                  </a:lnTo>
                  <a:lnTo>
                    <a:pt x="71707" y="37126"/>
                  </a:lnTo>
                  <a:lnTo>
                    <a:pt x="59472" y="33371"/>
                  </a:lnTo>
                  <a:lnTo>
                    <a:pt x="52042" y="43796"/>
                  </a:lnTo>
                  <a:lnTo>
                    <a:pt x="39802" y="40045"/>
                  </a:lnTo>
                  <a:lnTo>
                    <a:pt x="32376" y="50470"/>
                  </a:lnTo>
                  <a:lnTo>
                    <a:pt x="20141" y="46715"/>
                  </a:lnTo>
                  <a:lnTo>
                    <a:pt x="12711" y="57144"/>
                  </a:lnTo>
                  <a:lnTo>
                    <a:pt x="471" y="53393"/>
                  </a:lnTo>
                  <a:lnTo>
                    <a:pt x="1" y="54876"/>
                  </a:lnTo>
                  <a:lnTo>
                    <a:pt x="13328" y="58967"/>
                  </a:lnTo>
                  <a:lnTo>
                    <a:pt x="20754" y="48538"/>
                  </a:lnTo>
                  <a:lnTo>
                    <a:pt x="32994" y="52293"/>
                  </a:lnTo>
                  <a:lnTo>
                    <a:pt x="40420" y="41863"/>
                  </a:lnTo>
                  <a:lnTo>
                    <a:pt x="52659" y="45618"/>
                  </a:lnTo>
                  <a:lnTo>
                    <a:pt x="60089" y="35194"/>
                  </a:lnTo>
                  <a:lnTo>
                    <a:pt x="72329" y="38944"/>
                  </a:lnTo>
                  <a:lnTo>
                    <a:pt x="79751" y="28515"/>
                  </a:lnTo>
                  <a:lnTo>
                    <a:pt x="91994" y="32266"/>
                  </a:lnTo>
                  <a:lnTo>
                    <a:pt x="99420" y="21841"/>
                  </a:lnTo>
                  <a:lnTo>
                    <a:pt x="111660" y="25596"/>
                  </a:lnTo>
                  <a:lnTo>
                    <a:pt x="119086" y="15167"/>
                  </a:lnTo>
                  <a:lnTo>
                    <a:pt x="131325" y="18922"/>
                  </a:lnTo>
                  <a:lnTo>
                    <a:pt x="138756" y="8493"/>
                  </a:lnTo>
                  <a:lnTo>
                    <a:pt x="150995" y="12248"/>
                  </a:lnTo>
                  <a:lnTo>
                    <a:pt x="159080" y="890"/>
                  </a:lnTo>
                  <a:lnTo>
                    <a:pt x="15780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6" name="Google Shape;396;p7"/>
            <p:cNvSpPr/>
            <p:nvPr/>
          </p:nvSpPr>
          <p:spPr>
            <a:xfrm>
              <a:off x="-1777455" y="-727123"/>
              <a:ext cx="5103845" cy="1891809"/>
            </a:xfrm>
            <a:custGeom>
              <a:rect l="l" t="t" r="r" b="b"/>
              <a:pathLst>
                <a:path w="159085" h="58967" extrusionOk="0">
                  <a:moveTo>
                    <a:pt x="157803" y="0"/>
                  </a:moveTo>
                  <a:lnTo>
                    <a:pt x="150373" y="10429"/>
                  </a:lnTo>
                  <a:lnTo>
                    <a:pt x="138134" y="6674"/>
                  </a:lnTo>
                  <a:lnTo>
                    <a:pt x="130712" y="17099"/>
                  </a:lnTo>
                  <a:lnTo>
                    <a:pt x="118472" y="13353"/>
                  </a:lnTo>
                  <a:lnTo>
                    <a:pt x="111042" y="23782"/>
                  </a:lnTo>
                  <a:lnTo>
                    <a:pt x="98803" y="20027"/>
                  </a:lnTo>
                  <a:lnTo>
                    <a:pt x="91377" y="30452"/>
                  </a:lnTo>
                  <a:lnTo>
                    <a:pt x="79137" y="26701"/>
                  </a:lnTo>
                  <a:lnTo>
                    <a:pt x="71711" y="37126"/>
                  </a:lnTo>
                  <a:lnTo>
                    <a:pt x="59467" y="33371"/>
                  </a:lnTo>
                  <a:lnTo>
                    <a:pt x="52046" y="43800"/>
                  </a:lnTo>
                  <a:lnTo>
                    <a:pt x="39806" y="40045"/>
                  </a:lnTo>
                  <a:lnTo>
                    <a:pt x="32376" y="50470"/>
                  </a:lnTo>
                  <a:lnTo>
                    <a:pt x="20137" y="46719"/>
                  </a:lnTo>
                  <a:lnTo>
                    <a:pt x="12711" y="57144"/>
                  </a:lnTo>
                  <a:lnTo>
                    <a:pt x="471" y="53393"/>
                  </a:lnTo>
                  <a:lnTo>
                    <a:pt x="1" y="54876"/>
                  </a:lnTo>
                  <a:lnTo>
                    <a:pt x="13328" y="58967"/>
                  </a:lnTo>
                  <a:lnTo>
                    <a:pt x="20758" y="48542"/>
                  </a:lnTo>
                  <a:lnTo>
                    <a:pt x="32998" y="52293"/>
                  </a:lnTo>
                  <a:lnTo>
                    <a:pt x="40419" y="41868"/>
                  </a:lnTo>
                  <a:lnTo>
                    <a:pt x="52659" y="45623"/>
                  </a:lnTo>
                  <a:lnTo>
                    <a:pt x="60089" y="35194"/>
                  </a:lnTo>
                  <a:lnTo>
                    <a:pt x="72329" y="38944"/>
                  </a:lnTo>
                  <a:lnTo>
                    <a:pt x="79755" y="28515"/>
                  </a:lnTo>
                  <a:lnTo>
                    <a:pt x="91994" y="32270"/>
                  </a:lnTo>
                  <a:lnTo>
                    <a:pt x="99420" y="21841"/>
                  </a:lnTo>
                  <a:lnTo>
                    <a:pt x="111664" y="25596"/>
                  </a:lnTo>
                  <a:lnTo>
                    <a:pt x="119086" y="15167"/>
                  </a:lnTo>
                  <a:lnTo>
                    <a:pt x="131325" y="18922"/>
                  </a:lnTo>
                  <a:lnTo>
                    <a:pt x="138755" y="8497"/>
                  </a:lnTo>
                  <a:lnTo>
                    <a:pt x="150990" y="12248"/>
                  </a:lnTo>
                  <a:lnTo>
                    <a:pt x="159084" y="895"/>
                  </a:lnTo>
                  <a:lnTo>
                    <a:pt x="1578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7" name="Google Shape;397;p7"/>
            <p:cNvSpPr/>
            <p:nvPr/>
          </p:nvSpPr>
          <p:spPr>
            <a:xfrm>
              <a:off x="-1840369" y="-912015"/>
              <a:ext cx="5103812" cy="1891680"/>
            </a:xfrm>
            <a:custGeom>
              <a:rect l="l" t="t" r="r" b="b"/>
              <a:pathLst>
                <a:path w="159084" h="58962" extrusionOk="0">
                  <a:moveTo>
                    <a:pt x="157803" y="0"/>
                  </a:moveTo>
                  <a:lnTo>
                    <a:pt x="150381" y="10425"/>
                  </a:lnTo>
                  <a:lnTo>
                    <a:pt x="138141" y="6670"/>
                  </a:lnTo>
                  <a:lnTo>
                    <a:pt x="130711" y="17100"/>
                  </a:lnTo>
                  <a:lnTo>
                    <a:pt x="118472" y="13345"/>
                  </a:lnTo>
                  <a:lnTo>
                    <a:pt x="111046" y="23778"/>
                  </a:lnTo>
                  <a:lnTo>
                    <a:pt x="98806" y="20023"/>
                  </a:lnTo>
                  <a:lnTo>
                    <a:pt x="91385" y="30452"/>
                  </a:lnTo>
                  <a:lnTo>
                    <a:pt x="79141" y="26697"/>
                  </a:lnTo>
                  <a:lnTo>
                    <a:pt x="71715" y="37126"/>
                  </a:lnTo>
                  <a:lnTo>
                    <a:pt x="59475" y="33371"/>
                  </a:lnTo>
                  <a:lnTo>
                    <a:pt x="52045" y="43796"/>
                  </a:lnTo>
                  <a:lnTo>
                    <a:pt x="39810" y="40045"/>
                  </a:lnTo>
                  <a:lnTo>
                    <a:pt x="32380" y="50470"/>
                  </a:lnTo>
                  <a:lnTo>
                    <a:pt x="20140" y="46715"/>
                  </a:lnTo>
                  <a:lnTo>
                    <a:pt x="12718" y="57144"/>
                  </a:lnTo>
                  <a:lnTo>
                    <a:pt x="479" y="53389"/>
                  </a:lnTo>
                  <a:lnTo>
                    <a:pt x="0" y="54876"/>
                  </a:lnTo>
                  <a:lnTo>
                    <a:pt x="13332" y="58963"/>
                  </a:lnTo>
                  <a:lnTo>
                    <a:pt x="20762" y="48538"/>
                  </a:lnTo>
                  <a:lnTo>
                    <a:pt x="32997" y="52293"/>
                  </a:lnTo>
                  <a:lnTo>
                    <a:pt x="40427" y="41864"/>
                  </a:lnTo>
                  <a:lnTo>
                    <a:pt x="52667" y="45619"/>
                  </a:lnTo>
                  <a:lnTo>
                    <a:pt x="60089" y="35194"/>
                  </a:lnTo>
                  <a:lnTo>
                    <a:pt x="72336" y="38941"/>
                  </a:lnTo>
                  <a:lnTo>
                    <a:pt x="79758" y="28516"/>
                  </a:lnTo>
                  <a:lnTo>
                    <a:pt x="91998" y="32266"/>
                  </a:lnTo>
                  <a:lnTo>
                    <a:pt x="99428" y="21842"/>
                  </a:lnTo>
                  <a:lnTo>
                    <a:pt x="111663" y="25597"/>
                  </a:lnTo>
                  <a:lnTo>
                    <a:pt x="119093" y="15167"/>
                  </a:lnTo>
                  <a:lnTo>
                    <a:pt x="131333" y="18922"/>
                  </a:lnTo>
                  <a:lnTo>
                    <a:pt x="138755" y="8493"/>
                  </a:lnTo>
                  <a:lnTo>
                    <a:pt x="150994" y="12248"/>
                  </a:lnTo>
                  <a:lnTo>
                    <a:pt x="159084" y="891"/>
                  </a:lnTo>
                  <a:lnTo>
                    <a:pt x="1578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8" name="Google Shape;398;p7"/>
            <p:cNvSpPr/>
            <p:nvPr/>
          </p:nvSpPr>
          <p:spPr>
            <a:xfrm>
              <a:off x="-1903026" y="-1097034"/>
              <a:ext cx="5103684" cy="1891841"/>
            </a:xfrm>
            <a:custGeom>
              <a:rect l="l" t="t" r="r" b="b"/>
              <a:pathLst>
                <a:path w="159080" h="58968" extrusionOk="0">
                  <a:moveTo>
                    <a:pt x="157803" y="1"/>
                  </a:moveTo>
                  <a:lnTo>
                    <a:pt x="150377" y="10430"/>
                  </a:lnTo>
                  <a:lnTo>
                    <a:pt x="138137" y="6675"/>
                  </a:lnTo>
                  <a:lnTo>
                    <a:pt x="130707" y="17104"/>
                  </a:lnTo>
                  <a:lnTo>
                    <a:pt x="118467" y="13349"/>
                  </a:lnTo>
                  <a:lnTo>
                    <a:pt x="111046" y="23774"/>
                  </a:lnTo>
                  <a:lnTo>
                    <a:pt x="98806" y="20027"/>
                  </a:lnTo>
                  <a:lnTo>
                    <a:pt x="91376" y="30452"/>
                  </a:lnTo>
                  <a:lnTo>
                    <a:pt x="79141" y="26697"/>
                  </a:lnTo>
                  <a:lnTo>
                    <a:pt x="71711" y="37126"/>
                  </a:lnTo>
                  <a:lnTo>
                    <a:pt x="59471" y="33371"/>
                  </a:lnTo>
                  <a:lnTo>
                    <a:pt x="52045" y="43800"/>
                  </a:lnTo>
                  <a:lnTo>
                    <a:pt x="39801" y="40045"/>
                  </a:lnTo>
                  <a:lnTo>
                    <a:pt x="32380" y="50474"/>
                  </a:lnTo>
                  <a:lnTo>
                    <a:pt x="20140" y="46719"/>
                  </a:lnTo>
                  <a:lnTo>
                    <a:pt x="12710" y="57144"/>
                  </a:lnTo>
                  <a:lnTo>
                    <a:pt x="475" y="53394"/>
                  </a:lnTo>
                  <a:lnTo>
                    <a:pt x="0" y="54876"/>
                  </a:lnTo>
                  <a:lnTo>
                    <a:pt x="13332" y="58967"/>
                  </a:lnTo>
                  <a:lnTo>
                    <a:pt x="20753" y="48538"/>
                  </a:lnTo>
                  <a:lnTo>
                    <a:pt x="32993" y="52293"/>
                  </a:lnTo>
                  <a:lnTo>
                    <a:pt x="40423" y="41868"/>
                  </a:lnTo>
                  <a:lnTo>
                    <a:pt x="52662" y="45623"/>
                  </a:lnTo>
                  <a:lnTo>
                    <a:pt x="60093" y="35190"/>
                  </a:lnTo>
                  <a:lnTo>
                    <a:pt x="72328" y="38945"/>
                  </a:lnTo>
                  <a:lnTo>
                    <a:pt x="79754" y="28516"/>
                  </a:lnTo>
                  <a:lnTo>
                    <a:pt x="91998" y="32271"/>
                  </a:lnTo>
                  <a:lnTo>
                    <a:pt x="99419" y="21842"/>
                  </a:lnTo>
                  <a:lnTo>
                    <a:pt x="111659" y="25597"/>
                  </a:lnTo>
                  <a:lnTo>
                    <a:pt x="119089" y="15168"/>
                  </a:lnTo>
                  <a:lnTo>
                    <a:pt x="131329" y="18923"/>
                  </a:lnTo>
                  <a:lnTo>
                    <a:pt x="138755" y="8498"/>
                  </a:lnTo>
                  <a:lnTo>
                    <a:pt x="150994" y="12248"/>
                  </a:lnTo>
                  <a:lnTo>
                    <a:pt x="159080" y="895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99" name="Google Shape;399;p7"/>
          <p:cNvGrpSpPr/>
          <p:nvPr/>
        </p:nvGrpSpPr>
        <p:grpSpPr>
          <a:xfrm>
            <a:off x="5299260" y="3656650"/>
            <a:ext cx="4971259" cy="2584412"/>
            <a:chOff x="5066961" y="3567857"/>
            <a:chExt cx="5417676" cy="2816491"/>
          </a:xfrm>
        </p:grpSpPr>
        <p:sp>
          <p:nvSpPr>
            <p:cNvPr id="400" name="Google Shape;400;p7"/>
            <p:cNvSpPr/>
            <p:nvPr/>
          </p:nvSpPr>
          <p:spPr>
            <a:xfrm>
              <a:off x="5066961" y="3567857"/>
              <a:ext cx="5103845" cy="1891552"/>
            </a:xfrm>
            <a:custGeom>
              <a:rect l="l" t="t" r="r" b="b"/>
              <a:pathLst>
                <a:path w="159085" h="58959" extrusionOk="0">
                  <a:moveTo>
                    <a:pt x="145753" y="0"/>
                  </a:moveTo>
                  <a:lnTo>
                    <a:pt x="138331" y="10425"/>
                  </a:lnTo>
                  <a:lnTo>
                    <a:pt x="126087" y="6674"/>
                  </a:lnTo>
                  <a:lnTo>
                    <a:pt x="118661" y="17099"/>
                  </a:lnTo>
                  <a:lnTo>
                    <a:pt x="106426" y="13344"/>
                  </a:lnTo>
                  <a:lnTo>
                    <a:pt x="98996" y="23773"/>
                  </a:lnTo>
                  <a:lnTo>
                    <a:pt x="86756" y="20018"/>
                  </a:lnTo>
                  <a:lnTo>
                    <a:pt x="79326" y="30448"/>
                  </a:lnTo>
                  <a:lnTo>
                    <a:pt x="67091" y="26693"/>
                  </a:lnTo>
                  <a:lnTo>
                    <a:pt x="59665" y="37117"/>
                  </a:lnTo>
                  <a:lnTo>
                    <a:pt x="47425" y="33367"/>
                  </a:lnTo>
                  <a:lnTo>
                    <a:pt x="39999" y="43792"/>
                  </a:lnTo>
                  <a:lnTo>
                    <a:pt x="27760" y="40045"/>
                  </a:lnTo>
                  <a:lnTo>
                    <a:pt x="20330" y="50470"/>
                  </a:lnTo>
                  <a:lnTo>
                    <a:pt x="8090" y="46715"/>
                  </a:lnTo>
                  <a:lnTo>
                    <a:pt x="1" y="58072"/>
                  </a:lnTo>
                  <a:lnTo>
                    <a:pt x="1282" y="58959"/>
                  </a:lnTo>
                  <a:lnTo>
                    <a:pt x="8712" y="48534"/>
                  </a:lnTo>
                  <a:lnTo>
                    <a:pt x="20951" y="52289"/>
                  </a:lnTo>
                  <a:lnTo>
                    <a:pt x="28373" y="41859"/>
                  </a:lnTo>
                  <a:lnTo>
                    <a:pt x="40617" y="45614"/>
                  </a:lnTo>
                  <a:lnTo>
                    <a:pt x="48043" y="35185"/>
                  </a:lnTo>
                  <a:lnTo>
                    <a:pt x="60278" y="38940"/>
                  </a:lnTo>
                  <a:lnTo>
                    <a:pt x="67708" y="28515"/>
                  </a:lnTo>
                  <a:lnTo>
                    <a:pt x="79948" y="32266"/>
                  </a:lnTo>
                  <a:lnTo>
                    <a:pt x="87378" y="21841"/>
                  </a:lnTo>
                  <a:lnTo>
                    <a:pt x="99613" y="25596"/>
                  </a:lnTo>
                  <a:lnTo>
                    <a:pt x="107039" y="15163"/>
                  </a:lnTo>
                  <a:lnTo>
                    <a:pt x="119283" y="18918"/>
                  </a:lnTo>
                  <a:lnTo>
                    <a:pt x="126705" y="8489"/>
                  </a:lnTo>
                  <a:lnTo>
                    <a:pt x="138944" y="12244"/>
                  </a:lnTo>
                  <a:lnTo>
                    <a:pt x="146374" y="1815"/>
                  </a:lnTo>
                  <a:lnTo>
                    <a:pt x="158614" y="5570"/>
                  </a:lnTo>
                  <a:lnTo>
                    <a:pt x="159084" y="4083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1" name="Google Shape;401;p7"/>
            <p:cNvSpPr/>
            <p:nvPr/>
          </p:nvSpPr>
          <p:spPr>
            <a:xfrm>
              <a:off x="5129747" y="3752717"/>
              <a:ext cx="5103845" cy="1891713"/>
            </a:xfrm>
            <a:custGeom>
              <a:rect l="l" t="t" r="r" b="b"/>
              <a:pathLst>
                <a:path w="159085" h="58962" extrusionOk="0">
                  <a:moveTo>
                    <a:pt x="145757" y="1"/>
                  </a:moveTo>
                  <a:lnTo>
                    <a:pt x="138327" y="10430"/>
                  </a:lnTo>
                  <a:lnTo>
                    <a:pt x="126088" y="6675"/>
                  </a:lnTo>
                  <a:lnTo>
                    <a:pt x="118666" y="17104"/>
                  </a:lnTo>
                  <a:lnTo>
                    <a:pt x="106422" y="13349"/>
                  </a:lnTo>
                  <a:lnTo>
                    <a:pt x="98996" y="23774"/>
                  </a:lnTo>
                  <a:lnTo>
                    <a:pt x="86757" y="20023"/>
                  </a:lnTo>
                  <a:lnTo>
                    <a:pt x="79331" y="30448"/>
                  </a:lnTo>
                  <a:lnTo>
                    <a:pt x="67091" y="26693"/>
                  </a:lnTo>
                  <a:lnTo>
                    <a:pt x="59661" y="37122"/>
                  </a:lnTo>
                  <a:lnTo>
                    <a:pt x="47422" y="33367"/>
                  </a:lnTo>
                  <a:lnTo>
                    <a:pt x="40000" y="43796"/>
                  </a:lnTo>
                  <a:lnTo>
                    <a:pt x="27756" y="40046"/>
                  </a:lnTo>
                  <a:lnTo>
                    <a:pt x="20330" y="50475"/>
                  </a:lnTo>
                  <a:lnTo>
                    <a:pt x="8095" y="46720"/>
                  </a:lnTo>
                  <a:lnTo>
                    <a:pt x="1" y="58077"/>
                  </a:lnTo>
                  <a:lnTo>
                    <a:pt x="1282" y="58963"/>
                  </a:lnTo>
                  <a:lnTo>
                    <a:pt x="8708" y="48534"/>
                  </a:lnTo>
                  <a:lnTo>
                    <a:pt x="20952" y="52289"/>
                  </a:lnTo>
                  <a:lnTo>
                    <a:pt x="28374" y="41864"/>
                  </a:lnTo>
                  <a:lnTo>
                    <a:pt x="40613" y="45615"/>
                  </a:lnTo>
                  <a:lnTo>
                    <a:pt x="48043" y="35190"/>
                  </a:lnTo>
                  <a:lnTo>
                    <a:pt x="60283" y="38945"/>
                  </a:lnTo>
                  <a:lnTo>
                    <a:pt x="67709" y="28516"/>
                  </a:lnTo>
                  <a:lnTo>
                    <a:pt x="79948" y="32271"/>
                  </a:lnTo>
                  <a:lnTo>
                    <a:pt x="87374" y="21842"/>
                  </a:lnTo>
                  <a:lnTo>
                    <a:pt x="99609" y="25597"/>
                  </a:lnTo>
                  <a:lnTo>
                    <a:pt x="107040" y="15172"/>
                  </a:lnTo>
                  <a:lnTo>
                    <a:pt x="119279" y="18919"/>
                  </a:lnTo>
                  <a:lnTo>
                    <a:pt x="126709" y="8494"/>
                  </a:lnTo>
                  <a:lnTo>
                    <a:pt x="138945" y="12245"/>
                  </a:lnTo>
                  <a:lnTo>
                    <a:pt x="146371" y="1820"/>
                  </a:lnTo>
                  <a:lnTo>
                    <a:pt x="158614" y="5570"/>
                  </a:lnTo>
                  <a:lnTo>
                    <a:pt x="159085" y="4088"/>
                  </a:lnTo>
                  <a:lnTo>
                    <a:pt x="145757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2" name="Google Shape;402;p7"/>
            <p:cNvSpPr/>
            <p:nvPr/>
          </p:nvSpPr>
          <p:spPr>
            <a:xfrm>
              <a:off x="5192692" y="3937736"/>
              <a:ext cx="5103556" cy="1891584"/>
            </a:xfrm>
            <a:custGeom>
              <a:rect l="l" t="t" r="r" b="b"/>
              <a:pathLst>
                <a:path w="159076" h="58960" extrusionOk="0">
                  <a:moveTo>
                    <a:pt x="145748" y="1"/>
                  </a:moveTo>
                  <a:lnTo>
                    <a:pt x="138322" y="10426"/>
                  </a:lnTo>
                  <a:lnTo>
                    <a:pt x="126083" y="6675"/>
                  </a:lnTo>
                  <a:lnTo>
                    <a:pt x="118657" y="17100"/>
                  </a:lnTo>
                  <a:lnTo>
                    <a:pt x="106418" y="13345"/>
                  </a:lnTo>
                  <a:lnTo>
                    <a:pt x="98987" y="23774"/>
                  </a:lnTo>
                  <a:lnTo>
                    <a:pt x="86748" y="20019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56" y="37118"/>
                  </a:lnTo>
                  <a:lnTo>
                    <a:pt x="47421" y="33367"/>
                  </a:lnTo>
                  <a:lnTo>
                    <a:pt x="39991" y="43796"/>
                  </a:lnTo>
                  <a:lnTo>
                    <a:pt x="27751" y="40046"/>
                  </a:lnTo>
                  <a:lnTo>
                    <a:pt x="20330" y="50470"/>
                  </a:lnTo>
                  <a:lnTo>
                    <a:pt x="8086" y="46715"/>
                  </a:lnTo>
                  <a:lnTo>
                    <a:pt x="0" y="58073"/>
                  </a:lnTo>
                  <a:lnTo>
                    <a:pt x="1273" y="58959"/>
                  </a:lnTo>
                  <a:lnTo>
                    <a:pt x="8703" y="48534"/>
                  </a:lnTo>
                  <a:lnTo>
                    <a:pt x="20943" y="52289"/>
                  </a:lnTo>
                  <a:lnTo>
                    <a:pt x="28373" y="41860"/>
                  </a:lnTo>
                  <a:lnTo>
                    <a:pt x="40608" y="45615"/>
                  </a:lnTo>
                  <a:lnTo>
                    <a:pt x="48034" y="35186"/>
                  </a:lnTo>
                  <a:lnTo>
                    <a:pt x="60278" y="38941"/>
                  </a:lnTo>
                  <a:lnTo>
                    <a:pt x="67700" y="28516"/>
                  </a:lnTo>
                  <a:lnTo>
                    <a:pt x="79939" y="32267"/>
                  </a:lnTo>
                  <a:lnTo>
                    <a:pt x="87369" y="21842"/>
                  </a:lnTo>
                  <a:lnTo>
                    <a:pt x="99609" y="25597"/>
                  </a:lnTo>
                  <a:lnTo>
                    <a:pt x="107035" y="15168"/>
                  </a:lnTo>
                  <a:lnTo>
                    <a:pt x="119274" y="18919"/>
                  </a:lnTo>
                  <a:lnTo>
                    <a:pt x="126700" y="8489"/>
                  </a:lnTo>
                  <a:lnTo>
                    <a:pt x="138944" y="12244"/>
                  </a:lnTo>
                  <a:lnTo>
                    <a:pt x="146366" y="1815"/>
                  </a:lnTo>
                  <a:lnTo>
                    <a:pt x="158605" y="5570"/>
                  </a:lnTo>
                  <a:lnTo>
                    <a:pt x="159076" y="4083"/>
                  </a:lnTo>
                  <a:lnTo>
                    <a:pt x="145748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3" name="Google Shape;403;p7"/>
            <p:cNvSpPr/>
            <p:nvPr/>
          </p:nvSpPr>
          <p:spPr>
            <a:xfrm>
              <a:off x="5255349" y="4122628"/>
              <a:ext cx="5103845" cy="1891680"/>
            </a:xfrm>
            <a:custGeom>
              <a:rect l="l" t="t" r="r" b="b"/>
              <a:pathLst>
                <a:path w="159085" h="58962" extrusionOk="0">
                  <a:moveTo>
                    <a:pt x="145753" y="0"/>
                  </a:moveTo>
                  <a:lnTo>
                    <a:pt x="138327" y="10430"/>
                  </a:lnTo>
                  <a:lnTo>
                    <a:pt x="126083" y="6675"/>
                  </a:lnTo>
                  <a:lnTo>
                    <a:pt x="118661" y="17104"/>
                  </a:lnTo>
                  <a:lnTo>
                    <a:pt x="106422" y="13349"/>
                  </a:lnTo>
                  <a:lnTo>
                    <a:pt x="98992" y="23774"/>
                  </a:lnTo>
                  <a:lnTo>
                    <a:pt x="86756" y="20023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65" y="37122"/>
                  </a:lnTo>
                  <a:lnTo>
                    <a:pt x="47421" y="33371"/>
                  </a:lnTo>
                  <a:lnTo>
                    <a:pt x="39995" y="43800"/>
                  </a:lnTo>
                  <a:lnTo>
                    <a:pt x="27756" y="40045"/>
                  </a:lnTo>
                  <a:lnTo>
                    <a:pt x="20330" y="50474"/>
                  </a:lnTo>
                  <a:lnTo>
                    <a:pt x="8090" y="46719"/>
                  </a:lnTo>
                  <a:lnTo>
                    <a:pt x="1" y="58077"/>
                  </a:lnTo>
                  <a:lnTo>
                    <a:pt x="1282" y="58963"/>
                  </a:lnTo>
                  <a:lnTo>
                    <a:pt x="8708" y="48534"/>
                  </a:lnTo>
                  <a:lnTo>
                    <a:pt x="20947" y="52289"/>
                  </a:lnTo>
                  <a:lnTo>
                    <a:pt x="28373" y="41864"/>
                  </a:lnTo>
                  <a:lnTo>
                    <a:pt x="40617" y="45615"/>
                  </a:lnTo>
                  <a:lnTo>
                    <a:pt x="48039" y="35190"/>
                  </a:lnTo>
                  <a:lnTo>
                    <a:pt x="60278" y="38945"/>
                  </a:lnTo>
                  <a:lnTo>
                    <a:pt x="67708" y="28516"/>
                  </a:lnTo>
                  <a:lnTo>
                    <a:pt x="79944" y="32271"/>
                  </a:lnTo>
                  <a:lnTo>
                    <a:pt x="87374" y="21842"/>
                  </a:lnTo>
                  <a:lnTo>
                    <a:pt x="99613" y="25597"/>
                  </a:lnTo>
                  <a:lnTo>
                    <a:pt x="107035" y="15172"/>
                  </a:lnTo>
                  <a:lnTo>
                    <a:pt x="119275" y="18922"/>
                  </a:lnTo>
                  <a:lnTo>
                    <a:pt x="126705" y="8493"/>
                  </a:lnTo>
                  <a:lnTo>
                    <a:pt x="138944" y="12244"/>
                  </a:lnTo>
                  <a:lnTo>
                    <a:pt x="146370" y="1819"/>
                  </a:lnTo>
                  <a:lnTo>
                    <a:pt x="158610" y="5574"/>
                  </a:lnTo>
                  <a:lnTo>
                    <a:pt x="159084" y="4087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4" name="Google Shape;404;p7"/>
            <p:cNvSpPr/>
            <p:nvPr/>
          </p:nvSpPr>
          <p:spPr>
            <a:xfrm>
              <a:off x="5318135" y="4307648"/>
              <a:ext cx="5103845" cy="1891841"/>
            </a:xfrm>
            <a:custGeom>
              <a:rect l="l" t="t" r="r" b="b"/>
              <a:pathLst>
                <a:path w="159085" h="58968" extrusionOk="0">
                  <a:moveTo>
                    <a:pt x="145753" y="0"/>
                  </a:moveTo>
                  <a:lnTo>
                    <a:pt x="138323" y="10425"/>
                  </a:lnTo>
                  <a:lnTo>
                    <a:pt x="126088" y="6674"/>
                  </a:lnTo>
                  <a:lnTo>
                    <a:pt x="118657" y="17099"/>
                  </a:lnTo>
                  <a:lnTo>
                    <a:pt x="106418" y="13344"/>
                  </a:lnTo>
                  <a:lnTo>
                    <a:pt x="98992" y="23774"/>
                  </a:lnTo>
                  <a:lnTo>
                    <a:pt x="86757" y="20019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61" y="37118"/>
                  </a:lnTo>
                  <a:lnTo>
                    <a:pt x="47421" y="33371"/>
                  </a:lnTo>
                  <a:lnTo>
                    <a:pt x="39995" y="43796"/>
                  </a:lnTo>
                  <a:lnTo>
                    <a:pt x="27752" y="40045"/>
                  </a:lnTo>
                  <a:lnTo>
                    <a:pt x="20330" y="50470"/>
                  </a:lnTo>
                  <a:lnTo>
                    <a:pt x="8091" y="46715"/>
                  </a:lnTo>
                  <a:lnTo>
                    <a:pt x="1" y="58072"/>
                  </a:lnTo>
                  <a:lnTo>
                    <a:pt x="1282" y="58967"/>
                  </a:lnTo>
                  <a:lnTo>
                    <a:pt x="8704" y="48534"/>
                  </a:lnTo>
                  <a:lnTo>
                    <a:pt x="20943" y="52289"/>
                  </a:lnTo>
                  <a:lnTo>
                    <a:pt x="28373" y="41860"/>
                  </a:lnTo>
                  <a:lnTo>
                    <a:pt x="40613" y="45615"/>
                  </a:lnTo>
                  <a:lnTo>
                    <a:pt x="48039" y="35185"/>
                  </a:lnTo>
                  <a:lnTo>
                    <a:pt x="60278" y="38940"/>
                  </a:lnTo>
                  <a:lnTo>
                    <a:pt x="67700" y="28516"/>
                  </a:lnTo>
                  <a:lnTo>
                    <a:pt x="79948" y="32266"/>
                  </a:lnTo>
                  <a:lnTo>
                    <a:pt x="87370" y="21841"/>
                  </a:lnTo>
                  <a:lnTo>
                    <a:pt x="99609" y="25596"/>
                  </a:lnTo>
                  <a:lnTo>
                    <a:pt x="107040" y="15167"/>
                  </a:lnTo>
                  <a:lnTo>
                    <a:pt x="119275" y="18922"/>
                  </a:lnTo>
                  <a:lnTo>
                    <a:pt x="126705" y="8489"/>
                  </a:lnTo>
                  <a:lnTo>
                    <a:pt x="138944" y="12244"/>
                  </a:lnTo>
                  <a:lnTo>
                    <a:pt x="146366" y="1815"/>
                  </a:lnTo>
                  <a:lnTo>
                    <a:pt x="158610" y="5570"/>
                  </a:lnTo>
                  <a:lnTo>
                    <a:pt x="159085" y="4083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5" name="Google Shape;405;p7"/>
            <p:cNvSpPr/>
            <p:nvPr/>
          </p:nvSpPr>
          <p:spPr>
            <a:xfrm>
              <a:off x="5380952" y="4492539"/>
              <a:ext cx="5103684" cy="1891809"/>
            </a:xfrm>
            <a:custGeom>
              <a:rect l="l" t="t" r="r" b="b"/>
              <a:pathLst>
                <a:path w="159080" h="58967" extrusionOk="0">
                  <a:moveTo>
                    <a:pt x="145748" y="0"/>
                  </a:moveTo>
                  <a:lnTo>
                    <a:pt x="138326" y="10429"/>
                  </a:lnTo>
                  <a:lnTo>
                    <a:pt x="126087" y="6674"/>
                  </a:lnTo>
                  <a:lnTo>
                    <a:pt x="118657" y="17103"/>
                  </a:lnTo>
                  <a:lnTo>
                    <a:pt x="106417" y="13348"/>
                  </a:lnTo>
                  <a:lnTo>
                    <a:pt x="98991" y="23773"/>
                  </a:lnTo>
                  <a:lnTo>
                    <a:pt x="86752" y="20022"/>
                  </a:lnTo>
                  <a:lnTo>
                    <a:pt x="79326" y="30447"/>
                  </a:lnTo>
                  <a:lnTo>
                    <a:pt x="67082" y="26692"/>
                  </a:lnTo>
                  <a:lnTo>
                    <a:pt x="59660" y="37126"/>
                  </a:lnTo>
                  <a:lnTo>
                    <a:pt x="47421" y="33371"/>
                  </a:lnTo>
                  <a:lnTo>
                    <a:pt x="39991" y="43800"/>
                  </a:lnTo>
                  <a:lnTo>
                    <a:pt x="27755" y="40045"/>
                  </a:lnTo>
                  <a:lnTo>
                    <a:pt x="20325" y="50474"/>
                  </a:lnTo>
                  <a:lnTo>
                    <a:pt x="8086" y="46719"/>
                  </a:lnTo>
                  <a:lnTo>
                    <a:pt x="0" y="58076"/>
                  </a:lnTo>
                  <a:lnTo>
                    <a:pt x="1277" y="58967"/>
                  </a:lnTo>
                  <a:lnTo>
                    <a:pt x="8707" y="48542"/>
                  </a:lnTo>
                  <a:lnTo>
                    <a:pt x="20943" y="52288"/>
                  </a:lnTo>
                  <a:lnTo>
                    <a:pt x="28373" y="41863"/>
                  </a:lnTo>
                  <a:lnTo>
                    <a:pt x="40612" y="45614"/>
                  </a:lnTo>
                  <a:lnTo>
                    <a:pt x="48034" y="35189"/>
                  </a:lnTo>
                  <a:lnTo>
                    <a:pt x="60278" y="38944"/>
                  </a:lnTo>
                  <a:lnTo>
                    <a:pt x="67704" y="28515"/>
                  </a:lnTo>
                  <a:lnTo>
                    <a:pt x="79943" y="32270"/>
                  </a:lnTo>
                  <a:lnTo>
                    <a:pt x="87369" y="21841"/>
                  </a:lnTo>
                  <a:lnTo>
                    <a:pt x="99609" y="25596"/>
                  </a:lnTo>
                  <a:lnTo>
                    <a:pt x="107039" y="15171"/>
                  </a:lnTo>
                  <a:lnTo>
                    <a:pt x="119278" y="18922"/>
                  </a:lnTo>
                  <a:lnTo>
                    <a:pt x="126700" y="8497"/>
                  </a:lnTo>
                  <a:lnTo>
                    <a:pt x="138940" y="12244"/>
                  </a:lnTo>
                  <a:lnTo>
                    <a:pt x="146370" y="1819"/>
                  </a:lnTo>
                  <a:lnTo>
                    <a:pt x="158605" y="5574"/>
                  </a:lnTo>
                  <a:lnTo>
                    <a:pt x="159080" y="4087"/>
                  </a:lnTo>
                  <a:lnTo>
                    <a:pt x="145748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06" name="Google Shape;406;p7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7" name="Google Shape;407;p7"/>
          <p:cNvSpPr txBox="1">
            <a:spLocks noGrp="1"/>
          </p:cNvSpPr>
          <p:nvPr>
            <p:ph type="title"/>
          </p:nvPr>
        </p:nvSpPr>
        <p:spPr>
          <a:xfrm>
            <a:off x="2505450" y="985975"/>
            <a:ext cx="36576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9pPr>
          </a:lstStyle>
          <a:p>
            <a:endParaRPr/>
          </a:p>
        </p:txBody>
      </p:sp>
      <p:sp>
        <p:nvSpPr>
          <p:cNvPr id="408" name="Google Shape;408;p7"/>
          <p:cNvSpPr txBox="1">
            <a:spLocks noGrp="1"/>
          </p:cNvSpPr>
          <p:nvPr>
            <p:ph type="body" idx="1"/>
          </p:nvPr>
        </p:nvSpPr>
        <p:spPr>
          <a:xfrm>
            <a:off x="1353025" y="1909375"/>
            <a:ext cx="5964000" cy="24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04800">
              <a:spcBef>
                <a:spcPct val="0"/>
              </a:spcBef>
              <a:spcAft>
                <a:spcPct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ct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ct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ct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ct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ct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ct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ct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Main point">
  <p:cSld name="MAIN_POINT">
    <p:spTree>
      <p:nvGrpSpPr>
        <p:cNvPr id="1" name="Shape 409"/>
        <p:cNvGrpSpPr/>
        <p:nvPr/>
      </p:nvGrpSpPr>
      <p:grpSpPr>
        <a:xfrm>
          <a:off x="0" y="0"/>
          <a:ext cx="0" cy="0"/>
        </a:xfrm>
      </p:grpSpPr>
      <p:sp>
        <p:nvSpPr>
          <p:cNvPr id="410" name="Google Shape;410;p8"/>
          <p:cNvSpPr/>
          <p:nvPr/>
        </p:nvSpPr>
        <p:spPr>
          <a:xfrm>
            <a:off x="-2345741" y="2805252"/>
            <a:ext cx="2645785" cy="1028909"/>
          </a:xfrm>
          <a:custGeom>
            <a:rect l="l" t="t" r="r" b="b"/>
            <a:pathLst>
              <a:path w="82888" h="32234" extrusionOk="0">
                <a:moveTo>
                  <a:pt x="45836" y="1"/>
                </a:moveTo>
                <a:cubicBezTo>
                  <a:pt x="39803" y="1"/>
                  <a:pt x="33757" y="494"/>
                  <a:pt x="27739" y="1022"/>
                </a:cubicBezTo>
                <a:cubicBezTo>
                  <a:pt x="18977" y="1786"/>
                  <a:pt x="10081" y="2664"/>
                  <a:pt x="1890" y="5877"/>
                </a:cubicBezTo>
                <a:cubicBezTo>
                  <a:pt x="1218" y="6142"/>
                  <a:pt x="479" y="6503"/>
                  <a:pt x="286" y="7196"/>
                </a:cubicBezTo>
                <a:cubicBezTo>
                  <a:pt x="0" y="8204"/>
                  <a:pt x="1050" y="9057"/>
                  <a:pt x="1991" y="9531"/>
                </a:cubicBezTo>
                <a:cubicBezTo>
                  <a:pt x="5182" y="11131"/>
                  <a:pt x="8745" y="11973"/>
                  <a:pt x="12310" y="11973"/>
                </a:cubicBezTo>
                <a:cubicBezTo>
                  <a:pt x="12472" y="11973"/>
                  <a:pt x="12633" y="11971"/>
                  <a:pt x="12794" y="11968"/>
                </a:cubicBezTo>
                <a:lnTo>
                  <a:pt x="12794" y="11968"/>
                </a:lnTo>
                <a:cubicBezTo>
                  <a:pt x="11421" y="13148"/>
                  <a:pt x="9518" y="13429"/>
                  <a:pt x="7762" y="13879"/>
                </a:cubicBezTo>
                <a:cubicBezTo>
                  <a:pt x="6007" y="14332"/>
                  <a:pt x="4116" y="15193"/>
                  <a:pt x="3491" y="16890"/>
                </a:cubicBezTo>
                <a:cubicBezTo>
                  <a:pt x="2958" y="18349"/>
                  <a:pt x="4179" y="20265"/>
                  <a:pt x="5560" y="20265"/>
                </a:cubicBezTo>
                <a:cubicBezTo>
                  <a:pt x="5737" y="20265"/>
                  <a:pt x="5916" y="20233"/>
                  <a:pt x="6095" y="20165"/>
                </a:cubicBezTo>
                <a:lnTo>
                  <a:pt x="6095" y="20165"/>
                </a:lnTo>
                <a:cubicBezTo>
                  <a:pt x="4356" y="20939"/>
                  <a:pt x="2461" y="21970"/>
                  <a:pt x="2042" y="23812"/>
                </a:cubicBezTo>
                <a:cubicBezTo>
                  <a:pt x="1496" y="26248"/>
                  <a:pt x="3890" y="28311"/>
                  <a:pt x="6158" y="29348"/>
                </a:cubicBezTo>
                <a:cubicBezTo>
                  <a:pt x="10757" y="31440"/>
                  <a:pt x="15911" y="31940"/>
                  <a:pt x="20959" y="32133"/>
                </a:cubicBezTo>
                <a:cubicBezTo>
                  <a:pt x="22711" y="32200"/>
                  <a:pt x="24464" y="32234"/>
                  <a:pt x="26216" y="32234"/>
                </a:cubicBezTo>
                <a:cubicBezTo>
                  <a:pt x="36826" y="32234"/>
                  <a:pt x="47438" y="31002"/>
                  <a:pt x="57766" y="28558"/>
                </a:cubicBezTo>
                <a:cubicBezTo>
                  <a:pt x="65696" y="26685"/>
                  <a:pt x="74063" y="23665"/>
                  <a:pt x="78570" y="16878"/>
                </a:cubicBezTo>
                <a:cubicBezTo>
                  <a:pt x="82888" y="10388"/>
                  <a:pt x="78225" y="7410"/>
                  <a:pt x="72605" y="4911"/>
                </a:cubicBezTo>
                <a:cubicBezTo>
                  <a:pt x="67028" y="2425"/>
                  <a:pt x="60996" y="1047"/>
                  <a:pt x="54931" y="434"/>
                </a:cubicBezTo>
                <a:cubicBezTo>
                  <a:pt x="51906" y="126"/>
                  <a:pt x="48873" y="1"/>
                  <a:pt x="45836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411" name="Google Shape;411;p8"/>
          <p:cNvGrpSpPr/>
          <p:nvPr/>
        </p:nvGrpSpPr>
        <p:grpSpPr>
          <a:xfrm>
            <a:off x="-296198" y="3071786"/>
            <a:ext cx="556343" cy="423716"/>
            <a:chOff x="-595975" y="2813252"/>
            <a:chExt cx="896026" cy="682423"/>
          </a:xfrm>
        </p:grpSpPr>
        <p:sp>
          <p:nvSpPr>
            <p:cNvPr id="412" name="Google Shape;412;p8"/>
            <p:cNvSpPr/>
            <p:nvPr/>
          </p:nvSpPr>
          <p:spPr>
            <a:xfrm>
              <a:off x="-337018" y="2813252"/>
              <a:ext cx="378124" cy="458403"/>
            </a:xfrm>
            <a:custGeom>
              <a:rect l="l" t="t" r="r" b="b"/>
              <a:pathLst>
                <a:path w="11846" h="14361" extrusionOk="0">
                  <a:moveTo>
                    <a:pt x="11845" y="0"/>
                  </a:moveTo>
                  <a:lnTo>
                    <a:pt x="11845" y="0"/>
                  </a:lnTo>
                  <a:cubicBezTo>
                    <a:pt x="3693" y="349"/>
                    <a:pt x="1" y="4952"/>
                    <a:pt x="1345" y="14361"/>
                  </a:cubicBezTo>
                  <a:cubicBezTo>
                    <a:pt x="7792" y="11891"/>
                    <a:pt x="11085" y="6935"/>
                    <a:pt x="118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3" name="Google Shape;413;p8"/>
            <p:cNvSpPr/>
            <p:nvPr/>
          </p:nvSpPr>
          <p:spPr>
            <a:xfrm>
              <a:off x="-235921" y="3302424"/>
              <a:ext cx="511646" cy="189222"/>
            </a:xfrm>
            <a:custGeom>
              <a:rect l="l" t="t" r="r" b="b"/>
              <a:pathLst>
                <a:path w="16029" h="5928" extrusionOk="0">
                  <a:moveTo>
                    <a:pt x="5132" y="1"/>
                  </a:moveTo>
                  <a:cubicBezTo>
                    <a:pt x="3559" y="1"/>
                    <a:pt x="1850" y="126"/>
                    <a:pt x="1" y="381"/>
                  </a:cubicBezTo>
                  <a:cubicBezTo>
                    <a:pt x="1202" y="4316"/>
                    <a:pt x="3701" y="5927"/>
                    <a:pt x="7100" y="5927"/>
                  </a:cubicBezTo>
                  <a:cubicBezTo>
                    <a:pt x="9632" y="5927"/>
                    <a:pt x="12663" y="5033"/>
                    <a:pt x="16029" y="3539"/>
                  </a:cubicBezTo>
                  <a:cubicBezTo>
                    <a:pt x="13633" y="1223"/>
                    <a:pt x="10046" y="1"/>
                    <a:pt x="5132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4" name="Google Shape;414;p8"/>
            <p:cNvSpPr/>
            <p:nvPr/>
          </p:nvSpPr>
          <p:spPr>
            <a:xfrm>
              <a:off x="-595975" y="2813257"/>
              <a:ext cx="896026" cy="682418"/>
            </a:xfrm>
            <a:custGeom>
              <a:rect l="l" t="t" r="r" b="b"/>
              <a:pathLst>
                <a:path w="28071" h="21379" extrusionOk="0">
                  <a:moveTo>
                    <a:pt x="20477" y="295"/>
                  </a:moveTo>
                  <a:cubicBezTo>
                    <a:pt x="20816" y="295"/>
                    <a:pt x="21156" y="324"/>
                    <a:pt x="21493" y="387"/>
                  </a:cubicBezTo>
                  <a:cubicBezTo>
                    <a:pt x="21153" y="1769"/>
                    <a:pt x="20800" y="3151"/>
                    <a:pt x="20355" y="4504"/>
                  </a:cubicBezTo>
                  <a:cubicBezTo>
                    <a:pt x="19578" y="6856"/>
                    <a:pt x="18490" y="9153"/>
                    <a:pt x="16759" y="10951"/>
                  </a:cubicBezTo>
                  <a:cubicBezTo>
                    <a:pt x="15226" y="12547"/>
                    <a:pt x="13219" y="13757"/>
                    <a:pt x="10984" y="13967"/>
                  </a:cubicBezTo>
                  <a:cubicBezTo>
                    <a:pt x="11337" y="13261"/>
                    <a:pt x="11686" y="12560"/>
                    <a:pt x="12047" y="11862"/>
                  </a:cubicBezTo>
                  <a:cubicBezTo>
                    <a:pt x="13370" y="9313"/>
                    <a:pt x="14865" y="6814"/>
                    <a:pt x="16978" y="4840"/>
                  </a:cubicBezTo>
                  <a:cubicBezTo>
                    <a:pt x="17082" y="4742"/>
                    <a:pt x="16984" y="4598"/>
                    <a:pt x="16870" y="4598"/>
                  </a:cubicBezTo>
                  <a:cubicBezTo>
                    <a:pt x="16837" y="4598"/>
                    <a:pt x="16803" y="4610"/>
                    <a:pt x="16772" y="4638"/>
                  </a:cubicBezTo>
                  <a:cubicBezTo>
                    <a:pt x="16176" y="5197"/>
                    <a:pt x="15617" y="5802"/>
                    <a:pt x="15100" y="6436"/>
                  </a:cubicBezTo>
                  <a:cubicBezTo>
                    <a:pt x="13366" y="8595"/>
                    <a:pt x="12097" y="11073"/>
                    <a:pt x="10871" y="13538"/>
                  </a:cubicBezTo>
                  <a:cubicBezTo>
                    <a:pt x="10837" y="13093"/>
                    <a:pt x="10816" y="12652"/>
                    <a:pt x="10816" y="12207"/>
                  </a:cubicBezTo>
                  <a:cubicBezTo>
                    <a:pt x="10816" y="11291"/>
                    <a:pt x="10896" y="10380"/>
                    <a:pt x="11068" y="9481"/>
                  </a:cubicBezTo>
                  <a:cubicBezTo>
                    <a:pt x="11396" y="7780"/>
                    <a:pt x="12051" y="6142"/>
                    <a:pt x="13038" y="4714"/>
                  </a:cubicBezTo>
                  <a:cubicBezTo>
                    <a:pt x="13945" y="3412"/>
                    <a:pt x="15126" y="2294"/>
                    <a:pt x="16495" y="1492"/>
                  </a:cubicBezTo>
                  <a:cubicBezTo>
                    <a:pt x="17691" y="793"/>
                    <a:pt x="19082" y="295"/>
                    <a:pt x="20477" y="295"/>
                  </a:cubicBezTo>
                  <a:close/>
                  <a:moveTo>
                    <a:pt x="7275" y="2958"/>
                  </a:moveTo>
                  <a:cubicBezTo>
                    <a:pt x="7280" y="2962"/>
                    <a:pt x="7284" y="2971"/>
                    <a:pt x="7288" y="2987"/>
                  </a:cubicBezTo>
                  <a:cubicBezTo>
                    <a:pt x="7305" y="3042"/>
                    <a:pt x="7359" y="3097"/>
                    <a:pt x="7385" y="3147"/>
                  </a:cubicBezTo>
                  <a:cubicBezTo>
                    <a:pt x="7435" y="3235"/>
                    <a:pt x="7485" y="3319"/>
                    <a:pt x="7532" y="3407"/>
                  </a:cubicBezTo>
                  <a:cubicBezTo>
                    <a:pt x="7952" y="4197"/>
                    <a:pt x="8258" y="5041"/>
                    <a:pt x="8456" y="5911"/>
                  </a:cubicBezTo>
                  <a:cubicBezTo>
                    <a:pt x="8859" y="7675"/>
                    <a:pt x="8834" y="9536"/>
                    <a:pt x="8481" y="11308"/>
                  </a:cubicBezTo>
                  <a:cubicBezTo>
                    <a:pt x="8288" y="12303"/>
                    <a:pt x="7981" y="13269"/>
                    <a:pt x="7674" y="14227"/>
                  </a:cubicBezTo>
                  <a:cubicBezTo>
                    <a:pt x="7653" y="14303"/>
                    <a:pt x="7624" y="14383"/>
                    <a:pt x="7599" y="14458"/>
                  </a:cubicBezTo>
                  <a:cubicBezTo>
                    <a:pt x="7078" y="12043"/>
                    <a:pt x="6801" y="9544"/>
                    <a:pt x="7259" y="7099"/>
                  </a:cubicBezTo>
                  <a:cubicBezTo>
                    <a:pt x="7281" y="6988"/>
                    <a:pt x="7186" y="6915"/>
                    <a:pt x="7101" y="6915"/>
                  </a:cubicBezTo>
                  <a:cubicBezTo>
                    <a:pt x="7045" y="6915"/>
                    <a:pt x="6993" y="6946"/>
                    <a:pt x="6981" y="7020"/>
                  </a:cubicBezTo>
                  <a:cubicBezTo>
                    <a:pt x="6498" y="9594"/>
                    <a:pt x="6805" y="12224"/>
                    <a:pt x="7368" y="14761"/>
                  </a:cubicBezTo>
                  <a:cubicBezTo>
                    <a:pt x="5818" y="13597"/>
                    <a:pt x="4923" y="11749"/>
                    <a:pt x="4675" y="9851"/>
                  </a:cubicBezTo>
                  <a:cubicBezTo>
                    <a:pt x="4549" y="8880"/>
                    <a:pt x="4575" y="7881"/>
                    <a:pt x="4726" y="6910"/>
                  </a:cubicBezTo>
                  <a:cubicBezTo>
                    <a:pt x="4873" y="5974"/>
                    <a:pt x="5175" y="5050"/>
                    <a:pt x="5767" y="4302"/>
                  </a:cubicBezTo>
                  <a:cubicBezTo>
                    <a:pt x="6040" y="3953"/>
                    <a:pt x="6355" y="3651"/>
                    <a:pt x="6696" y="3378"/>
                  </a:cubicBezTo>
                  <a:cubicBezTo>
                    <a:pt x="6801" y="3294"/>
                    <a:pt x="6910" y="3210"/>
                    <a:pt x="7027" y="3130"/>
                  </a:cubicBezTo>
                  <a:cubicBezTo>
                    <a:pt x="7086" y="3088"/>
                    <a:pt x="7196" y="2983"/>
                    <a:pt x="7275" y="2958"/>
                  </a:cubicBezTo>
                  <a:close/>
                  <a:moveTo>
                    <a:pt x="13829" y="16104"/>
                  </a:moveTo>
                  <a:cubicBezTo>
                    <a:pt x="16072" y="16104"/>
                    <a:pt x="18316" y="16249"/>
                    <a:pt x="20540" y="16541"/>
                  </a:cubicBezTo>
                  <a:cubicBezTo>
                    <a:pt x="22883" y="16848"/>
                    <a:pt x="25202" y="17318"/>
                    <a:pt x="27483" y="17944"/>
                  </a:cubicBezTo>
                  <a:cubicBezTo>
                    <a:pt x="26332" y="18507"/>
                    <a:pt x="25227" y="19162"/>
                    <a:pt x="24085" y="19742"/>
                  </a:cubicBezTo>
                  <a:cubicBezTo>
                    <a:pt x="22988" y="20296"/>
                    <a:pt x="21838" y="20775"/>
                    <a:pt x="20615" y="20981"/>
                  </a:cubicBezTo>
                  <a:cubicBezTo>
                    <a:pt x="20191" y="21053"/>
                    <a:pt x="19761" y="21088"/>
                    <a:pt x="19330" y="21088"/>
                  </a:cubicBezTo>
                  <a:cubicBezTo>
                    <a:pt x="18498" y="21088"/>
                    <a:pt x="17664" y="20957"/>
                    <a:pt x="16873" y="20708"/>
                  </a:cubicBezTo>
                  <a:cubicBezTo>
                    <a:pt x="14731" y="20036"/>
                    <a:pt x="12946" y="18440"/>
                    <a:pt x="12005" y="16407"/>
                  </a:cubicBezTo>
                  <a:lnTo>
                    <a:pt x="12005" y="16407"/>
                  </a:lnTo>
                  <a:cubicBezTo>
                    <a:pt x="14231" y="17428"/>
                    <a:pt x="16629" y="18024"/>
                    <a:pt x="19070" y="18171"/>
                  </a:cubicBezTo>
                  <a:cubicBezTo>
                    <a:pt x="19074" y="18171"/>
                    <a:pt x="19078" y="18172"/>
                    <a:pt x="19082" y="18172"/>
                  </a:cubicBezTo>
                  <a:cubicBezTo>
                    <a:pt x="19262" y="18172"/>
                    <a:pt x="19250" y="17894"/>
                    <a:pt x="19070" y="17881"/>
                  </a:cubicBezTo>
                  <a:cubicBezTo>
                    <a:pt x="16663" y="17739"/>
                    <a:pt x="14290" y="17142"/>
                    <a:pt x="12097" y="16134"/>
                  </a:cubicBezTo>
                  <a:cubicBezTo>
                    <a:pt x="12442" y="16121"/>
                    <a:pt x="12782" y="16113"/>
                    <a:pt x="13122" y="16109"/>
                  </a:cubicBezTo>
                  <a:cubicBezTo>
                    <a:pt x="13358" y="16106"/>
                    <a:pt x="13594" y="16104"/>
                    <a:pt x="13829" y="16104"/>
                  </a:cubicBezTo>
                  <a:close/>
                  <a:moveTo>
                    <a:pt x="20469" y="1"/>
                  </a:moveTo>
                  <a:cubicBezTo>
                    <a:pt x="18919" y="1"/>
                    <a:pt x="17375" y="584"/>
                    <a:pt x="16075" y="1400"/>
                  </a:cubicBezTo>
                  <a:cubicBezTo>
                    <a:pt x="13227" y="3181"/>
                    <a:pt x="11375" y="6201"/>
                    <a:pt x="10766" y="9473"/>
                  </a:cubicBezTo>
                  <a:cubicBezTo>
                    <a:pt x="10598" y="10363"/>
                    <a:pt x="10514" y="11266"/>
                    <a:pt x="10514" y="12173"/>
                  </a:cubicBezTo>
                  <a:cubicBezTo>
                    <a:pt x="10514" y="12635"/>
                    <a:pt x="10535" y="13097"/>
                    <a:pt x="10577" y="13564"/>
                  </a:cubicBezTo>
                  <a:cubicBezTo>
                    <a:pt x="10598" y="13803"/>
                    <a:pt x="10677" y="14089"/>
                    <a:pt x="10535" y="14303"/>
                  </a:cubicBezTo>
                  <a:cubicBezTo>
                    <a:pt x="10425" y="14475"/>
                    <a:pt x="10253" y="14626"/>
                    <a:pt x="10110" y="14773"/>
                  </a:cubicBezTo>
                  <a:cubicBezTo>
                    <a:pt x="9212" y="15693"/>
                    <a:pt x="8174" y="16470"/>
                    <a:pt x="7048" y="17087"/>
                  </a:cubicBezTo>
                  <a:cubicBezTo>
                    <a:pt x="7259" y="16445"/>
                    <a:pt x="7464" y="15794"/>
                    <a:pt x="7674" y="15147"/>
                  </a:cubicBezTo>
                  <a:cubicBezTo>
                    <a:pt x="7700" y="15122"/>
                    <a:pt x="7716" y="15080"/>
                    <a:pt x="7712" y="15029"/>
                  </a:cubicBezTo>
                  <a:cubicBezTo>
                    <a:pt x="7851" y="14588"/>
                    <a:pt x="7994" y="14143"/>
                    <a:pt x="8136" y="13698"/>
                  </a:cubicBezTo>
                  <a:cubicBezTo>
                    <a:pt x="8481" y="12602"/>
                    <a:pt x="8771" y="11493"/>
                    <a:pt x="8918" y="10346"/>
                  </a:cubicBezTo>
                  <a:cubicBezTo>
                    <a:pt x="9153" y="8464"/>
                    <a:pt x="9027" y="6503"/>
                    <a:pt x="8401" y="4697"/>
                  </a:cubicBezTo>
                  <a:cubicBezTo>
                    <a:pt x="8250" y="4256"/>
                    <a:pt x="8065" y="3832"/>
                    <a:pt x="7855" y="3416"/>
                  </a:cubicBezTo>
                  <a:cubicBezTo>
                    <a:pt x="7746" y="3202"/>
                    <a:pt x="7637" y="2983"/>
                    <a:pt x="7498" y="2782"/>
                  </a:cubicBezTo>
                  <a:cubicBezTo>
                    <a:pt x="7437" y="2688"/>
                    <a:pt x="7369" y="2648"/>
                    <a:pt x="7292" y="2648"/>
                  </a:cubicBezTo>
                  <a:cubicBezTo>
                    <a:pt x="7230" y="2648"/>
                    <a:pt x="7163" y="2674"/>
                    <a:pt x="7090" y="2719"/>
                  </a:cubicBezTo>
                  <a:cubicBezTo>
                    <a:pt x="6318" y="3214"/>
                    <a:pt x="5616" y="3869"/>
                    <a:pt x="5154" y="4663"/>
                  </a:cubicBezTo>
                  <a:cubicBezTo>
                    <a:pt x="4650" y="5529"/>
                    <a:pt x="4444" y="6532"/>
                    <a:pt x="4344" y="7511"/>
                  </a:cubicBezTo>
                  <a:cubicBezTo>
                    <a:pt x="4243" y="8540"/>
                    <a:pt x="4281" y="9586"/>
                    <a:pt x="4491" y="10598"/>
                  </a:cubicBezTo>
                  <a:cubicBezTo>
                    <a:pt x="4869" y="12396"/>
                    <a:pt x="5851" y="14063"/>
                    <a:pt x="7364" y="15122"/>
                  </a:cubicBezTo>
                  <a:cubicBezTo>
                    <a:pt x="7141" y="15819"/>
                    <a:pt x="6918" y="16512"/>
                    <a:pt x="6691" y="17209"/>
                  </a:cubicBezTo>
                  <a:cubicBezTo>
                    <a:pt x="6687" y="17230"/>
                    <a:pt x="6687" y="17251"/>
                    <a:pt x="6687" y="17268"/>
                  </a:cubicBezTo>
                  <a:cubicBezTo>
                    <a:pt x="6481" y="17373"/>
                    <a:pt x="6276" y="17474"/>
                    <a:pt x="6066" y="17562"/>
                  </a:cubicBezTo>
                  <a:cubicBezTo>
                    <a:pt x="6045" y="17562"/>
                    <a:pt x="6024" y="17571"/>
                    <a:pt x="6003" y="17583"/>
                  </a:cubicBezTo>
                  <a:cubicBezTo>
                    <a:pt x="5994" y="17587"/>
                    <a:pt x="5986" y="17592"/>
                    <a:pt x="5977" y="17600"/>
                  </a:cubicBezTo>
                  <a:cubicBezTo>
                    <a:pt x="5914" y="17625"/>
                    <a:pt x="5851" y="17655"/>
                    <a:pt x="5788" y="17684"/>
                  </a:cubicBezTo>
                  <a:cubicBezTo>
                    <a:pt x="5763" y="17692"/>
                    <a:pt x="5742" y="17713"/>
                    <a:pt x="5725" y="17734"/>
                  </a:cubicBezTo>
                  <a:cubicBezTo>
                    <a:pt x="5377" y="17886"/>
                    <a:pt x="4990" y="17961"/>
                    <a:pt x="4629" y="18033"/>
                  </a:cubicBezTo>
                  <a:cubicBezTo>
                    <a:pt x="4138" y="18138"/>
                    <a:pt x="3651" y="18217"/>
                    <a:pt x="3159" y="18280"/>
                  </a:cubicBezTo>
                  <a:cubicBezTo>
                    <a:pt x="2164" y="18406"/>
                    <a:pt x="1164" y="18461"/>
                    <a:pt x="164" y="18486"/>
                  </a:cubicBezTo>
                  <a:cubicBezTo>
                    <a:pt x="2" y="18503"/>
                    <a:pt x="1" y="18793"/>
                    <a:pt x="181" y="18793"/>
                  </a:cubicBezTo>
                  <a:cubicBezTo>
                    <a:pt x="183" y="18793"/>
                    <a:pt x="184" y="18793"/>
                    <a:pt x="185" y="18793"/>
                  </a:cubicBezTo>
                  <a:cubicBezTo>
                    <a:pt x="1231" y="18759"/>
                    <a:pt x="2281" y="18700"/>
                    <a:pt x="3314" y="18566"/>
                  </a:cubicBezTo>
                  <a:cubicBezTo>
                    <a:pt x="3823" y="18499"/>
                    <a:pt x="4327" y="18415"/>
                    <a:pt x="4827" y="18301"/>
                  </a:cubicBezTo>
                  <a:cubicBezTo>
                    <a:pt x="5284" y="18205"/>
                    <a:pt x="5776" y="18108"/>
                    <a:pt x="6171" y="17848"/>
                  </a:cubicBezTo>
                  <a:cubicBezTo>
                    <a:pt x="7099" y="17432"/>
                    <a:pt x="7989" y="16915"/>
                    <a:pt x="8800" y="16306"/>
                  </a:cubicBezTo>
                  <a:cubicBezTo>
                    <a:pt x="8819" y="16325"/>
                    <a:pt x="8851" y="16340"/>
                    <a:pt x="8888" y="16340"/>
                  </a:cubicBezTo>
                  <a:cubicBezTo>
                    <a:pt x="8892" y="16340"/>
                    <a:pt x="8896" y="16340"/>
                    <a:pt x="8901" y="16340"/>
                  </a:cubicBezTo>
                  <a:cubicBezTo>
                    <a:pt x="9787" y="16256"/>
                    <a:pt x="10682" y="16197"/>
                    <a:pt x="11572" y="16155"/>
                  </a:cubicBezTo>
                  <a:lnTo>
                    <a:pt x="11572" y="16159"/>
                  </a:lnTo>
                  <a:cubicBezTo>
                    <a:pt x="12076" y="17394"/>
                    <a:pt x="12862" y="18499"/>
                    <a:pt x="13870" y="19368"/>
                  </a:cubicBezTo>
                  <a:cubicBezTo>
                    <a:pt x="15383" y="20673"/>
                    <a:pt x="17341" y="21378"/>
                    <a:pt x="19322" y="21378"/>
                  </a:cubicBezTo>
                  <a:cubicBezTo>
                    <a:pt x="19859" y="21378"/>
                    <a:pt x="20398" y="21326"/>
                    <a:pt x="20930" y="21220"/>
                  </a:cubicBezTo>
                  <a:cubicBezTo>
                    <a:pt x="23488" y="20712"/>
                    <a:pt x="25635" y="19120"/>
                    <a:pt x="27957" y="18033"/>
                  </a:cubicBezTo>
                  <a:cubicBezTo>
                    <a:pt x="28071" y="17982"/>
                    <a:pt x="28033" y="17797"/>
                    <a:pt x="27919" y="17768"/>
                  </a:cubicBezTo>
                  <a:cubicBezTo>
                    <a:pt x="26563" y="17381"/>
                    <a:pt x="25193" y="17058"/>
                    <a:pt x="23812" y="16785"/>
                  </a:cubicBezTo>
                  <a:cubicBezTo>
                    <a:pt x="21367" y="16306"/>
                    <a:pt x="18889" y="16004"/>
                    <a:pt x="16398" y="15878"/>
                  </a:cubicBezTo>
                  <a:cubicBezTo>
                    <a:pt x="15543" y="15835"/>
                    <a:pt x="14686" y="15813"/>
                    <a:pt x="13829" y="15813"/>
                  </a:cubicBezTo>
                  <a:cubicBezTo>
                    <a:pt x="12272" y="15813"/>
                    <a:pt x="10715" y="15884"/>
                    <a:pt x="9165" y="16025"/>
                  </a:cubicBezTo>
                  <a:cubicBezTo>
                    <a:pt x="9665" y="15626"/>
                    <a:pt x="10136" y="15189"/>
                    <a:pt x="10572" y="14714"/>
                  </a:cubicBezTo>
                  <a:cubicBezTo>
                    <a:pt x="10698" y="14580"/>
                    <a:pt x="10820" y="14441"/>
                    <a:pt x="10875" y="14265"/>
                  </a:cubicBezTo>
                  <a:lnTo>
                    <a:pt x="10892" y="14265"/>
                  </a:lnTo>
                  <a:cubicBezTo>
                    <a:pt x="12169" y="14160"/>
                    <a:pt x="13395" y="13744"/>
                    <a:pt x="14504" y="13106"/>
                  </a:cubicBezTo>
                  <a:cubicBezTo>
                    <a:pt x="16579" y="11909"/>
                    <a:pt x="18158" y="10010"/>
                    <a:pt x="19250" y="7906"/>
                  </a:cubicBezTo>
                  <a:cubicBezTo>
                    <a:pt x="20489" y="5524"/>
                    <a:pt x="21165" y="2903"/>
                    <a:pt x="21804" y="308"/>
                  </a:cubicBezTo>
                  <a:cubicBezTo>
                    <a:pt x="21817" y="236"/>
                    <a:pt x="21783" y="148"/>
                    <a:pt x="21703" y="131"/>
                  </a:cubicBezTo>
                  <a:cubicBezTo>
                    <a:pt x="21294" y="42"/>
                    <a:pt x="20881" y="1"/>
                    <a:pt x="20469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15" name="Google Shape;415;p8"/>
          <p:cNvSpPr/>
          <p:nvPr/>
        </p:nvSpPr>
        <p:spPr>
          <a:xfrm>
            <a:off x="3535640" y="-660042"/>
            <a:ext cx="2645785" cy="1028973"/>
          </a:xfrm>
          <a:custGeom>
            <a:rect l="l" t="t" r="r" b="b"/>
            <a:pathLst>
              <a:path w="82888" h="32236" extrusionOk="0">
                <a:moveTo>
                  <a:pt x="45836" y="1"/>
                </a:moveTo>
                <a:cubicBezTo>
                  <a:pt x="39803" y="1"/>
                  <a:pt x="33757" y="493"/>
                  <a:pt x="27739" y="1021"/>
                </a:cubicBezTo>
                <a:cubicBezTo>
                  <a:pt x="18977" y="1790"/>
                  <a:pt x="10081" y="2664"/>
                  <a:pt x="1890" y="5877"/>
                </a:cubicBezTo>
                <a:cubicBezTo>
                  <a:pt x="1218" y="6141"/>
                  <a:pt x="479" y="6503"/>
                  <a:pt x="286" y="7196"/>
                </a:cubicBezTo>
                <a:cubicBezTo>
                  <a:pt x="0" y="8204"/>
                  <a:pt x="1050" y="9061"/>
                  <a:pt x="1991" y="9531"/>
                </a:cubicBezTo>
                <a:cubicBezTo>
                  <a:pt x="5182" y="11130"/>
                  <a:pt x="8745" y="11972"/>
                  <a:pt x="12314" y="11972"/>
                </a:cubicBezTo>
                <a:cubicBezTo>
                  <a:pt x="12476" y="11972"/>
                  <a:pt x="12637" y="11971"/>
                  <a:pt x="12798" y="11967"/>
                </a:cubicBezTo>
                <a:lnTo>
                  <a:pt x="12798" y="11967"/>
                </a:lnTo>
                <a:cubicBezTo>
                  <a:pt x="11421" y="13152"/>
                  <a:pt x="9518" y="13429"/>
                  <a:pt x="7762" y="13878"/>
                </a:cubicBezTo>
                <a:cubicBezTo>
                  <a:pt x="6007" y="14332"/>
                  <a:pt x="4117" y="15193"/>
                  <a:pt x="3491" y="16894"/>
                </a:cubicBezTo>
                <a:cubicBezTo>
                  <a:pt x="2958" y="18352"/>
                  <a:pt x="4178" y="20264"/>
                  <a:pt x="5559" y="20264"/>
                </a:cubicBezTo>
                <a:cubicBezTo>
                  <a:pt x="5738" y="20264"/>
                  <a:pt x="5919" y="20232"/>
                  <a:pt x="6100" y="20163"/>
                </a:cubicBezTo>
                <a:lnTo>
                  <a:pt x="6100" y="20163"/>
                </a:lnTo>
                <a:cubicBezTo>
                  <a:pt x="4360" y="20940"/>
                  <a:pt x="2462" y="21968"/>
                  <a:pt x="2042" y="23812"/>
                </a:cubicBezTo>
                <a:cubicBezTo>
                  <a:pt x="1496" y="26248"/>
                  <a:pt x="3890" y="28314"/>
                  <a:pt x="6158" y="29348"/>
                </a:cubicBezTo>
                <a:cubicBezTo>
                  <a:pt x="10757" y="31443"/>
                  <a:pt x="15911" y="31939"/>
                  <a:pt x="20959" y="32137"/>
                </a:cubicBezTo>
                <a:cubicBezTo>
                  <a:pt x="22700" y="32203"/>
                  <a:pt x="24442" y="32236"/>
                  <a:pt x="26184" y="32236"/>
                </a:cubicBezTo>
                <a:cubicBezTo>
                  <a:pt x="36807" y="32236"/>
                  <a:pt x="47428" y="31005"/>
                  <a:pt x="57766" y="28562"/>
                </a:cubicBezTo>
                <a:cubicBezTo>
                  <a:pt x="65700" y="26685"/>
                  <a:pt x="74063" y="23669"/>
                  <a:pt x="78574" y="16877"/>
                </a:cubicBezTo>
                <a:cubicBezTo>
                  <a:pt x="82888" y="10388"/>
                  <a:pt x="78225" y="7410"/>
                  <a:pt x="72610" y="4911"/>
                </a:cubicBezTo>
                <a:cubicBezTo>
                  <a:pt x="67028" y="2424"/>
                  <a:pt x="60996" y="1047"/>
                  <a:pt x="54931" y="433"/>
                </a:cubicBezTo>
                <a:cubicBezTo>
                  <a:pt x="51906" y="125"/>
                  <a:pt x="48873" y="1"/>
                  <a:pt x="45836" y="1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416" name="Google Shape;416;p8"/>
          <p:cNvGrpSpPr/>
          <p:nvPr/>
        </p:nvGrpSpPr>
        <p:grpSpPr>
          <a:xfrm>
            <a:off x="-1336537" y="4047136"/>
            <a:ext cx="12536484" cy="1266713"/>
            <a:chOff x="-803850" y="3996475"/>
            <a:chExt cx="9818675" cy="992100"/>
          </a:xfrm>
        </p:grpSpPr>
        <p:sp>
          <p:nvSpPr>
            <p:cNvPr id="417" name="Google Shape;417;p8"/>
            <p:cNvSpPr/>
            <p:nvPr/>
          </p:nvSpPr>
          <p:spPr>
            <a:xfrm>
              <a:off x="-803850" y="39964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0"/>
                  </a:moveTo>
                  <a:lnTo>
                    <a:pt x="0" y="9581"/>
                  </a:lnTo>
                  <a:lnTo>
                    <a:pt x="1088" y="11059"/>
                  </a:lnTo>
                  <a:lnTo>
                    <a:pt x="13294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6" y="2260"/>
                  </a:lnTo>
                  <a:lnTo>
                    <a:pt x="74332" y="11059"/>
                  </a:lnTo>
                  <a:lnTo>
                    <a:pt x="86537" y="2260"/>
                  </a:lnTo>
                  <a:lnTo>
                    <a:pt x="98739" y="11059"/>
                  </a:lnTo>
                  <a:lnTo>
                    <a:pt x="110945" y="2260"/>
                  </a:lnTo>
                  <a:lnTo>
                    <a:pt x="123155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83" y="11059"/>
                  </a:lnTo>
                  <a:lnTo>
                    <a:pt x="184189" y="2260"/>
                  </a:lnTo>
                  <a:lnTo>
                    <a:pt x="196394" y="11059"/>
                  </a:lnTo>
                  <a:lnTo>
                    <a:pt x="197482" y="9581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8" name="Google Shape;418;p8"/>
            <p:cNvSpPr/>
            <p:nvPr/>
          </p:nvSpPr>
          <p:spPr>
            <a:xfrm>
              <a:off x="-803850" y="4175400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294" y="0"/>
                  </a:moveTo>
                  <a:lnTo>
                    <a:pt x="0" y="9585"/>
                  </a:lnTo>
                  <a:lnTo>
                    <a:pt x="1088" y="11055"/>
                  </a:lnTo>
                  <a:lnTo>
                    <a:pt x="13294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6" y="2256"/>
                  </a:lnTo>
                  <a:lnTo>
                    <a:pt x="74332" y="11055"/>
                  </a:lnTo>
                  <a:lnTo>
                    <a:pt x="86537" y="2256"/>
                  </a:lnTo>
                  <a:lnTo>
                    <a:pt x="98739" y="11055"/>
                  </a:lnTo>
                  <a:lnTo>
                    <a:pt x="110945" y="2256"/>
                  </a:lnTo>
                  <a:lnTo>
                    <a:pt x="123155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83" y="11055"/>
                  </a:lnTo>
                  <a:lnTo>
                    <a:pt x="184189" y="2256"/>
                  </a:lnTo>
                  <a:lnTo>
                    <a:pt x="196394" y="11055"/>
                  </a:lnTo>
                  <a:lnTo>
                    <a:pt x="197482" y="9585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9" name="Google Shape;419;p8"/>
            <p:cNvSpPr/>
            <p:nvPr/>
          </p:nvSpPr>
          <p:spPr>
            <a:xfrm>
              <a:off x="-803850" y="4354325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294" y="0"/>
                  </a:moveTo>
                  <a:lnTo>
                    <a:pt x="0" y="9585"/>
                  </a:lnTo>
                  <a:lnTo>
                    <a:pt x="1088" y="11055"/>
                  </a:lnTo>
                  <a:lnTo>
                    <a:pt x="13294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6" y="2256"/>
                  </a:lnTo>
                  <a:lnTo>
                    <a:pt x="74332" y="11055"/>
                  </a:lnTo>
                  <a:lnTo>
                    <a:pt x="86537" y="2256"/>
                  </a:lnTo>
                  <a:lnTo>
                    <a:pt x="98739" y="11055"/>
                  </a:lnTo>
                  <a:lnTo>
                    <a:pt x="110945" y="2256"/>
                  </a:lnTo>
                  <a:lnTo>
                    <a:pt x="123155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83" y="11055"/>
                  </a:lnTo>
                  <a:lnTo>
                    <a:pt x="184189" y="2256"/>
                  </a:lnTo>
                  <a:lnTo>
                    <a:pt x="196394" y="11055"/>
                  </a:lnTo>
                  <a:lnTo>
                    <a:pt x="197482" y="9585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0" name="Google Shape;420;p8"/>
            <p:cNvSpPr/>
            <p:nvPr/>
          </p:nvSpPr>
          <p:spPr>
            <a:xfrm>
              <a:off x="-803850" y="4533150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0"/>
                  </a:moveTo>
                  <a:lnTo>
                    <a:pt x="0" y="9589"/>
                  </a:lnTo>
                  <a:lnTo>
                    <a:pt x="1088" y="11059"/>
                  </a:lnTo>
                  <a:lnTo>
                    <a:pt x="13294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6" y="2260"/>
                  </a:lnTo>
                  <a:lnTo>
                    <a:pt x="74332" y="11059"/>
                  </a:lnTo>
                  <a:lnTo>
                    <a:pt x="86537" y="2260"/>
                  </a:lnTo>
                  <a:lnTo>
                    <a:pt x="98739" y="11059"/>
                  </a:lnTo>
                  <a:lnTo>
                    <a:pt x="110945" y="2260"/>
                  </a:lnTo>
                  <a:lnTo>
                    <a:pt x="123155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83" y="11059"/>
                  </a:lnTo>
                  <a:lnTo>
                    <a:pt x="184189" y="2260"/>
                  </a:lnTo>
                  <a:lnTo>
                    <a:pt x="196394" y="11059"/>
                  </a:lnTo>
                  <a:lnTo>
                    <a:pt x="197482" y="9589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1" name="Google Shape;421;p8"/>
            <p:cNvSpPr/>
            <p:nvPr/>
          </p:nvSpPr>
          <p:spPr>
            <a:xfrm>
              <a:off x="-803850" y="47120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1"/>
                  </a:moveTo>
                  <a:lnTo>
                    <a:pt x="0" y="9590"/>
                  </a:lnTo>
                  <a:lnTo>
                    <a:pt x="1088" y="11060"/>
                  </a:lnTo>
                  <a:lnTo>
                    <a:pt x="13294" y="2260"/>
                  </a:lnTo>
                  <a:lnTo>
                    <a:pt x="25504" y="11060"/>
                  </a:lnTo>
                  <a:lnTo>
                    <a:pt x="37710" y="2260"/>
                  </a:lnTo>
                  <a:lnTo>
                    <a:pt x="49916" y="11060"/>
                  </a:lnTo>
                  <a:lnTo>
                    <a:pt x="62126" y="2260"/>
                  </a:lnTo>
                  <a:lnTo>
                    <a:pt x="74332" y="11060"/>
                  </a:lnTo>
                  <a:lnTo>
                    <a:pt x="86537" y="2260"/>
                  </a:lnTo>
                  <a:lnTo>
                    <a:pt x="98739" y="11060"/>
                  </a:lnTo>
                  <a:lnTo>
                    <a:pt x="110945" y="2260"/>
                  </a:lnTo>
                  <a:lnTo>
                    <a:pt x="123155" y="11060"/>
                  </a:lnTo>
                  <a:lnTo>
                    <a:pt x="135361" y="2260"/>
                  </a:lnTo>
                  <a:lnTo>
                    <a:pt x="147567" y="11060"/>
                  </a:lnTo>
                  <a:lnTo>
                    <a:pt x="159773" y="2260"/>
                  </a:lnTo>
                  <a:lnTo>
                    <a:pt x="171983" y="11060"/>
                  </a:lnTo>
                  <a:lnTo>
                    <a:pt x="184189" y="2260"/>
                  </a:lnTo>
                  <a:lnTo>
                    <a:pt x="196394" y="11060"/>
                  </a:lnTo>
                  <a:lnTo>
                    <a:pt x="197482" y="9590"/>
                  </a:lnTo>
                  <a:lnTo>
                    <a:pt x="184189" y="1"/>
                  </a:lnTo>
                  <a:lnTo>
                    <a:pt x="171983" y="8800"/>
                  </a:lnTo>
                  <a:lnTo>
                    <a:pt x="159773" y="1"/>
                  </a:lnTo>
                  <a:lnTo>
                    <a:pt x="147567" y="8800"/>
                  </a:lnTo>
                  <a:lnTo>
                    <a:pt x="135361" y="1"/>
                  </a:lnTo>
                  <a:lnTo>
                    <a:pt x="123155" y="8800"/>
                  </a:lnTo>
                  <a:lnTo>
                    <a:pt x="110945" y="1"/>
                  </a:lnTo>
                  <a:lnTo>
                    <a:pt x="98739" y="8800"/>
                  </a:lnTo>
                  <a:lnTo>
                    <a:pt x="86537" y="1"/>
                  </a:lnTo>
                  <a:lnTo>
                    <a:pt x="74332" y="8800"/>
                  </a:lnTo>
                  <a:lnTo>
                    <a:pt x="62126" y="1"/>
                  </a:lnTo>
                  <a:lnTo>
                    <a:pt x="49916" y="8800"/>
                  </a:lnTo>
                  <a:lnTo>
                    <a:pt x="37710" y="1"/>
                  </a:lnTo>
                  <a:lnTo>
                    <a:pt x="25504" y="8800"/>
                  </a:lnTo>
                  <a:lnTo>
                    <a:pt x="13294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2" name="Google Shape;422;p8"/>
            <p:cNvSpPr/>
            <p:nvPr/>
          </p:nvSpPr>
          <p:spPr>
            <a:xfrm>
              <a:off x="4077750" y="39964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0"/>
                  </a:moveTo>
                  <a:lnTo>
                    <a:pt x="1" y="9581"/>
                  </a:lnTo>
                  <a:lnTo>
                    <a:pt x="1093" y="11059"/>
                  </a:lnTo>
                  <a:lnTo>
                    <a:pt x="13303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4" y="11059"/>
                  </a:lnTo>
                  <a:lnTo>
                    <a:pt x="110950" y="2260"/>
                  </a:lnTo>
                  <a:lnTo>
                    <a:pt x="123160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5" y="11059"/>
                  </a:lnTo>
                  <a:lnTo>
                    <a:pt x="197483" y="9581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3" name="Google Shape;423;p8"/>
            <p:cNvSpPr/>
            <p:nvPr/>
          </p:nvSpPr>
          <p:spPr>
            <a:xfrm>
              <a:off x="4077750" y="4175400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303" y="0"/>
                  </a:moveTo>
                  <a:lnTo>
                    <a:pt x="1" y="9585"/>
                  </a:lnTo>
                  <a:lnTo>
                    <a:pt x="1093" y="11055"/>
                  </a:lnTo>
                  <a:lnTo>
                    <a:pt x="13303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4" y="11055"/>
                  </a:lnTo>
                  <a:lnTo>
                    <a:pt x="110950" y="2256"/>
                  </a:lnTo>
                  <a:lnTo>
                    <a:pt x="123160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5" y="11055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4" name="Google Shape;424;p8"/>
            <p:cNvSpPr/>
            <p:nvPr/>
          </p:nvSpPr>
          <p:spPr>
            <a:xfrm>
              <a:off x="4077750" y="4354325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303" y="0"/>
                  </a:moveTo>
                  <a:lnTo>
                    <a:pt x="1" y="9585"/>
                  </a:lnTo>
                  <a:lnTo>
                    <a:pt x="1093" y="11055"/>
                  </a:lnTo>
                  <a:lnTo>
                    <a:pt x="13303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4" y="11055"/>
                  </a:lnTo>
                  <a:lnTo>
                    <a:pt x="110950" y="2256"/>
                  </a:lnTo>
                  <a:lnTo>
                    <a:pt x="123160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5" y="11055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5" name="Google Shape;425;p8"/>
            <p:cNvSpPr/>
            <p:nvPr/>
          </p:nvSpPr>
          <p:spPr>
            <a:xfrm>
              <a:off x="4077750" y="4533150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0"/>
                  </a:moveTo>
                  <a:lnTo>
                    <a:pt x="1" y="9589"/>
                  </a:lnTo>
                  <a:lnTo>
                    <a:pt x="1093" y="11059"/>
                  </a:lnTo>
                  <a:lnTo>
                    <a:pt x="13303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4" y="11059"/>
                  </a:lnTo>
                  <a:lnTo>
                    <a:pt x="110950" y="2260"/>
                  </a:lnTo>
                  <a:lnTo>
                    <a:pt x="123160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5" y="11059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6" name="Google Shape;426;p8"/>
            <p:cNvSpPr/>
            <p:nvPr/>
          </p:nvSpPr>
          <p:spPr>
            <a:xfrm>
              <a:off x="4077750" y="47120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1"/>
                  </a:moveTo>
                  <a:lnTo>
                    <a:pt x="1" y="9590"/>
                  </a:lnTo>
                  <a:lnTo>
                    <a:pt x="1093" y="11060"/>
                  </a:lnTo>
                  <a:lnTo>
                    <a:pt x="13303" y="2260"/>
                  </a:lnTo>
                  <a:lnTo>
                    <a:pt x="25504" y="11060"/>
                  </a:lnTo>
                  <a:lnTo>
                    <a:pt x="37710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4" y="11060"/>
                  </a:lnTo>
                  <a:lnTo>
                    <a:pt x="110950" y="2260"/>
                  </a:lnTo>
                  <a:lnTo>
                    <a:pt x="123160" y="11060"/>
                  </a:lnTo>
                  <a:lnTo>
                    <a:pt x="135361" y="2260"/>
                  </a:lnTo>
                  <a:lnTo>
                    <a:pt x="147567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5" y="11060"/>
                  </a:lnTo>
                  <a:lnTo>
                    <a:pt x="197483" y="9590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7" y="8800"/>
                  </a:lnTo>
                  <a:lnTo>
                    <a:pt x="135361" y="1"/>
                  </a:lnTo>
                  <a:lnTo>
                    <a:pt x="123160" y="8800"/>
                  </a:lnTo>
                  <a:lnTo>
                    <a:pt x="110950" y="1"/>
                  </a:lnTo>
                  <a:lnTo>
                    <a:pt x="98744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0" y="1"/>
                  </a:lnTo>
                  <a:lnTo>
                    <a:pt x="25504" y="8800"/>
                  </a:lnTo>
                  <a:lnTo>
                    <a:pt x="133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27" name="Google Shape;427;p8"/>
          <p:cNvSpPr/>
          <p:nvPr/>
        </p:nvSpPr>
        <p:spPr>
          <a:xfrm>
            <a:off x="-1276364" y="-625007"/>
            <a:ext cx="2645785" cy="1028909"/>
          </a:xfrm>
          <a:custGeom>
            <a:rect l="l" t="t" r="r" b="b"/>
            <a:pathLst>
              <a:path w="82888" h="32234" extrusionOk="0">
                <a:moveTo>
                  <a:pt x="45836" y="1"/>
                </a:moveTo>
                <a:cubicBezTo>
                  <a:pt x="39803" y="1"/>
                  <a:pt x="33757" y="494"/>
                  <a:pt x="27739" y="1022"/>
                </a:cubicBezTo>
                <a:cubicBezTo>
                  <a:pt x="18977" y="1786"/>
                  <a:pt x="10081" y="2664"/>
                  <a:pt x="1890" y="5877"/>
                </a:cubicBezTo>
                <a:cubicBezTo>
                  <a:pt x="1218" y="6142"/>
                  <a:pt x="479" y="6503"/>
                  <a:pt x="286" y="7196"/>
                </a:cubicBezTo>
                <a:cubicBezTo>
                  <a:pt x="0" y="8204"/>
                  <a:pt x="1050" y="9057"/>
                  <a:pt x="1991" y="9531"/>
                </a:cubicBezTo>
                <a:cubicBezTo>
                  <a:pt x="5182" y="11131"/>
                  <a:pt x="8745" y="11973"/>
                  <a:pt x="12310" y="11973"/>
                </a:cubicBezTo>
                <a:cubicBezTo>
                  <a:pt x="12472" y="11973"/>
                  <a:pt x="12633" y="11971"/>
                  <a:pt x="12794" y="11968"/>
                </a:cubicBezTo>
                <a:lnTo>
                  <a:pt x="12794" y="11968"/>
                </a:lnTo>
                <a:cubicBezTo>
                  <a:pt x="11421" y="13148"/>
                  <a:pt x="9518" y="13429"/>
                  <a:pt x="7762" y="13879"/>
                </a:cubicBezTo>
                <a:cubicBezTo>
                  <a:pt x="6007" y="14332"/>
                  <a:pt x="4116" y="15193"/>
                  <a:pt x="3491" y="16890"/>
                </a:cubicBezTo>
                <a:cubicBezTo>
                  <a:pt x="2958" y="18349"/>
                  <a:pt x="4179" y="20265"/>
                  <a:pt x="5560" y="20265"/>
                </a:cubicBezTo>
                <a:cubicBezTo>
                  <a:pt x="5737" y="20265"/>
                  <a:pt x="5916" y="20233"/>
                  <a:pt x="6095" y="20165"/>
                </a:cubicBezTo>
                <a:lnTo>
                  <a:pt x="6095" y="20165"/>
                </a:lnTo>
                <a:cubicBezTo>
                  <a:pt x="4356" y="20939"/>
                  <a:pt x="2461" y="21970"/>
                  <a:pt x="2042" y="23812"/>
                </a:cubicBezTo>
                <a:cubicBezTo>
                  <a:pt x="1496" y="26248"/>
                  <a:pt x="3890" y="28311"/>
                  <a:pt x="6158" y="29348"/>
                </a:cubicBezTo>
                <a:cubicBezTo>
                  <a:pt x="10757" y="31440"/>
                  <a:pt x="15911" y="31940"/>
                  <a:pt x="20959" y="32133"/>
                </a:cubicBezTo>
                <a:cubicBezTo>
                  <a:pt x="22711" y="32200"/>
                  <a:pt x="24464" y="32234"/>
                  <a:pt x="26216" y="32234"/>
                </a:cubicBezTo>
                <a:cubicBezTo>
                  <a:pt x="36826" y="32234"/>
                  <a:pt x="47438" y="31002"/>
                  <a:pt x="57766" y="28558"/>
                </a:cubicBezTo>
                <a:cubicBezTo>
                  <a:pt x="65696" y="26685"/>
                  <a:pt x="74063" y="23665"/>
                  <a:pt x="78570" y="16878"/>
                </a:cubicBezTo>
                <a:cubicBezTo>
                  <a:pt x="82888" y="10388"/>
                  <a:pt x="78225" y="7410"/>
                  <a:pt x="72605" y="4911"/>
                </a:cubicBezTo>
                <a:cubicBezTo>
                  <a:pt x="67028" y="2425"/>
                  <a:pt x="60996" y="1047"/>
                  <a:pt x="54931" y="434"/>
                </a:cubicBezTo>
                <a:cubicBezTo>
                  <a:pt x="51906" y="126"/>
                  <a:pt x="48873" y="1"/>
                  <a:pt x="45836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428" name="Google Shape;428;p8"/>
          <p:cNvGrpSpPr/>
          <p:nvPr/>
        </p:nvGrpSpPr>
        <p:grpSpPr>
          <a:xfrm>
            <a:off x="-79032" y="-302287"/>
            <a:ext cx="948764" cy="782429"/>
            <a:chOff x="41725" y="789450"/>
            <a:chExt cx="1039400" cy="857175"/>
          </a:xfrm>
        </p:grpSpPr>
        <p:sp>
          <p:nvSpPr>
            <p:cNvPr id="429" name="Google Shape;429;p8"/>
            <p:cNvSpPr/>
            <p:nvPr/>
          </p:nvSpPr>
          <p:spPr>
            <a:xfrm>
              <a:off x="44475" y="1110025"/>
              <a:ext cx="376800" cy="219225"/>
            </a:xfrm>
            <a:custGeom>
              <a:rect l="l" t="t" r="r" b="b"/>
              <a:pathLst>
                <a:path w="15072" h="8769" extrusionOk="0">
                  <a:moveTo>
                    <a:pt x="9194" y="0"/>
                  </a:moveTo>
                  <a:cubicBezTo>
                    <a:pt x="4964" y="0"/>
                    <a:pt x="2008" y="3192"/>
                    <a:pt x="1" y="8769"/>
                  </a:cubicBezTo>
                  <a:cubicBezTo>
                    <a:pt x="6452" y="8685"/>
                    <a:pt x="11669" y="6618"/>
                    <a:pt x="15071" y="1670"/>
                  </a:cubicBezTo>
                  <a:cubicBezTo>
                    <a:pt x="12883" y="538"/>
                    <a:pt x="10931" y="0"/>
                    <a:pt x="9194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0" name="Google Shape;430;p8"/>
            <p:cNvSpPr/>
            <p:nvPr/>
          </p:nvSpPr>
          <p:spPr>
            <a:xfrm>
              <a:off x="439625" y="1259825"/>
              <a:ext cx="268725" cy="369125"/>
            </a:xfrm>
            <a:custGeom>
              <a:rect l="l" t="t" r="r" b="b"/>
              <a:pathLst>
                <a:path w="10749" h="14765" extrusionOk="0">
                  <a:moveTo>
                    <a:pt x="6406" y="0"/>
                  </a:moveTo>
                  <a:lnTo>
                    <a:pt x="6406" y="0"/>
                  </a:lnTo>
                  <a:cubicBezTo>
                    <a:pt x="21" y="2147"/>
                    <a:pt x="0" y="7355"/>
                    <a:pt x="4557" y="14764"/>
                  </a:cubicBezTo>
                  <a:cubicBezTo>
                    <a:pt x="8359" y="9375"/>
                    <a:pt x="10749" y="4201"/>
                    <a:pt x="6406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1" name="Google Shape;431;p8"/>
            <p:cNvSpPr/>
            <p:nvPr/>
          </p:nvSpPr>
          <p:spPr>
            <a:xfrm>
              <a:off x="700450" y="1002250"/>
              <a:ext cx="380675" cy="157225"/>
            </a:xfrm>
            <a:custGeom>
              <a:rect l="l" t="t" r="r" b="b"/>
              <a:pathLst>
                <a:path w="15226" h="6289" extrusionOk="0">
                  <a:moveTo>
                    <a:pt x="7113" y="0"/>
                  </a:moveTo>
                  <a:cubicBezTo>
                    <a:pt x="4224" y="0"/>
                    <a:pt x="1941" y="2142"/>
                    <a:pt x="1" y="5486"/>
                  </a:cubicBezTo>
                  <a:cubicBezTo>
                    <a:pt x="2192" y="6021"/>
                    <a:pt x="4319" y="6289"/>
                    <a:pt x="6380" y="6289"/>
                  </a:cubicBezTo>
                  <a:cubicBezTo>
                    <a:pt x="9478" y="6289"/>
                    <a:pt x="12427" y="5684"/>
                    <a:pt x="15226" y="4474"/>
                  </a:cubicBezTo>
                  <a:cubicBezTo>
                    <a:pt x="12057" y="1337"/>
                    <a:pt x="9396" y="0"/>
                    <a:pt x="7113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2" name="Google Shape;432;p8"/>
            <p:cNvSpPr/>
            <p:nvPr/>
          </p:nvSpPr>
          <p:spPr>
            <a:xfrm>
              <a:off x="41725" y="789450"/>
              <a:ext cx="1024750" cy="857175"/>
            </a:xfrm>
            <a:custGeom>
              <a:rect l="l" t="t" r="r" b="b"/>
              <a:pathLst>
                <a:path w="40990" h="34287" extrusionOk="0">
                  <a:moveTo>
                    <a:pt x="32455" y="10678"/>
                  </a:moveTo>
                  <a:cubicBezTo>
                    <a:pt x="35088" y="10678"/>
                    <a:pt x="37472" y="11907"/>
                    <a:pt x="39622" y="13334"/>
                  </a:cubicBezTo>
                  <a:cubicBezTo>
                    <a:pt x="37148" y="14078"/>
                    <a:pt x="34582" y="14414"/>
                    <a:pt x="32003" y="14510"/>
                  </a:cubicBezTo>
                  <a:cubicBezTo>
                    <a:pt x="31445" y="14529"/>
                    <a:pt x="30887" y="14537"/>
                    <a:pt x="30329" y="14537"/>
                  </a:cubicBezTo>
                  <a:cubicBezTo>
                    <a:pt x="29509" y="14537"/>
                    <a:pt x="28688" y="14519"/>
                    <a:pt x="27866" y="14489"/>
                  </a:cubicBezTo>
                  <a:cubicBezTo>
                    <a:pt x="27584" y="14477"/>
                    <a:pt x="27316" y="14456"/>
                    <a:pt x="27034" y="14439"/>
                  </a:cubicBezTo>
                  <a:cubicBezTo>
                    <a:pt x="29067" y="13868"/>
                    <a:pt x="31071" y="13217"/>
                    <a:pt x="33045" y="12465"/>
                  </a:cubicBezTo>
                  <a:cubicBezTo>
                    <a:pt x="33417" y="12325"/>
                    <a:pt x="33315" y="11768"/>
                    <a:pt x="32987" y="11768"/>
                  </a:cubicBezTo>
                  <a:cubicBezTo>
                    <a:pt x="32949" y="11768"/>
                    <a:pt x="32908" y="11776"/>
                    <a:pt x="32864" y="11793"/>
                  </a:cubicBezTo>
                  <a:cubicBezTo>
                    <a:pt x="30831" y="12565"/>
                    <a:pt x="28756" y="13238"/>
                    <a:pt x="26660" y="13821"/>
                  </a:cubicBezTo>
                  <a:cubicBezTo>
                    <a:pt x="27908" y="11931"/>
                    <a:pt x="29987" y="10734"/>
                    <a:pt x="32285" y="10680"/>
                  </a:cubicBezTo>
                  <a:cubicBezTo>
                    <a:pt x="32341" y="10678"/>
                    <a:pt x="32398" y="10678"/>
                    <a:pt x="32455" y="10678"/>
                  </a:cubicBezTo>
                  <a:close/>
                  <a:moveTo>
                    <a:pt x="10906" y="14491"/>
                  </a:moveTo>
                  <a:cubicBezTo>
                    <a:pt x="11977" y="14491"/>
                    <a:pt x="12990" y="14760"/>
                    <a:pt x="13993" y="15107"/>
                  </a:cubicBezTo>
                  <a:cubicBezTo>
                    <a:pt x="11082" y="16833"/>
                    <a:pt x="7932" y="18114"/>
                    <a:pt x="4630" y="18891"/>
                  </a:cubicBezTo>
                  <a:cubicBezTo>
                    <a:pt x="4229" y="18988"/>
                    <a:pt x="4355" y="19574"/>
                    <a:pt x="4725" y="19574"/>
                  </a:cubicBezTo>
                  <a:cubicBezTo>
                    <a:pt x="4753" y="19574"/>
                    <a:pt x="4784" y="19571"/>
                    <a:pt x="4815" y="19563"/>
                  </a:cubicBezTo>
                  <a:cubicBezTo>
                    <a:pt x="7915" y="18836"/>
                    <a:pt x="10893" y="17665"/>
                    <a:pt x="13657" y="16102"/>
                  </a:cubicBezTo>
                  <a:lnTo>
                    <a:pt x="13657" y="16102"/>
                  </a:lnTo>
                  <a:cubicBezTo>
                    <a:pt x="11754" y="18463"/>
                    <a:pt x="9162" y="20252"/>
                    <a:pt x="6285" y="21214"/>
                  </a:cubicBezTo>
                  <a:cubicBezTo>
                    <a:pt x="4605" y="21772"/>
                    <a:pt x="2854" y="22041"/>
                    <a:pt x="1089" y="22054"/>
                  </a:cubicBezTo>
                  <a:cubicBezTo>
                    <a:pt x="1787" y="20916"/>
                    <a:pt x="2484" y="19773"/>
                    <a:pt x="3244" y="18681"/>
                  </a:cubicBezTo>
                  <a:cubicBezTo>
                    <a:pt x="3660" y="18085"/>
                    <a:pt x="4084" y="17480"/>
                    <a:pt x="4626" y="16980"/>
                  </a:cubicBezTo>
                  <a:cubicBezTo>
                    <a:pt x="5151" y="16497"/>
                    <a:pt x="5773" y="16127"/>
                    <a:pt x="6399" y="15783"/>
                  </a:cubicBezTo>
                  <a:cubicBezTo>
                    <a:pt x="7667" y="15098"/>
                    <a:pt x="9078" y="14594"/>
                    <a:pt x="10536" y="14502"/>
                  </a:cubicBezTo>
                  <a:cubicBezTo>
                    <a:pt x="10660" y="14494"/>
                    <a:pt x="10783" y="14491"/>
                    <a:pt x="10906" y="14491"/>
                  </a:cubicBezTo>
                  <a:close/>
                  <a:moveTo>
                    <a:pt x="23632" y="19647"/>
                  </a:moveTo>
                  <a:cubicBezTo>
                    <a:pt x="24531" y="21075"/>
                    <a:pt x="25237" y="22701"/>
                    <a:pt x="24846" y="24410"/>
                  </a:cubicBezTo>
                  <a:cubicBezTo>
                    <a:pt x="24829" y="24490"/>
                    <a:pt x="24842" y="24553"/>
                    <a:pt x="24863" y="24612"/>
                  </a:cubicBezTo>
                  <a:cubicBezTo>
                    <a:pt x="24737" y="26321"/>
                    <a:pt x="24405" y="28047"/>
                    <a:pt x="23598" y="29576"/>
                  </a:cubicBezTo>
                  <a:cubicBezTo>
                    <a:pt x="23183" y="30353"/>
                    <a:pt x="22679" y="31088"/>
                    <a:pt x="22200" y="31828"/>
                  </a:cubicBezTo>
                  <a:cubicBezTo>
                    <a:pt x="21826" y="32407"/>
                    <a:pt x="21431" y="32974"/>
                    <a:pt x="20877" y="33373"/>
                  </a:cubicBezTo>
                  <a:cubicBezTo>
                    <a:pt x="20343" y="32210"/>
                    <a:pt x="19911" y="31009"/>
                    <a:pt x="19600" y="29774"/>
                  </a:cubicBezTo>
                  <a:cubicBezTo>
                    <a:pt x="19264" y="28421"/>
                    <a:pt x="18987" y="26981"/>
                    <a:pt x="19113" y="25582"/>
                  </a:cubicBezTo>
                  <a:cubicBezTo>
                    <a:pt x="19323" y="23226"/>
                    <a:pt x="21007" y="21117"/>
                    <a:pt x="22943" y="19828"/>
                  </a:cubicBezTo>
                  <a:lnTo>
                    <a:pt x="22943" y="19828"/>
                  </a:lnTo>
                  <a:cubicBezTo>
                    <a:pt x="23199" y="22650"/>
                    <a:pt x="23691" y="25716"/>
                    <a:pt x="22061" y="28220"/>
                  </a:cubicBezTo>
                  <a:cubicBezTo>
                    <a:pt x="21895" y="28486"/>
                    <a:pt x="22137" y="28733"/>
                    <a:pt x="22383" y="28733"/>
                  </a:cubicBezTo>
                  <a:cubicBezTo>
                    <a:pt x="22491" y="28733"/>
                    <a:pt x="22599" y="28686"/>
                    <a:pt x="22674" y="28572"/>
                  </a:cubicBezTo>
                  <a:cubicBezTo>
                    <a:pt x="24413" y="25897"/>
                    <a:pt x="23884" y="22659"/>
                    <a:pt x="23632" y="19647"/>
                  </a:cubicBezTo>
                  <a:close/>
                  <a:moveTo>
                    <a:pt x="18169" y="0"/>
                  </a:moveTo>
                  <a:cubicBezTo>
                    <a:pt x="18036" y="0"/>
                    <a:pt x="17914" y="77"/>
                    <a:pt x="17890" y="255"/>
                  </a:cubicBezTo>
                  <a:cubicBezTo>
                    <a:pt x="17588" y="2414"/>
                    <a:pt x="17336" y="4568"/>
                    <a:pt x="17475" y="6702"/>
                  </a:cubicBezTo>
                  <a:cubicBezTo>
                    <a:pt x="17449" y="6731"/>
                    <a:pt x="17428" y="6769"/>
                    <a:pt x="17412" y="6815"/>
                  </a:cubicBezTo>
                  <a:cubicBezTo>
                    <a:pt x="17164" y="7613"/>
                    <a:pt x="17088" y="8449"/>
                    <a:pt x="16916" y="9268"/>
                  </a:cubicBezTo>
                  <a:cubicBezTo>
                    <a:pt x="16765" y="10003"/>
                    <a:pt x="16567" y="10730"/>
                    <a:pt x="16307" y="11436"/>
                  </a:cubicBezTo>
                  <a:cubicBezTo>
                    <a:pt x="15908" y="12561"/>
                    <a:pt x="15374" y="13632"/>
                    <a:pt x="14732" y="14640"/>
                  </a:cubicBezTo>
                  <a:cubicBezTo>
                    <a:pt x="13495" y="14178"/>
                    <a:pt x="12254" y="13793"/>
                    <a:pt x="10934" y="13793"/>
                  </a:cubicBezTo>
                  <a:cubicBezTo>
                    <a:pt x="10802" y="13793"/>
                    <a:pt x="10669" y="13797"/>
                    <a:pt x="10536" y="13805"/>
                  </a:cubicBezTo>
                  <a:cubicBezTo>
                    <a:pt x="9007" y="13893"/>
                    <a:pt x="7528" y="14397"/>
                    <a:pt x="6189" y="15111"/>
                  </a:cubicBezTo>
                  <a:cubicBezTo>
                    <a:pt x="5525" y="15459"/>
                    <a:pt x="4886" y="15858"/>
                    <a:pt x="4311" y="16341"/>
                  </a:cubicBezTo>
                  <a:cubicBezTo>
                    <a:pt x="3748" y="16812"/>
                    <a:pt x="3307" y="17400"/>
                    <a:pt x="2883" y="17996"/>
                  </a:cubicBezTo>
                  <a:cubicBezTo>
                    <a:pt x="1908" y="19361"/>
                    <a:pt x="1035" y="20798"/>
                    <a:pt x="170" y="22230"/>
                  </a:cubicBezTo>
                  <a:cubicBezTo>
                    <a:pt x="0" y="22495"/>
                    <a:pt x="245" y="22743"/>
                    <a:pt x="489" y="22743"/>
                  </a:cubicBezTo>
                  <a:cubicBezTo>
                    <a:pt x="493" y="22743"/>
                    <a:pt x="497" y="22743"/>
                    <a:pt x="501" y="22743"/>
                  </a:cubicBezTo>
                  <a:cubicBezTo>
                    <a:pt x="527" y="22747"/>
                    <a:pt x="548" y="22755"/>
                    <a:pt x="577" y="22755"/>
                  </a:cubicBezTo>
                  <a:cubicBezTo>
                    <a:pt x="727" y="22759"/>
                    <a:pt x="877" y="22761"/>
                    <a:pt x="1026" y="22761"/>
                  </a:cubicBezTo>
                  <a:cubicBezTo>
                    <a:pt x="4408" y="22761"/>
                    <a:pt x="7770" y="21764"/>
                    <a:pt x="10582" y="19874"/>
                  </a:cubicBezTo>
                  <a:cubicBezTo>
                    <a:pt x="12346" y="18681"/>
                    <a:pt x="13854" y="17161"/>
                    <a:pt x="15043" y="15413"/>
                  </a:cubicBezTo>
                  <a:cubicBezTo>
                    <a:pt x="15164" y="15363"/>
                    <a:pt x="15240" y="15237"/>
                    <a:pt x="15248" y="15102"/>
                  </a:cubicBezTo>
                  <a:cubicBezTo>
                    <a:pt x="15790" y="14267"/>
                    <a:pt x="16261" y="13389"/>
                    <a:pt x="16651" y="12473"/>
                  </a:cubicBezTo>
                  <a:cubicBezTo>
                    <a:pt x="16996" y="11646"/>
                    <a:pt x="17277" y="10801"/>
                    <a:pt x="17487" y="9936"/>
                  </a:cubicBezTo>
                  <a:cubicBezTo>
                    <a:pt x="17584" y="9512"/>
                    <a:pt x="17659" y="9075"/>
                    <a:pt x="17731" y="8638"/>
                  </a:cubicBezTo>
                  <a:cubicBezTo>
                    <a:pt x="17857" y="9306"/>
                    <a:pt x="18021" y="9966"/>
                    <a:pt x="18256" y="10629"/>
                  </a:cubicBezTo>
                  <a:cubicBezTo>
                    <a:pt x="19356" y="13683"/>
                    <a:pt x="21309" y="16245"/>
                    <a:pt x="23136" y="18887"/>
                  </a:cubicBezTo>
                  <a:cubicBezTo>
                    <a:pt x="23061" y="18904"/>
                    <a:pt x="23002" y="18946"/>
                    <a:pt x="22960" y="19009"/>
                  </a:cubicBezTo>
                  <a:cubicBezTo>
                    <a:pt x="20738" y="20348"/>
                    <a:pt x="18793" y="22663"/>
                    <a:pt x="18457" y="25292"/>
                  </a:cubicBezTo>
                  <a:cubicBezTo>
                    <a:pt x="18264" y="26787"/>
                    <a:pt x="18546" y="28354"/>
                    <a:pt x="18898" y="29812"/>
                  </a:cubicBezTo>
                  <a:cubicBezTo>
                    <a:pt x="19255" y="31298"/>
                    <a:pt x="19785" y="32731"/>
                    <a:pt x="20452" y="34108"/>
                  </a:cubicBezTo>
                  <a:cubicBezTo>
                    <a:pt x="20513" y="34234"/>
                    <a:pt x="20614" y="34287"/>
                    <a:pt x="20718" y="34287"/>
                  </a:cubicBezTo>
                  <a:cubicBezTo>
                    <a:pt x="20822" y="34287"/>
                    <a:pt x="20929" y="34234"/>
                    <a:pt x="21003" y="34150"/>
                  </a:cubicBezTo>
                  <a:cubicBezTo>
                    <a:pt x="21696" y="33756"/>
                    <a:pt x="22191" y="33134"/>
                    <a:pt x="22624" y="32479"/>
                  </a:cubicBezTo>
                  <a:cubicBezTo>
                    <a:pt x="23170" y="31651"/>
                    <a:pt x="23741" y="30820"/>
                    <a:pt x="24212" y="29946"/>
                  </a:cubicBezTo>
                  <a:cubicBezTo>
                    <a:pt x="25111" y="28245"/>
                    <a:pt x="25463" y="26334"/>
                    <a:pt x="25585" y="24427"/>
                  </a:cubicBezTo>
                  <a:cubicBezTo>
                    <a:pt x="25585" y="24389"/>
                    <a:pt x="25581" y="24364"/>
                    <a:pt x="25577" y="24339"/>
                  </a:cubicBezTo>
                  <a:cubicBezTo>
                    <a:pt x="26144" y="21071"/>
                    <a:pt x="23531" y="18349"/>
                    <a:pt x="21839" y="15846"/>
                  </a:cubicBezTo>
                  <a:cubicBezTo>
                    <a:pt x="21284" y="15031"/>
                    <a:pt x="20759" y="14191"/>
                    <a:pt x="20284" y="13330"/>
                  </a:cubicBezTo>
                  <a:lnTo>
                    <a:pt x="20284" y="13330"/>
                  </a:lnTo>
                  <a:cubicBezTo>
                    <a:pt x="21083" y="13821"/>
                    <a:pt x="21914" y="14246"/>
                    <a:pt x="22809" y="14531"/>
                  </a:cubicBezTo>
                  <a:cubicBezTo>
                    <a:pt x="24157" y="14960"/>
                    <a:pt x="25585" y="15098"/>
                    <a:pt x="26992" y="15170"/>
                  </a:cubicBezTo>
                  <a:cubicBezTo>
                    <a:pt x="28082" y="15227"/>
                    <a:pt x="29176" y="15262"/>
                    <a:pt x="30270" y="15262"/>
                  </a:cubicBezTo>
                  <a:cubicBezTo>
                    <a:pt x="32069" y="15262"/>
                    <a:pt x="33869" y="15167"/>
                    <a:pt x="35653" y="14922"/>
                  </a:cubicBezTo>
                  <a:cubicBezTo>
                    <a:pt x="37258" y="14703"/>
                    <a:pt x="38841" y="14355"/>
                    <a:pt x="40387" y="13847"/>
                  </a:cubicBezTo>
                  <a:cubicBezTo>
                    <a:pt x="40431" y="13867"/>
                    <a:pt x="40474" y="13877"/>
                    <a:pt x="40516" y="13877"/>
                  </a:cubicBezTo>
                  <a:cubicBezTo>
                    <a:pt x="40801" y="13877"/>
                    <a:pt x="40989" y="13433"/>
                    <a:pt x="40685" y="13221"/>
                  </a:cubicBezTo>
                  <a:cubicBezTo>
                    <a:pt x="40664" y="13204"/>
                    <a:pt x="40639" y="13191"/>
                    <a:pt x="40618" y="13175"/>
                  </a:cubicBezTo>
                  <a:cubicBezTo>
                    <a:pt x="40609" y="13170"/>
                    <a:pt x="40597" y="13158"/>
                    <a:pt x="40588" y="13154"/>
                  </a:cubicBezTo>
                  <a:cubicBezTo>
                    <a:pt x="38189" y="11488"/>
                    <a:pt x="35475" y="9983"/>
                    <a:pt x="32507" y="9983"/>
                  </a:cubicBezTo>
                  <a:cubicBezTo>
                    <a:pt x="32331" y="9983"/>
                    <a:pt x="32155" y="9988"/>
                    <a:pt x="31978" y="9999"/>
                  </a:cubicBezTo>
                  <a:cubicBezTo>
                    <a:pt x="29311" y="10163"/>
                    <a:pt x="26900" y="11725"/>
                    <a:pt x="25686" y="14103"/>
                  </a:cubicBezTo>
                  <a:cubicBezTo>
                    <a:pt x="25564" y="14145"/>
                    <a:pt x="25501" y="14229"/>
                    <a:pt x="25480" y="14330"/>
                  </a:cubicBezTo>
                  <a:cubicBezTo>
                    <a:pt x="24880" y="14262"/>
                    <a:pt x="24275" y="14178"/>
                    <a:pt x="23678" y="14031"/>
                  </a:cubicBezTo>
                  <a:cubicBezTo>
                    <a:pt x="22191" y="13670"/>
                    <a:pt x="20873" y="12935"/>
                    <a:pt x="19629" y="12053"/>
                  </a:cubicBezTo>
                  <a:cubicBezTo>
                    <a:pt x="18831" y="10373"/>
                    <a:pt x="18256" y="8596"/>
                    <a:pt x="18130" y="6702"/>
                  </a:cubicBezTo>
                  <a:cubicBezTo>
                    <a:pt x="17991" y="4606"/>
                    <a:pt x="18273" y="2510"/>
                    <a:pt x="18562" y="440"/>
                  </a:cubicBezTo>
                  <a:cubicBezTo>
                    <a:pt x="18600" y="174"/>
                    <a:pt x="18371" y="0"/>
                    <a:pt x="18169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33" name="Google Shape;433;p8"/>
          <p:cNvGrpSpPr/>
          <p:nvPr/>
        </p:nvGrpSpPr>
        <p:grpSpPr>
          <a:xfrm rot="5400000">
            <a:off x="2498338" y="-592556"/>
            <a:ext cx="768123" cy="1059074"/>
            <a:chOff x="179825" y="1914100"/>
            <a:chExt cx="601600" cy="829475"/>
          </a:xfrm>
        </p:grpSpPr>
        <p:sp>
          <p:nvSpPr>
            <p:cNvPr id="434" name="Google Shape;434;p8"/>
            <p:cNvSpPr/>
            <p:nvPr/>
          </p:nvSpPr>
          <p:spPr>
            <a:xfrm>
              <a:off x="355500" y="21345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48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5" name="Google Shape;435;p8"/>
            <p:cNvSpPr/>
            <p:nvPr/>
          </p:nvSpPr>
          <p:spPr>
            <a:xfrm>
              <a:off x="506725" y="2220825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6" name="Google Shape;436;p8"/>
            <p:cNvSpPr/>
            <p:nvPr/>
          </p:nvSpPr>
          <p:spPr>
            <a:xfrm>
              <a:off x="246000" y="2364800"/>
              <a:ext cx="76025" cy="59025"/>
            </a:xfrm>
            <a:custGeom>
              <a:rect l="l" t="t" r="r" b="b"/>
              <a:pathLst>
                <a:path w="3041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7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7" name="Google Shape;437;p8"/>
            <p:cNvSpPr/>
            <p:nvPr/>
          </p:nvSpPr>
          <p:spPr>
            <a:xfrm>
              <a:off x="375675" y="25001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8" name="Google Shape;438;p8"/>
            <p:cNvSpPr/>
            <p:nvPr/>
          </p:nvSpPr>
          <p:spPr>
            <a:xfrm>
              <a:off x="381450" y="23419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29" y="2348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9" name="Google Shape;439;p8"/>
            <p:cNvSpPr/>
            <p:nvPr/>
          </p:nvSpPr>
          <p:spPr>
            <a:xfrm>
              <a:off x="266250" y="22568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0" name="Google Shape;440;p8"/>
            <p:cNvSpPr/>
            <p:nvPr/>
          </p:nvSpPr>
          <p:spPr>
            <a:xfrm>
              <a:off x="179825" y="2470000"/>
              <a:ext cx="75950" cy="58950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1" name="Google Shape;441;p8"/>
            <p:cNvSpPr/>
            <p:nvPr/>
          </p:nvSpPr>
          <p:spPr>
            <a:xfrm>
              <a:off x="467875" y="2442600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2" name="Google Shape;442;p8"/>
            <p:cNvSpPr/>
            <p:nvPr/>
          </p:nvSpPr>
          <p:spPr>
            <a:xfrm>
              <a:off x="394350" y="22496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4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3" name="Google Shape;443;p8"/>
            <p:cNvSpPr/>
            <p:nvPr/>
          </p:nvSpPr>
          <p:spPr>
            <a:xfrm>
              <a:off x="449075" y="2114250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4" name="Google Shape;444;p8"/>
            <p:cNvSpPr/>
            <p:nvPr/>
          </p:nvSpPr>
          <p:spPr>
            <a:xfrm>
              <a:off x="181300" y="20610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5" name="Google Shape;445;p8"/>
            <p:cNvSpPr/>
            <p:nvPr/>
          </p:nvSpPr>
          <p:spPr>
            <a:xfrm>
              <a:off x="211450" y="2166125"/>
              <a:ext cx="75925" cy="58925"/>
            </a:xfrm>
            <a:custGeom>
              <a:rect l="l" t="t" r="r" b="b"/>
              <a:pathLst>
                <a:path w="3037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7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6" name="Google Shape;446;p8"/>
            <p:cNvSpPr/>
            <p:nvPr/>
          </p:nvSpPr>
          <p:spPr>
            <a:xfrm>
              <a:off x="276325" y="26009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7" name="Google Shape;447;p8"/>
            <p:cNvSpPr/>
            <p:nvPr/>
          </p:nvSpPr>
          <p:spPr>
            <a:xfrm>
              <a:off x="521100" y="25939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8" name="Google Shape;448;p8"/>
            <p:cNvSpPr/>
            <p:nvPr/>
          </p:nvSpPr>
          <p:spPr>
            <a:xfrm>
              <a:off x="603100" y="2374975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42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9" name="Google Shape;449;p8"/>
            <p:cNvSpPr/>
            <p:nvPr/>
          </p:nvSpPr>
          <p:spPr>
            <a:xfrm>
              <a:off x="705400" y="2275525"/>
              <a:ext cx="76025" cy="59050"/>
            </a:xfrm>
            <a:custGeom>
              <a:rect l="l" t="t" r="r" b="b"/>
              <a:pathLst>
                <a:path w="3041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7" y="2361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0" name="Google Shape;450;p8"/>
            <p:cNvSpPr/>
            <p:nvPr/>
          </p:nvSpPr>
          <p:spPr>
            <a:xfrm>
              <a:off x="623375" y="203947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1" name="Google Shape;451;p8"/>
            <p:cNvSpPr/>
            <p:nvPr/>
          </p:nvSpPr>
          <p:spPr>
            <a:xfrm>
              <a:off x="472175" y="1914100"/>
              <a:ext cx="75825" cy="58950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2" name="Google Shape;452;p8"/>
            <p:cNvSpPr/>
            <p:nvPr/>
          </p:nvSpPr>
          <p:spPr>
            <a:xfrm>
              <a:off x="253225" y="19184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3" name="Google Shape;453;p8"/>
            <p:cNvSpPr/>
            <p:nvPr/>
          </p:nvSpPr>
          <p:spPr>
            <a:xfrm>
              <a:off x="378300" y="2035225"/>
              <a:ext cx="59150" cy="60200"/>
            </a:xfrm>
            <a:custGeom>
              <a:rect l="l" t="t" r="r" b="b"/>
              <a:pathLst>
                <a:path w="2366" h="2408" extrusionOk="0">
                  <a:moveTo>
                    <a:pt x="1248" y="1"/>
                  </a:moveTo>
                  <a:cubicBezTo>
                    <a:pt x="1229" y="1"/>
                    <a:pt x="1209" y="1"/>
                    <a:pt x="1189" y="3"/>
                  </a:cubicBezTo>
                  <a:cubicBezTo>
                    <a:pt x="1084" y="16"/>
                    <a:pt x="979" y="28"/>
                    <a:pt x="874" y="41"/>
                  </a:cubicBezTo>
                  <a:cubicBezTo>
                    <a:pt x="672" y="100"/>
                    <a:pt x="500" y="200"/>
                    <a:pt x="353" y="347"/>
                  </a:cubicBezTo>
                  <a:cubicBezTo>
                    <a:pt x="290" y="427"/>
                    <a:pt x="231" y="503"/>
                    <a:pt x="168" y="583"/>
                  </a:cubicBezTo>
                  <a:cubicBezTo>
                    <a:pt x="63" y="767"/>
                    <a:pt x="13" y="965"/>
                    <a:pt x="5" y="1175"/>
                  </a:cubicBezTo>
                  <a:lnTo>
                    <a:pt x="5" y="1234"/>
                  </a:lnTo>
                  <a:cubicBezTo>
                    <a:pt x="0" y="1397"/>
                    <a:pt x="34" y="1549"/>
                    <a:pt x="105" y="1687"/>
                  </a:cubicBezTo>
                  <a:cubicBezTo>
                    <a:pt x="152" y="1834"/>
                    <a:pt x="231" y="1960"/>
                    <a:pt x="349" y="2065"/>
                  </a:cubicBezTo>
                  <a:cubicBezTo>
                    <a:pt x="454" y="2179"/>
                    <a:pt x="580" y="2258"/>
                    <a:pt x="727" y="2305"/>
                  </a:cubicBezTo>
                  <a:cubicBezTo>
                    <a:pt x="848" y="2371"/>
                    <a:pt x="982" y="2408"/>
                    <a:pt x="1117" y="2408"/>
                  </a:cubicBezTo>
                  <a:cubicBezTo>
                    <a:pt x="1137" y="2408"/>
                    <a:pt x="1157" y="2407"/>
                    <a:pt x="1176" y="2405"/>
                  </a:cubicBezTo>
                  <a:cubicBezTo>
                    <a:pt x="1281" y="2389"/>
                    <a:pt x="1386" y="2380"/>
                    <a:pt x="1491" y="2363"/>
                  </a:cubicBezTo>
                  <a:cubicBezTo>
                    <a:pt x="1693" y="2305"/>
                    <a:pt x="1865" y="2208"/>
                    <a:pt x="2012" y="2061"/>
                  </a:cubicBezTo>
                  <a:cubicBezTo>
                    <a:pt x="2075" y="1981"/>
                    <a:pt x="2134" y="1901"/>
                    <a:pt x="2197" y="1822"/>
                  </a:cubicBezTo>
                  <a:cubicBezTo>
                    <a:pt x="2302" y="1641"/>
                    <a:pt x="2352" y="1439"/>
                    <a:pt x="2357" y="1229"/>
                  </a:cubicBezTo>
                  <a:lnTo>
                    <a:pt x="2357" y="1171"/>
                  </a:lnTo>
                  <a:cubicBezTo>
                    <a:pt x="2365" y="1011"/>
                    <a:pt x="2331" y="856"/>
                    <a:pt x="2260" y="721"/>
                  </a:cubicBezTo>
                  <a:cubicBezTo>
                    <a:pt x="2210" y="574"/>
                    <a:pt x="2134" y="448"/>
                    <a:pt x="2016" y="343"/>
                  </a:cubicBezTo>
                  <a:cubicBezTo>
                    <a:pt x="1911" y="226"/>
                    <a:pt x="1785" y="146"/>
                    <a:pt x="1638" y="100"/>
                  </a:cubicBezTo>
                  <a:cubicBezTo>
                    <a:pt x="1514" y="37"/>
                    <a:pt x="1383" y="1"/>
                    <a:pt x="1248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4" name="Google Shape;454;p8"/>
            <p:cNvSpPr/>
            <p:nvPr/>
          </p:nvSpPr>
          <p:spPr>
            <a:xfrm>
              <a:off x="646375" y="26845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17" y="1"/>
                  </a:moveTo>
                  <a:cubicBezTo>
                    <a:pt x="0" y="1"/>
                    <a:pt x="0" y="2361"/>
                    <a:pt x="1517" y="2361"/>
                  </a:cubicBezTo>
                  <a:cubicBezTo>
                    <a:pt x="3033" y="2361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5" name="Google Shape;455;p8"/>
            <p:cNvSpPr/>
            <p:nvPr/>
          </p:nvSpPr>
          <p:spPr>
            <a:xfrm>
              <a:off x="660750" y="24713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38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56" name="Google Shape;456;p8"/>
          <p:cNvGrpSpPr/>
          <p:nvPr/>
        </p:nvGrpSpPr>
        <p:grpSpPr>
          <a:xfrm rot="4599094">
            <a:off x="7903292" y="-414232"/>
            <a:ext cx="711199" cy="989276"/>
            <a:chOff x="6888750" y="2089050"/>
            <a:chExt cx="556975" cy="774750"/>
          </a:xfrm>
        </p:grpSpPr>
        <p:sp>
          <p:nvSpPr>
            <p:cNvPr id="457" name="Google Shape;457;p8"/>
            <p:cNvSpPr/>
            <p:nvPr/>
          </p:nvSpPr>
          <p:spPr>
            <a:xfrm>
              <a:off x="7208500" y="254697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21" y="1"/>
                  </a:moveTo>
                  <a:cubicBezTo>
                    <a:pt x="0" y="1"/>
                    <a:pt x="0" y="2361"/>
                    <a:pt x="1521" y="2361"/>
                  </a:cubicBezTo>
                  <a:cubicBezTo>
                    <a:pt x="3037" y="2361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8" name="Google Shape;458;p8"/>
            <p:cNvSpPr/>
            <p:nvPr/>
          </p:nvSpPr>
          <p:spPr>
            <a:xfrm>
              <a:off x="7181100" y="2404475"/>
              <a:ext cx="76050" cy="58950"/>
            </a:xfrm>
            <a:custGeom>
              <a:rect l="l" t="t" r="r" b="b"/>
              <a:pathLst>
                <a:path w="3042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7" y="2357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9" name="Google Shape;459;p8"/>
            <p:cNvSpPr/>
            <p:nvPr/>
          </p:nvSpPr>
          <p:spPr>
            <a:xfrm>
              <a:off x="7339550" y="2535425"/>
              <a:ext cx="76050" cy="59025"/>
            </a:xfrm>
            <a:custGeom>
              <a:rect l="l" t="t" r="r" b="b"/>
              <a:pathLst>
                <a:path w="3042" h="2361" extrusionOk="0">
                  <a:moveTo>
                    <a:pt x="1517" y="0"/>
                  </a:moveTo>
                  <a:cubicBezTo>
                    <a:pt x="0" y="0"/>
                    <a:pt x="0" y="2361"/>
                    <a:pt x="1517" y="2361"/>
                  </a:cubicBezTo>
                  <a:cubicBezTo>
                    <a:pt x="3033" y="2361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0" name="Google Shape;460;p8"/>
            <p:cNvSpPr/>
            <p:nvPr/>
          </p:nvSpPr>
          <p:spPr>
            <a:xfrm>
              <a:off x="7359700" y="2427475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38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1" name="Google Shape;461;p8"/>
            <p:cNvSpPr/>
            <p:nvPr/>
          </p:nvSpPr>
          <p:spPr>
            <a:xfrm>
              <a:off x="7273400" y="26406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0"/>
                  </a:moveTo>
                  <a:cubicBezTo>
                    <a:pt x="0" y="0"/>
                    <a:pt x="0" y="2356"/>
                    <a:pt x="1516" y="2356"/>
                  </a:cubicBezTo>
                  <a:cubicBezTo>
                    <a:pt x="3029" y="2356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2" name="Google Shape;462;p8"/>
            <p:cNvSpPr/>
            <p:nvPr/>
          </p:nvSpPr>
          <p:spPr>
            <a:xfrm>
              <a:off x="7274850" y="22316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4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3" name="Google Shape;463;p8"/>
            <p:cNvSpPr/>
            <p:nvPr/>
          </p:nvSpPr>
          <p:spPr>
            <a:xfrm>
              <a:off x="7305000" y="23367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7" y="2357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4" name="Google Shape;464;p8"/>
            <p:cNvSpPr/>
            <p:nvPr/>
          </p:nvSpPr>
          <p:spPr>
            <a:xfrm>
              <a:off x="7061700" y="246642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5" name="Google Shape;465;p8"/>
            <p:cNvSpPr/>
            <p:nvPr/>
          </p:nvSpPr>
          <p:spPr>
            <a:xfrm>
              <a:off x="7087525" y="26261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6" name="Google Shape;466;p8"/>
            <p:cNvSpPr/>
            <p:nvPr/>
          </p:nvSpPr>
          <p:spPr>
            <a:xfrm>
              <a:off x="7214275" y="27414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3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7" name="Google Shape;467;p8"/>
            <p:cNvSpPr/>
            <p:nvPr/>
          </p:nvSpPr>
          <p:spPr>
            <a:xfrm>
              <a:off x="7369900" y="2771675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29" y="2353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8" name="Google Shape;468;p8"/>
            <p:cNvSpPr/>
            <p:nvPr/>
          </p:nvSpPr>
          <p:spPr>
            <a:xfrm>
              <a:off x="7346800" y="20890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0"/>
                  </a:moveTo>
                  <a:cubicBezTo>
                    <a:pt x="0" y="0"/>
                    <a:pt x="0" y="2357"/>
                    <a:pt x="1516" y="2357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9" name="Google Shape;469;p8"/>
            <p:cNvSpPr/>
            <p:nvPr/>
          </p:nvSpPr>
          <p:spPr>
            <a:xfrm>
              <a:off x="7119250" y="2143750"/>
              <a:ext cx="75925" cy="59050"/>
            </a:xfrm>
            <a:custGeom>
              <a:rect l="l" t="t" r="r" b="b"/>
              <a:pathLst>
                <a:path w="3037" h="2362" extrusionOk="0">
                  <a:moveTo>
                    <a:pt x="1521" y="1"/>
                  </a:moveTo>
                  <a:cubicBezTo>
                    <a:pt x="0" y="1"/>
                    <a:pt x="0" y="2361"/>
                    <a:pt x="1521" y="2361"/>
                  </a:cubicBezTo>
                  <a:cubicBezTo>
                    <a:pt x="3033" y="2361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0" name="Google Shape;470;p8"/>
            <p:cNvSpPr/>
            <p:nvPr/>
          </p:nvSpPr>
          <p:spPr>
            <a:xfrm>
              <a:off x="7143700" y="229642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1" name="Google Shape;471;p8"/>
            <p:cNvSpPr/>
            <p:nvPr/>
          </p:nvSpPr>
          <p:spPr>
            <a:xfrm>
              <a:off x="6959425" y="23051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2" name="Google Shape;472;p8"/>
            <p:cNvSpPr/>
            <p:nvPr/>
          </p:nvSpPr>
          <p:spPr>
            <a:xfrm>
              <a:off x="6888750" y="25397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21" y="1"/>
                  </a:moveTo>
                  <a:cubicBezTo>
                    <a:pt x="1" y="1"/>
                    <a:pt x="1" y="2361"/>
                    <a:pt x="1521" y="2361"/>
                  </a:cubicBezTo>
                  <a:cubicBezTo>
                    <a:pt x="3038" y="2361"/>
                    <a:pt x="3038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3" name="Google Shape;473;p8"/>
            <p:cNvSpPr/>
            <p:nvPr/>
          </p:nvSpPr>
          <p:spPr>
            <a:xfrm>
              <a:off x="6914800" y="26449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4" name="Google Shape;474;p8"/>
            <p:cNvSpPr/>
            <p:nvPr/>
          </p:nvSpPr>
          <p:spPr>
            <a:xfrm>
              <a:off x="7019900" y="28047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29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75" name="Google Shape;475;p8"/>
          <p:cNvGrpSpPr/>
          <p:nvPr/>
        </p:nvGrpSpPr>
        <p:grpSpPr>
          <a:xfrm>
            <a:off x="8347647" y="-132287"/>
            <a:ext cx="1271437" cy="1179125"/>
            <a:chOff x="6530900" y="755875"/>
            <a:chExt cx="995800" cy="923500"/>
          </a:xfrm>
        </p:grpSpPr>
        <p:sp>
          <p:nvSpPr>
            <p:cNvPr id="476" name="Google Shape;476;p8"/>
            <p:cNvSpPr/>
            <p:nvPr/>
          </p:nvSpPr>
          <p:spPr>
            <a:xfrm>
              <a:off x="6917850" y="790775"/>
              <a:ext cx="201625" cy="328475"/>
            </a:xfrm>
            <a:custGeom>
              <a:rect l="l" t="t" r="r" b="b"/>
              <a:pathLst>
                <a:path w="8063" h="13138" extrusionOk="0">
                  <a:moveTo>
                    <a:pt x="1210" y="0"/>
                  </a:moveTo>
                  <a:lnTo>
                    <a:pt x="1210" y="0"/>
                  </a:lnTo>
                  <a:cubicBezTo>
                    <a:pt x="0" y="5544"/>
                    <a:pt x="1222" y="11567"/>
                    <a:pt x="5192" y="13138"/>
                  </a:cubicBezTo>
                  <a:cubicBezTo>
                    <a:pt x="7317" y="8485"/>
                    <a:pt x="8065" y="3944"/>
                    <a:pt x="1210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7" name="Google Shape;477;p8"/>
            <p:cNvSpPr/>
            <p:nvPr/>
          </p:nvSpPr>
          <p:spPr>
            <a:xfrm>
              <a:off x="6922250" y="1217725"/>
              <a:ext cx="279225" cy="453750"/>
            </a:xfrm>
            <a:custGeom>
              <a:rect l="l" t="t" r="r" b="b"/>
              <a:pathLst>
                <a:path w="11169" h="18150" extrusionOk="0">
                  <a:moveTo>
                    <a:pt x="5684" y="0"/>
                  </a:moveTo>
                  <a:lnTo>
                    <a:pt x="5684" y="0"/>
                  </a:lnTo>
                  <a:cubicBezTo>
                    <a:pt x="1042" y="2810"/>
                    <a:pt x="1" y="8317"/>
                    <a:pt x="4705" y="18149"/>
                  </a:cubicBezTo>
                  <a:cubicBezTo>
                    <a:pt x="11169" y="12744"/>
                    <a:pt x="10522" y="6599"/>
                    <a:pt x="5684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8" name="Google Shape;478;p8"/>
            <p:cNvSpPr/>
            <p:nvPr/>
          </p:nvSpPr>
          <p:spPr>
            <a:xfrm>
              <a:off x="6536350" y="1149800"/>
              <a:ext cx="342550" cy="181800"/>
            </a:xfrm>
            <a:custGeom>
              <a:rect l="l" t="t" r="r" b="b"/>
              <a:pathLst>
                <a:path w="13702" h="7272" extrusionOk="0">
                  <a:moveTo>
                    <a:pt x="8820" y="0"/>
                  </a:moveTo>
                  <a:cubicBezTo>
                    <a:pt x="5575" y="0"/>
                    <a:pt x="2724" y="2559"/>
                    <a:pt x="1" y="5939"/>
                  </a:cubicBezTo>
                  <a:cubicBezTo>
                    <a:pt x="2779" y="6728"/>
                    <a:pt x="5364" y="7271"/>
                    <a:pt x="7525" y="7271"/>
                  </a:cubicBezTo>
                  <a:cubicBezTo>
                    <a:pt x="10984" y="7271"/>
                    <a:pt x="13358" y="5881"/>
                    <a:pt x="13702" y="1890"/>
                  </a:cubicBezTo>
                  <a:cubicBezTo>
                    <a:pt x="11968" y="569"/>
                    <a:pt x="10350" y="0"/>
                    <a:pt x="8820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9" name="Google Shape;479;p8"/>
            <p:cNvSpPr/>
            <p:nvPr/>
          </p:nvSpPr>
          <p:spPr>
            <a:xfrm>
              <a:off x="6530900" y="755875"/>
              <a:ext cx="995800" cy="923500"/>
            </a:xfrm>
            <a:custGeom>
              <a:rect l="l" t="t" r="r" b="b"/>
              <a:pathLst>
                <a:path w="39832" h="36940" extrusionOk="0">
                  <a:moveTo>
                    <a:pt x="16469" y="640"/>
                  </a:moveTo>
                  <a:cubicBezTo>
                    <a:pt x="19137" y="3324"/>
                    <a:pt x="20670" y="6991"/>
                    <a:pt x="20665" y="10779"/>
                  </a:cubicBezTo>
                  <a:cubicBezTo>
                    <a:pt x="20665" y="11771"/>
                    <a:pt x="20548" y="12753"/>
                    <a:pt x="20342" y="13719"/>
                  </a:cubicBezTo>
                  <a:cubicBezTo>
                    <a:pt x="19758" y="12695"/>
                    <a:pt x="19515" y="11527"/>
                    <a:pt x="19309" y="10372"/>
                  </a:cubicBezTo>
                  <a:cubicBezTo>
                    <a:pt x="19048" y="8885"/>
                    <a:pt x="18838" y="7390"/>
                    <a:pt x="18679" y="5882"/>
                  </a:cubicBezTo>
                  <a:cubicBezTo>
                    <a:pt x="18662" y="5736"/>
                    <a:pt x="18539" y="5663"/>
                    <a:pt x="18425" y="5663"/>
                  </a:cubicBezTo>
                  <a:cubicBezTo>
                    <a:pt x="18312" y="5663"/>
                    <a:pt x="18206" y="5735"/>
                    <a:pt x="18221" y="5882"/>
                  </a:cubicBezTo>
                  <a:cubicBezTo>
                    <a:pt x="18381" y="7423"/>
                    <a:pt x="18595" y="8965"/>
                    <a:pt x="18868" y="10490"/>
                  </a:cubicBezTo>
                  <a:cubicBezTo>
                    <a:pt x="19082" y="11687"/>
                    <a:pt x="19342" y="12900"/>
                    <a:pt x="19956" y="13955"/>
                  </a:cubicBezTo>
                  <a:cubicBezTo>
                    <a:pt x="19691" y="13795"/>
                    <a:pt x="19435" y="13627"/>
                    <a:pt x="19187" y="13425"/>
                  </a:cubicBezTo>
                  <a:cubicBezTo>
                    <a:pt x="18049" y="12518"/>
                    <a:pt x="17352" y="11330"/>
                    <a:pt x="16873" y="9965"/>
                  </a:cubicBezTo>
                  <a:cubicBezTo>
                    <a:pt x="16373" y="8536"/>
                    <a:pt x="16079" y="7041"/>
                    <a:pt x="15995" y="5533"/>
                  </a:cubicBezTo>
                  <a:cubicBezTo>
                    <a:pt x="15907" y="3887"/>
                    <a:pt x="16070" y="2236"/>
                    <a:pt x="16469" y="640"/>
                  </a:cubicBezTo>
                  <a:close/>
                  <a:moveTo>
                    <a:pt x="8038" y="15205"/>
                  </a:moveTo>
                  <a:cubicBezTo>
                    <a:pt x="8866" y="15205"/>
                    <a:pt x="9698" y="15337"/>
                    <a:pt x="10493" y="15584"/>
                  </a:cubicBezTo>
                  <a:cubicBezTo>
                    <a:pt x="11517" y="15904"/>
                    <a:pt x="12467" y="16408"/>
                    <a:pt x="13344" y="17017"/>
                  </a:cubicBezTo>
                  <a:cubicBezTo>
                    <a:pt x="12530" y="17147"/>
                    <a:pt x="11723" y="17294"/>
                    <a:pt x="10913" y="17470"/>
                  </a:cubicBezTo>
                  <a:cubicBezTo>
                    <a:pt x="9224" y="17827"/>
                    <a:pt x="7552" y="18273"/>
                    <a:pt x="5902" y="18756"/>
                  </a:cubicBezTo>
                  <a:cubicBezTo>
                    <a:pt x="4184" y="19260"/>
                    <a:pt x="2478" y="19810"/>
                    <a:pt x="769" y="20368"/>
                  </a:cubicBezTo>
                  <a:lnTo>
                    <a:pt x="769" y="20368"/>
                  </a:lnTo>
                  <a:cubicBezTo>
                    <a:pt x="1311" y="19570"/>
                    <a:pt x="1857" y="18777"/>
                    <a:pt x="2457" y="18016"/>
                  </a:cubicBezTo>
                  <a:cubicBezTo>
                    <a:pt x="3100" y="17197"/>
                    <a:pt x="3831" y="16475"/>
                    <a:pt x="4768" y="15983"/>
                  </a:cubicBezTo>
                  <a:cubicBezTo>
                    <a:pt x="5785" y="15450"/>
                    <a:pt x="6909" y="15205"/>
                    <a:pt x="8038" y="15205"/>
                  </a:cubicBezTo>
                  <a:close/>
                  <a:moveTo>
                    <a:pt x="13311" y="17487"/>
                  </a:moveTo>
                  <a:lnTo>
                    <a:pt x="13311" y="17487"/>
                  </a:lnTo>
                  <a:cubicBezTo>
                    <a:pt x="12538" y="18928"/>
                    <a:pt x="11320" y="20100"/>
                    <a:pt x="9854" y="20843"/>
                  </a:cubicBezTo>
                  <a:cubicBezTo>
                    <a:pt x="9048" y="21255"/>
                    <a:pt x="8161" y="21532"/>
                    <a:pt x="7263" y="21637"/>
                  </a:cubicBezTo>
                  <a:cubicBezTo>
                    <a:pt x="6946" y="21674"/>
                    <a:pt x="6628" y="21689"/>
                    <a:pt x="6310" y="21689"/>
                  </a:cubicBezTo>
                  <a:cubicBezTo>
                    <a:pt x="5510" y="21689"/>
                    <a:pt x="4708" y="21593"/>
                    <a:pt x="3915" y="21502"/>
                  </a:cubicBezTo>
                  <a:cubicBezTo>
                    <a:pt x="2894" y="21385"/>
                    <a:pt x="1861" y="21213"/>
                    <a:pt x="916" y="20801"/>
                  </a:cubicBezTo>
                  <a:cubicBezTo>
                    <a:pt x="4007" y="19797"/>
                    <a:pt x="7107" y="18802"/>
                    <a:pt x="10278" y="18083"/>
                  </a:cubicBezTo>
                  <a:cubicBezTo>
                    <a:pt x="11282" y="17852"/>
                    <a:pt x="12294" y="17663"/>
                    <a:pt x="13311" y="17487"/>
                  </a:cubicBezTo>
                  <a:close/>
                  <a:moveTo>
                    <a:pt x="20082" y="19058"/>
                  </a:moveTo>
                  <a:lnTo>
                    <a:pt x="20082" y="19058"/>
                  </a:lnTo>
                  <a:cubicBezTo>
                    <a:pt x="19733" y="22103"/>
                    <a:pt x="19846" y="25182"/>
                    <a:pt x="20401" y="28193"/>
                  </a:cubicBezTo>
                  <a:cubicBezTo>
                    <a:pt x="20422" y="28304"/>
                    <a:pt x="20504" y="28353"/>
                    <a:pt x="20592" y="28353"/>
                  </a:cubicBezTo>
                  <a:cubicBezTo>
                    <a:pt x="20726" y="28353"/>
                    <a:pt x="20875" y="28239"/>
                    <a:pt x="20842" y="28063"/>
                  </a:cubicBezTo>
                  <a:cubicBezTo>
                    <a:pt x="20296" y="25127"/>
                    <a:pt x="20195" y="22132"/>
                    <a:pt x="20523" y="19171"/>
                  </a:cubicBezTo>
                  <a:lnTo>
                    <a:pt x="20523" y="19171"/>
                  </a:lnTo>
                  <a:cubicBezTo>
                    <a:pt x="23089" y="23384"/>
                    <a:pt x="23526" y="28651"/>
                    <a:pt x="21623" y="33229"/>
                  </a:cubicBezTo>
                  <a:cubicBezTo>
                    <a:pt x="21350" y="33893"/>
                    <a:pt x="21027" y="34536"/>
                    <a:pt x="20657" y="35153"/>
                  </a:cubicBezTo>
                  <a:cubicBezTo>
                    <a:pt x="20359" y="35657"/>
                    <a:pt x="20002" y="36195"/>
                    <a:pt x="19452" y="36434"/>
                  </a:cubicBezTo>
                  <a:cubicBezTo>
                    <a:pt x="18994" y="35258"/>
                    <a:pt x="18536" y="34086"/>
                    <a:pt x="18087" y="32910"/>
                  </a:cubicBezTo>
                  <a:cubicBezTo>
                    <a:pt x="17620" y="31692"/>
                    <a:pt x="17200" y="30457"/>
                    <a:pt x="16961" y="29176"/>
                  </a:cubicBezTo>
                  <a:cubicBezTo>
                    <a:pt x="16726" y="27899"/>
                    <a:pt x="16658" y="26593"/>
                    <a:pt x="16747" y="25304"/>
                  </a:cubicBezTo>
                  <a:cubicBezTo>
                    <a:pt x="16835" y="24027"/>
                    <a:pt x="17024" y="22662"/>
                    <a:pt x="17620" y="21511"/>
                  </a:cubicBezTo>
                  <a:cubicBezTo>
                    <a:pt x="18150" y="20486"/>
                    <a:pt x="19027" y="19730"/>
                    <a:pt x="19981" y="19117"/>
                  </a:cubicBezTo>
                  <a:cubicBezTo>
                    <a:pt x="20014" y="19096"/>
                    <a:pt x="20044" y="19075"/>
                    <a:pt x="20082" y="19058"/>
                  </a:cubicBezTo>
                  <a:close/>
                  <a:moveTo>
                    <a:pt x="16412" y="0"/>
                  </a:moveTo>
                  <a:cubicBezTo>
                    <a:pt x="16351" y="0"/>
                    <a:pt x="16291" y="23"/>
                    <a:pt x="16243" y="56"/>
                  </a:cubicBezTo>
                  <a:lnTo>
                    <a:pt x="16234" y="69"/>
                  </a:lnTo>
                  <a:lnTo>
                    <a:pt x="16217" y="86"/>
                  </a:lnTo>
                  <a:cubicBezTo>
                    <a:pt x="16184" y="111"/>
                    <a:pt x="16159" y="149"/>
                    <a:pt x="16150" y="195"/>
                  </a:cubicBezTo>
                  <a:cubicBezTo>
                    <a:pt x="16117" y="220"/>
                    <a:pt x="16091" y="254"/>
                    <a:pt x="16075" y="304"/>
                  </a:cubicBezTo>
                  <a:cubicBezTo>
                    <a:pt x="15260" y="3374"/>
                    <a:pt x="15331" y="6667"/>
                    <a:pt x="16301" y="9691"/>
                  </a:cubicBezTo>
                  <a:cubicBezTo>
                    <a:pt x="16759" y="11120"/>
                    <a:pt x="17398" y="12443"/>
                    <a:pt x="18528" y="13459"/>
                  </a:cubicBezTo>
                  <a:cubicBezTo>
                    <a:pt x="19531" y="14362"/>
                    <a:pt x="20758" y="14992"/>
                    <a:pt x="22052" y="15374"/>
                  </a:cubicBezTo>
                  <a:cubicBezTo>
                    <a:pt x="22627" y="15542"/>
                    <a:pt x="23211" y="15668"/>
                    <a:pt x="23803" y="15752"/>
                  </a:cubicBezTo>
                  <a:cubicBezTo>
                    <a:pt x="21153" y="16000"/>
                    <a:pt x="18511" y="16298"/>
                    <a:pt x="15869" y="16643"/>
                  </a:cubicBezTo>
                  <a:cubicBezTo>
                    <a:pt x="15218" y="16727"/>
                    <a:pt x="14575" y="16823"/>
                    <a:pt x="13920" y="16924"/>
                  </a:cubicBezTo>
                  <a:cubicBezTo>
                    <a:pt x="13916" y="16916"/>
                    <a:pt x="13912" y="16916"/>
                    <a:pt x="13912" y="16912"/>
                  </a:cubicBezTo>
                  <a:cubicBezTo>
                    <a:pt x="13895" y="16870"/>
                    <a:pt x="13874" y="16828"/>
                    <a:pt x="13832" y="16798"/>
                  </a:cubicBezTo>
                  <a:cubicBezTo>
                    <a:pt x="12170" y="15569"/>
                    <a:pt x="10150" y="14738"/>
                    <a:pt x="8058" y="14738"/>
                  </a:cubicBezTo>
                  <a:cubicBezTo>
                    <a:pt x="7991" y="14738"/>
                    <a:pt x="7925" y="14738"/>
                    <a:pt x="7859" y="14740"/>
                  </a:cubicBezTo>
                  <a:cubicBezTo>
                    <a:pt x="5759" y="14791"/>
                    <a:pt x="3823" y="15677"/>
                    <a:pt x="2462" y="17285"/>
                  </a:cubicBezTo>
                  <a:cubicBezTo>
                    <a:pt x="1592" y="18302"/>
                    <a:pt x="853" y="19428"/>
                    <a:pt x="105" y="20528"/>
                  </a:cubicBezTo>
                  <a:cubicBezTo>
                    <a:pt x="89" y="20549"/>
                    <a:pt x="76" y="20570"/>
                    <a:pt x="72" y="20591"/>
                  </a:cubicBezTo>
                  <a:cubicBezTo>
                    <a:pt x="5" y="20692"/>
                    <a:pt x="0" y="20839"/>
                    <a:pt x="135" y="20914"/>
                  </a:cubicBezTo>
                  <a:cubicBezTo>
                    <a:pt x="1143" y="21481"/>
                    <a:pt x="2273" y="21725"/>
                    <a:pt x="3407" y="21880"/>
                  </a:cubicBezTo>
                  <a:cubicBezTo>
                    <a:pt x="4347" y="22006"/>
                    <a:pt x="5318" y="22136"/>
                    <a:pt x="6276" y="22136"/>
                  </a:cubicBezTo>
                  <a:cubicBezTo>
                    <a:pt x="6508" y="22136"/>
                    <a:pt x="6739" y="22129"/>
                    <a:pt x="6969" y="22111"/>
                  </a:cubicBezTo>
                  <a:cubicBezTo>
                    <a:pt x="8880" y="21964"/>
                    <a:pt x="10707" y="21112"/>
                    <a:pt x="12105" y="19801"/>
                  </a:cubicBezTo>
                  <a:cubicBezTo>
                    <a:pt x="12836" y="19113"/>
                    <a:pt x="13433" y="18289"/>
                    <a:pt x="13870" y="17386"/>
                  </a:cubicBezTo>
                  <a:cubicBezTo>
                    <a:pt x="16049" y="17038"/>
                    <a:pt x="18246" y="16786"/>
                    <a:pt x="20439" y="16546"/>
                  </a:cubicBezTo>
                  <a:cubicBezTo>
                    <a:pt x="21997" y="16370"/>
                    <a:pt x="23564" y="16223"/>
                    <a:pt x="25126" y="16088"/>
                  </a:cubicBezTo>
                  <a:lnTo>
                    <a:pt x="25126" y="16088"/>
                  </a:lnTo>
                  <a:cubicBezTo>
                    <a:pt x="24647" y="16256"/>
                    <a:pt x="24173" y="16433"/>
                    <a:pt x="23702" y="16639"/>
                  </a:cubicBezTo>
                  <a:cubicBezTo>
                    <a:pt x="22547" y="17138"/>
                    <a:pt x="21422" y="17722"/>
                    <a:pt x="20334" y="18357"/>
                  </a:cubicBezTo>
                  <a:cubicBezTo>
                    <a:pt x="20275" y="18365"/>
                    <a:pt x="20220" y="18399"/>
                    <a:pt x="20187" y="18445"/>
                  </a:cubicBezTo>
                  <a:cubicBezTo>
                    <a:pt x="19246" y="19008"/>
                    <a:pt x="18343" y="19659"/>
                    <a:pt x="17688" y="20541"/>
                  </a:cubicBezTo>
                  <a:cubicBezTo>
                    <a:pt x="16919" y="21557"/>
                    <a:pt x="16604" y="22826"/>
                    <a:pt x="16427" y="24060"/>
                  </a:cubicBezTo>
                  <a:cubicBezTo>
                    <a:pt x="16238" y="25371"/>
                    <a:pt x="16205" y="26698"/>
                    <a:pt x="16343" y="28009"/>
                  </a:cubicBezTo>
                  <a:cubicBezTo>
                    <a:pt x="16663" y="31083"/>
                    <a:pt x="18003" y="33927"/>
                    <a:pt x="19103" y="36774"/>
                  </a:cubicBezTo>
                  <a:cubicBezTo>
                    <a:pt x="19141" y="36868"/>
                    <a:pt x="19220" y="36939"/>
                    <a:pt x="19318" y="36939"/>
                  </a:cubicBezTo>
                  <a:cubicBezTo>
                    <a:pt x="19338" y="36939"/>
                    <a:pt x="19359" y="36936"/>
                    <a:pt x="19380" y="36930"/>
                  </a:cubicBezTo>
                  <a:cubicBezTo>
                    <a:pt x="20565" y="36602"/>
                    <a:pt x="21182" y="35225"/>
                    <a:pt x="21674" y="34216"/>
                  </a:cubicBezTo>
                  <a:cubicBezTo>
                    <a:pt x="22249" y="33019"/>
                    <a:pt x="22682" y="31755"/>
                    <a:pt x="22946" y="30453"/>
                  </a:cubicBezTo>
                  <a:cubicBezTo>
                    <a:pt x="23488" y="27828"/>
                    <a:pt x="23354" y="25085"/>
                    <a:pt x="22560" y="22523"/>
                  </a:cubicBezTo>
                  <a:cubicBezTo>
                    <a:pt x="22136" y="21150"/>
                    <a:pt x="21514" y="19839"/>
                    <a:pt x="20741" y="18630"/>
                  </a:cubicBezTo>
                  <a:cubicBezTo>
                    <a:pt x="21506" y="18180"/>
                    <a:pt x="22295" y="17781"/>
                    <a:pt x="23089" y="17403"/>
                  </a:cubicBezTo>
                  <a:cubicBezTo>
                    <a:pt x="24240" y="16857"/>
                    <a:pt x="25437" y="16387"/>
                    <a:pt x="26676" y="16076"/>
                  </a:cubicBezTo>
                  <a:cubicBezTo>
                    <a:pt x="26945" y="16009"/>
                    <a:pt x="27205" y="15962"/>
                    <a:pt x="27474" y="15912"/>
                  </a:cubicBezTo>
                  <a:lnTo>
                    <a:pt x="27579" y="15912"/>
                  </a:lnTo>
                  <a:cubicBezTo>
                    <a:pt x="27625" y="15912"/>
                    <a:pt x="27663" y="15899"/>
                    <a:pt x="27692" y="15878"/>
                  </a:cubicBezTo>
                  <a:cubicBezTo>
                    <a:pt x="28629" y="15731"/>
                    <a:pt x="29574" y="15689"/>
                    <a:pt x="30523" y="15689"/>
                  </a:cubicBezTo>
                  <a:cubicBezTo>
                    <a:pt x="33506" y="15698"/>
                    <a:pt x="36547" y="15710"/>
                    <a:pt x="39449" y="16466"/>
                  </a:cubicBezTo>
                  <a:cubicBezTo>
                    <a:pt x="39470" y="16472"/>
                    <a:pt x="39490" y="16474"/>
                    <a:pt x="39509" y="16474"/>
                  </a:cubicBezTo>
                  <a:cubicBezTo>
                    <a:pt x="39746" y="16474"/>
                    <a:pt x="39831" y="16091"/>
                    <a:pt x="39571" y="16025"/>
                  </a:cubicBezTo>
                  <a:cubicBezTo>
                    <a:pt x="36908" y="15324"/>
                    <a:pt x="34140" y="15274"/>
                    <a:pt x="31405" y="15236"/>
                  </a:cubicBezTo>
                  <a:cubicBezTo>
                    <a:pt x="31110" y="15232"/>
                    <a:pt x="30815" y="15229"/>
                    <a:pt x="30520" y="15229"/>
                  </a:cubicBezTo>
                  <a:cubicBezTo>
                    <a:pt x="29469" y="15229"/>
                    <a:pt x="28422" y="15268"/>
                    <a:pt x="27382" y="15458"/>
                  </a:cubicBezTo>
                  <a:cubicBezTo>
                    <a:pt x="27167" y="15463"/>
                    <a:pt x="26951" y="15465"/>
                    <a:pt x="26735" y="15465"/>
                  </a:cubicBezTo>
                  <a:cubicBezTo>
                    <a:pt x="24666" y="15465"/>
                    <a:pt x="22525" y="15241"/>
                    <a:pt x="20674" y="14333"/>
                  </a:cubicBezTo>
                  <a:cubicBezTo>
                    <a:pt x="21669" y="10313"/>
                    <a:pt x="20943" y="5987"/>
                    <a:pt x="18637" y="2534"/>
                  </a:cubicBezTo>
                  <a:cubicBezTo>
                    <a:pt x="18032" y="1631"/>
                    <a:pt x="17331" y="800"/>
                    <a:pt x="16545" y="44"/>
                  </a:cubicBezTo>
                  <a:cubicBezTo>
                    <a:pt x="16504" y="13"/>
                    <a:pt x="16457" y="0"/>
                    <a:pt x="16412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80" name="Google Shape;480;p8"/>
          <p:cNvGrpSpPr/>
          <p:nvPr/>
        </p:nvGrpSpPr>
        <p:grpSpPr>
          <a:xfrm rot="5400000">
            <a:off x="3557403" y="-592558"/>
            <a:ext cx="768123" cy="1059074"/>
            <a:chOff x="179825" y="1914100"/>
            <a:chExt cx="601600" cy="829475"/>
          </a:xfrm>
        </p:grpSpPr>
        <p:sp>
          <p:nvSpPr>
            <p:cNvPr id="481" name="Google Shape;481;p8"/>
            <p:cNvSpPr/>
            <p:nvPr/>
          </p:nvSpPr>
          <p:spPr>
            <a:xfrm>
              <a:off x="355500" y="21345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48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82" name="Google Shape;482;p8"/>
            <p:cNvSpPr/>
            <p:nvPr/>
          </p:nvSpPr>
          <p:spPr>
            <a:xfrm>
              <a:off x="506725" y="2220825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83" name="Google Shape;483;p8"/>
            <p:cNvSpPr/>
            <p:nvPr/>
          </p:nvSpPr>
          <p:spPr>
            <a:xfrm>
              <a:off x="246000" y="2364800"/>
              <a:ext cx="76025" cy="59025"/>
            </a:xfrm>
            <a:custGeom>
              <a:rect l="l" t="t" r="r" b="b"/>
              <a:pathLst>
                <a:path w="3041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7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84" name="Google Shape;484;p8"/>
            <p:cNvSpPr/>
            <p:nvPr/>
          </p:nvSpPr>
          <p:spPr>
            <a:xfrm>
              <a:off x="375675" y="25001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85" name="Google Shape;485;p8"/>
            <p:cNvSpPr/>
            <p:nvPr/>
          </p:nvSpPr>
          <p:spPr>
            <a:xfrm>
              <a:off x="381450" y="23419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29" y="2348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86" name="Google Shape;486;p8"/>
            <p:cNvSpPr/>
            <p:nvPr/>
          </p:nvSpPr>
          <p:spPr>
            <a:xfrm>
              <a:off x="266250" y="22568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87" name="Google Shape;487;p8"/>
            <p:cNvSpPr/>
            <p:nvPr/>
          </p:nvSpPr>
          <p:spPr>
            <a:xfrm>
              <a:off x="179825" y="2470000"/>
              <a:ext cx="75950" cy="58950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88" name="Google Shape;488;p8"/>
            <p:cNvSpPr/>
            <p:nvPr/>
          </p:nvSpPr>
          <p:spPr>
            <a:xfrm>
              <a:off x="467875" y="2442600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89" name="Google Shape;489;p8"/>
            <p:cNvSpPr/>
            <p:nvPr/>
          </p:nvSpPr>
          <p:spPr>
            <a:xfrm>
              <a:off x="394350" y="22496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4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90" name="Google Shape;490;p8"/>
            <p:cNvSpPr/>
            <p:nvPr/>
          </p:nvSpPr>
          <p:spPr>
            <a:xfrm>
              <a:off x="449075" y="2114250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91" name="Google Shape;491;p8"/>
            <p:cNvSpPr/>
            <p:nvPr/>
          </p:nvSpPr>
          <p:spPr>
            <a:xfrm>
              <a:off x="181300" y="20610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92" name="Google Shape;492;p8"/>
            <p:cNvSpPr/>
            <p:nvPr/>
          </p:nvSpPr>
          <p:spPr>
            <a:xfrm>
              <a:off x="211450" y="2166125"/>
              <a:ext cx="75925" cy="58925"/>
            </a:xfrm>
            <a:custGeom>
              <a:rect l="l" t="t" r="r" b="b"/>
              <a:pathLst>
                <a:path w="3037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7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93" name="Google Shape;493;p8"/>
            <p:cNvSpPr/>
            <p:nvPr/>
          </p:nvSpPr>
          <p:spPr>
            <a:xfrm>
              <a:off x="276325" y="26009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94" name="Google Shape;494;p8"/>
            <p:cNvSpPr/>
            <p:nvPr/>
          </p:nvSpPr>
          <p:spPr>
            <a:xfrm>
              <a:off x="521100" y="25939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95" name="Google Shape;495;p8"/>
            <p:cNvSpPr/>
            <p:nvPr/>
          </p:nvSpPr>
          <p:spPr>
            <a:xfrm>
              <a:off x="603100" y="2374975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42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96" name="Google Shape;496;p8"/>
            <p:cNvSpPr/>
            <p:nvPr/>
          </p:nvSpPr>
          <p:spPr>
            <a:xfrm>
              <a:off x="705400" y="2275525"/>
              <a:ext cx="76025" cy="59050"/>
            </a:xfrm>
            <a:custGeom>
              <a:rect l="l" t="t" r="r" b="b"/>
              <a:pathLst>
                <a:path w="3041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7" y="2361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97" name="Google Shape;497;p8"/>
            <p:cNvSpPr/>
            <p:nvPr/>
          </p:nvSpPr>
          <p:spPr>
            <a:xfrm>
              <a:off x="623375" y="203947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98" name="Google Shape;498;p8"/>
            <p:cNvSpPr/>
            <p:nvPr/>
          </p:nvSpPr>
          <p:spPr>
            <a:xfrm>
              <a:off x="472175" y="1914100"/>
              <a:ext cx="75825" cy="58950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99" name="Google Shape;499;p8"/>
            <p:cNvSpPr/>
            <p:nvPr/>
          </p:nvSpPr>
          <p:spPr>
            <a:xfrm>
              <a:off x="253225" y="19184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00" name="Google Shape;500;p8"/>
            <p:cNvSpPr/>
            <p:nvPr/>
          </p:nvSpPr>
          <p:spPr>
            <a:xfrm>
              <a:off x="378300" y="2035225"/>
              <a:ext cx="59150" cy="60200"/>
            </a:xfrm>
            <a:custGeom>
              <a:rect l="l" t="t" r="r" b="b"/>
              <a:pathLst>
                <a:path w="2366" h="2408" extrusionOk="0">
                  <a:moveTo>
                    <a:pt x="1248" y="1"/>
                  </a:moveTo>
                  <a:cubicBezTo>
                    <a:pt x="1229" y="1"/>
                    <a:pt x="1209" y="1"/>
                    <a:pt x="1189" y="3"/>
                  </a:cubicBezTo>
                  <a:cubicBezTo>
                    <a:pt x="1084" y="16"/>
                    <a:pt x="979" y="28"/>
                    <a:pt x="874" y="41"/>
                  </a:cubicBezTo>
                  <a:cubicBezTo>
                    <a:pt x="672" y="100"/>
                    <a:pt x="500" y="200"/>
                    <a:pt x="353" y="347"/>
                  </a:cubicBezTo>
                  <a:cubicBezTo>
                    <a:pt x="290" y="427"/>
                    <a:pt x="231" y="503"/>
                    <a:pt x="168" y="583"/>
                  </a:cubicBezTo>
                  <a:cubicBezTo>
                    <a:pt x="63" y="767"/>
                    <a:pt x="13" y="965"/>
                    <a:pt x="5" y="1175"/>
                  </a:cubicBezTo>
                  <a:lnTo>
                    <a:pt x="5" y="1234"/>
                  </a:lnTo>
                  <a:cubicBezTo>
                    <a:pt x="0" y="1397"/>
                    <a:pt x="34" y="1549"/>
                    <a:pt x="105" y="1687"/>
                  </a:cubicBezTo>
                  <a:cubicBezTo>
                    <a:pt x="152" y="1834"/>
                    <a:pt x="231" y="1960"/>
                    <a:pt x="349" y="2065"/>
                  </a:cubicBezTo>
                  <a:cubicBezTo>
                    <a:pt x="454" y="2179"/>
                    <a:pt x="580" y="2258"/>
                    <a:pt x="727" y="2305"/>
                  </a:cubicBezTo>
                  <a:cubicBezTo>
                    <a:pt x="848" y="2371"/>
                    <a:pt x="982" y="2408"/>
                    <a:pt x="1117" y="2408"/>
                  </a:cubicBezTo>
                  <a:cubicBezTo>
                    <a:pt x="1137" y="2408"/>
                    <a:pt x="1157" y="2407"/>
                    <a:pt x="1176" y="2405"/>
                  </a:cubicBezTo>
                  <a:cubicBezTo>
                    <a:pt x="1281" y="2389"/>
                    <a:pt x="1386" y="2380"/>
                    <a:pt x="1491" y="2363"/>
                  </a:cubicBezTo>
                  <a:cubicBezTo>
                    <a:pt x="1693" y="2305"/>
                    <a:pt x="1865" y="2208"/>
                    <a:pt x="2012" y="2061"/>
                  </a:cubicBezTo>
                  <a:cubicBezTo>
                    <a:pt x="2075" y="1981"/>
                    <a:pt x="2134" y="1901"/>
                    <a:pt x="2197" y="1822"/>
                  </a:cubicBezTo>
                  <a:cubicBezTo>
                    <a:pt x="2302" y="1641"/>
                    <a:pt x="2352" y="1439"/>
                    <a:pt x="2357" y="1229"/>
                  </a:cubicBezTo>
                  <a:lnTo>
                    <a:pt x="2357" y="1171"/>
                  </a:lnTo>
                  <a:cubicBezTo>
                    <a:pt x="2365" y="1011"/>
                    <a:pt x="2331" y="856"/>
                    <a:pt x="2260" y="721"/>
                  </a:cubicBezTo>
                  <a:cubicBezTo>
                    <a:pt x="2210" y="574"/>
                    <a:pt x="2134" y="448"/>
                    <a:pt x="2016" y="343"/>
                  </a:cubicBezTo>
                  <a:cubicBezTo>
                    <a:pt x="1911" y="226"/>
                    <a:pt x="1785" y="146"/>
                    <a:pt x="1638" y="100"/>
                  </a:cubicBezTo>
                  <a:cubicBezTo>
                    <a:pt x="1514" y="37"/>
                    <a:pt x="1383" y="1"/>
                    <a:pt x="1248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01" name="Google Shape;501;p8"/>
            <p:cNvSpPr/>
            <p:nvPr/>
          </p:nvSpPr>
          <p:spPr>
            <a:xfrm>
              <a:off x="646375" y="26845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17" y="1"/>
                  </a:moveTo>
                  <a:cubicBezTo>
                    <a:pt x="0" y="1"/>
                    <a:pt x="0" y="2361"/>
                    <a:pt x="1517" y="2361"/>
                  </a:cubicBezTo>
                  <a:cubicBezTo>
                    <a:pt x="3033" y="2361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02" name="Google Shape;502;p8"/>
            <p:cNvSpPr/>
            <p:nvPr/>
          </p:nvSpPr>
          <p:spPr>
            <a:xfrm>
              <a:off x="660750" y="24713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38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503" name="Google Shape;503;p8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504" name="Google Shape;504;p8"/>
          <p:cNvSpPr txBox="1">
            <a:spLocks noGrp="1"/>
          </p:cNvSpPr>
          <p:nvPr>
            <p:ph type="title"/>
          </p:nvPr>
        </p:nvSpPr>
        <p:spPr>
          <a:xfrm>
            <a:off x="1150350" y="1428350"/>
            <a:ext cx="6367800" cy="2727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1pPr>
            <a:lvl2pPr lvl="1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2pPr>
            <a:lvl3pPr lvl="2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3pPr>
            <a:lvl4pPr lvl="3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4pPr>
            <a:lvl5pPr lvl="4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5pPr>
            <a:lvl6pPr lvl="5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6pPr>
            <a:lvl7pPr lvl="6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7pPr>
            <a:lvl8pPr lvl="7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8pPr>
            <a:lvl9pPr lvl="8" algn="ctr">
              <a:spcBef>
                <a:spcPct val="0"/>
              </a:spcBef>
              <a:spcAft>
                <a:spcPct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Section title and description">
  <p:cSld name="SECTION_TITLE_AND_DESCRIPTION">
    <p:spTree>
      <p:nvGrpSpPr>
        <p:cNvPr id="1" name="Shape 505"/>
        <p:cNvGrpSpPr/>
        <p:nvPr/>
      </p:nvGrpSpPr>
      <p:grpSpPr>
        <a:xfrm>
          <a:off x="0" y="0"/>
          <a:ext cx="0" cy="0"/>
        </a:xfrm>
      </p:grpSpPr>
      <p:sp>
        <p:nvSpPr>
          <p:cNvPr id="506" name="Google Shape;506;p9"/>
          <p:cNvSpPr/>
          <p:nvPr/>
        </p:nvSpPr>
        <p:spPr>
          <a:xfrm>
            <a:off x="-2345741" y="2805252"/>
            <a:ext cx="2645785" cy="1028909"/>
          </a:xfrm>
          <a:custGeom>
            <a:rect l="l" t="t" r="r" b="b"/>
            <a:pathLst>
              <a:path w="82888" h="32234" extrusionOk="0">
                <a:moveTo>
                  <a:pt x="45836" y="1"/>
                </a:moveTo>
                <a:cubicBezTo>
                  <a:pt x="39803" y="1"/>
                  <a:pt x="33757" y="494"/>
                  <a:pt x="27739" y="1022"/>
                </a:cubicBezTo>
                <a:cubicBezTo>
                  <a:pt x="18977" y="1786"/>
                  <a:pt x="10081" y="2664"/>
                  <a:pt x="1890" y="5877"/>
                </a:cubicBezTo>
                <a:cubicBezTo>
                  <a:pt x="1218" y="6142"/>
                  <a:pt x="479" y="6503"/>
                  <a:pt x="286" y="7196"/>
                </a:cubicBezTo>
                <a:cubicBezTo>
                  <a:pt x="0" y="8204"/>
                  <a:pt x="1050" y="9057"/>
                  <a:pt x="1991" y="9531"/>
                </a:cubicBezTo>
                <a:cubicBezTo>
                  <a:pt x="5182" y="11131"/>
                  <a:pt x="8745" y="11973"/>
                  <a:pt x="12310" y="11973"/>
                </a:cubicBezTo>
                <a:cubicBezTo>
                  <a:pt x="12472" y="11973"/>
                  <a:pt x="12633" y="11971"/>
                  <a:pt x="12794" y="11968"/>
                </a:cubicBezTo>
                <a:lnTo>
                  <a:pt x="12794" y="11968"/>
                </a:lnTo>
                <a:cubicBezTo>
                  <a:pt x="11421" y="13148"/>
                  <a:pt x="9518" y="13429"/>
                  <a:pt x="7762" y="13879"/>
                </a:cubicBezTo>
                <a:cubicBezTo>
                  <a:pt x="6007" y="14332"/>
                  <a:pt x="4116" y="15193"/>
                  <a:pt x="3491" y="16890"/>
                </a:cubicBezTo>
                <a:cubicBezTo>
                  <a:pt x="2958" y="18349"/>
                  <a:pt x="4179" y="20265"/>
                  <a:pt x="5560" y="20265"/>
                </a:cubicBezTo>
                <a:cubicBezTo>
                  <a:pt x="5737" y="20265"/>
                  <a:pt x="5916" y="20233"/>
                  <a:pt x="6095" y="20165"/>
                </a:cubicBezTo>
                <a:lnTo>
                  <a:pt x="6095" y="20165"/>
                </a:lnTo>
                <a:cubicBezTo>
                  <a:pt x="4356" y="20939"/>
                  <a:pt x="2461" y="21970"/>
                  <a:pt x="2042" y="23812"/>
                </a:cubicBezTo>
                <a:cubicBezTo>
                  <a:pt x="1496" y="26248"/>
                  <a:pt x="3890" y="28311"/>
                  <a:pt x="6158" y="29348"/>
                </a:cubicBezTo>
                <a:cubicBezTo>
                  <a:pt x="10757" y="31440"/>
                  <a:pt x="15911" y="31940"/>
                  <a:pt x="20959" y="32133"/>
                </a:cubicBezTo>
                <a:cubicBezTo>
                  <a:pt x="22711" y="32200"/>
                  <a:pt x="24464" y="32234"/>
                  <a:pt x="26216" y="32234"/>
                </a:cubicBezTo>
                <a:cubicBezTo>
                  <a:pt x="36826" y="32234"/>
                  <a:pt x="47438" y="31002"/>
                  <a:pt x="57766" y="28558"/>
                </a:cubicBezTo>
                <a:cubicBezTo>
                  <a:pt x="65696" y="26685"/>
                  <a:pt x="74063" y="23665"/>
                  <a:pt x="78570" y="16878"/>
                </a:cubicBezTo>
                <a:cubicBezTo>
                  <a:pt x="82888" y="10388"/>
                  <a:pt x="78225" y="7410"/>
                  <a:pt x="72605" y="4911"/>
                </a:cubicBezTo>
                <a:cubicBezTo>
                  <a:pt x="67028" y="2425"/>
                  <a:pt x="60996" y="1047"/>
                  <a:pt x="54931" y="434"/>
                </a:cubicBezTo>
                <a:cubicBezTo>
                  <a:pt x="51906" y="126"/>
                  <a:pt x="48873" y="1"/>
                  <a:pt x="45836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507" name="Google Shape;507;p9"/>
          <p:cNvGrpSpPr/>
          <p:nvPr/>
        </p:nvGrpSpPr>
        <p:grpSpPr>
          <a:xfrm>
            <a:off x="-296198" y="3071786"/>
            <a:ext cx="556343" cy="423716"/>
            <a:chOff x="-595975" y="2813252"/>
            <a:chExt cx="896026" cy="682423"/>
          </a:xfrm>
        </p:grpSpPr>
        <p:sp>
          <p:nvSpPr>
            <p:cNvPr id="508" name="Google Shape;508;p9"/>
            <p:cNvSpPr/>
            <p:nvPr/>
          </p:nvSpPr>
          <p:spPr>
            <a:xfrm>
              <a:off x="-337018" y="2813252"/>
              <a:ext cx="378124" cy="458403"/>
            </a:xfrm>
            <a:custGeom>
              <a:rect l="l" t="t" r="r" b="b"/>
              <a:pathLst>
                <a:path w="11846" h="14361" extrusionOk="0">
                  <a:moveTo>
                    <a:pt x="11845" y="0"/>
                  </a:moveTo>
                  <a:lnTo>
                    <a:pt x="11845" y="0"/>
                  </a:lnTo>
                  <a:cubicBezTo>
                    <a:pt x="3693" y="349"/>
                    <a:pt x="1" y="4952"/>
                    <a:pt x="1345" y="14361"/>
                  </a:cubicBezTo>
                  <a:cubicBezTo>
                    <a:pt x="7792" y="11891"/>
                    <a:pt x="11085" y="6935"/>
                    <a:pt x="118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09" name="Google Shape;509;p9"/>
            <p:cNvSpPr/>
            <p:nvPr/>
          </p:nvSpPr>
          <p:spPr>
            <a:xfrm>
              <a:off x="-235921" y="3302424"/>
              <a:ext cx="511646" cy="189222"/>
            </a:xfrm>
            <a:custGeom>
              <a:rect l="l" t="t" r="r" b="b"/>
              <a:pathLst>
                <a:path w="16029" h="5928" extrusionOk="0">
                  <a:moveTo>
                    <a:pt x="5132" y="1"/>
                  </a:moveTo>
                  <a:cubicBezTo>
                    <a:pt x="3559" y="1"/>
                    <a:pt x="1850" y="126"/>
                    <a:pt x="1" y="381"/>
                  </a:cubicBezTo>
                  <a:cubicBezTo>
                    <a:pt x="1202" y="4316"/>
                    <a:pt x="3701" y="5927"/>
                    <a:pt x="7100" y="5927"/>
                  </a:cubicBezTo>
                  <a:cubicBezTo>
                    <a:pt x="9632" y="5927"/>
                    <a:pt x="12663" y="5033"/>
                    <a:pt x="16029" y="3539"/>
                  </a:cubicBezTo>
                  <a:cubicBezTo>
                    <a:pt x="13633" y="1223"/>
                    <a:pt x="10046" y="1"/>
                    <a:pt x="5132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10" name="Google Shape;510;p9"/>
            <p:cNvSpPr/>
            <p:nvPr/>
          </p:nvSpPr>
          <p:spPr>
            <a:xfrm>
              <a:off x="-595975" y="2813257"/>
              <a:ext cx="896026" cy="682418"/>
            </a:xfrm>
            <a:custGeom>
              <a:rect l="l" t="t" r="r" b="b"/>
              <a:pathLst>
                <a:path w="28071" h="21379" extrusionOk="0">
                  <a:moveTo>
                    <a:pt x="20477" y="295"/>
                  </a:moveTo>
                  <a:cubicBezTo>
                    <a:pt x="20816" y="295"/>
                    <a:pt x="21156" y="324"/>
                    <a:pt x="21493" y="387"/>
                  </a:cubicBezTo>
                  <a:cubicBezTo>
                    <a:pt x="21153" y="1769"/>
                    <a:pt x="20800" y="3151"/>
                    <a:pt x="20355" y="4504"/>
                  </a:cubicBezTo>
                  <a:cubicBezTo>
                    <a:pt x="19578" y="6856"/>
                    <a:pt x="18490" y="9153"/>
                    <a:pt x="16759" y="10951"/>
                  </a:cubicBezTo>
                  <a:cubicBezTo>
                    <a:pt x="15226" y="12547"/>
                    <a:pt x="13219" y="13757"/>
                    <a:pt x="10984" y="13967"/>
                  </a:cubicBezTo>
                  <a:cubicBezTo>
                    <a:pt x="11337" y="13261"/>
                    <a:pt x="11686" y="12560"/>
                    <a:pt x="12047" y="11862"/>
                  </a:cubicBezTo>
                  <a:cubicBezTo>
                    <a:pt x="13370" y="9313"/>
                    <a:pt x="14865" y="6814"/>
                    <a:pt x="16978" y="4840"/>
                  </a:cubicBezTo>
                  <a:cubicBezTo>
                    <a:pt x="17082" y="4742"/>
                    <a:pt x="16984" y="4598"/>
                    <a:pt x="16870" y="4598"/>
                  </a:cubicBezTo>
                  <a:cubicBezTo>
                    <a:pt x="16837" y="4598"/>
                    <a:pt x="16803" y="4610"/>
                    <a:pt x="16772" y="4638"/>
                  </a:cubicBezTo>
                  <a:cubicBezTo>
                    <a:pt x="16176" y="5197"/>
                    <a:pt x="15617" y="5802"/>
                    <a:pt x="15100" y="6436"/>
                  </a:cubicBezTo>
                  <a:cubicBezTo>
                    <a:pt x="13366" y="8595"/>
                    <a:pt x="12097" y="11073"/>
                    <a:pt x="10871" y="13538"/>
                  </a:cubicBezTo>
                  <a:cubicBezTo>
                    <a:pt x="10837" y="13093"/>
                    <a:pt x="10816" y="12652"/>
                    <a:pt x="10816" y="12207"/>
                  </a:cubicBezTo>
                  <a:cubicBezTo>
                    <a:pt x="10816" y="11291"/>
                    <a:pt x="10896" y="10380"/>
                    <a:pt x="11068" y="9481"/>
                  </a:cubicBezTo>
                  <a:cubicBezTo>
                    <a:pt x="11396" y="7780"/>
                    <a:pt x="12051" y="6142"/>
                    <a:pt x="13038" y="4714"/>
                  </a:cubicBezTo>
                  <a:cubicBezTo>
                    <a:pt x="13945" y="3412"/>
                    <a:pt x="15126" y="2294"/>
                    <a:pt x="16495" y="1492"/>
                  </a:cubicBezTo>
                  <a:cubicBezTo>
                    <a:pt x="17691" y="793"/>
                    <a:pt x="19082" y="295"/>
                    <a:pt x="20477" y="295"/>
                  </a:cubicBezTo>
                  <a:close/>
                  <a:moveTo>
                    <a:pt x="7275" y="2958"/>
                  </a:moveTo>
                  <a:cubicBezTo>
                    <a:pt x="7280" y="2962"/>
                    <a:pt x="7284" y="2971"/>
                    <a:pt x="7288" y="2987"/>
                  </a:cubicBezTo>
                  <a:cubicBezTo>
                    <a:pt x="7305" y="3042"/>
                    <a:pt x="7359" y="3097"/>
                    <a:pt x="7385" y="3147"/>
                  </a:cubicBezTo>
                  <a:cubicBezTo>
                    <a:pt x="7435" y="3235"/>
                    <a:pt x="7485" y="3319"/>
                    <a:pt x="7532" y="3407"/>
                  </a:cubicBezTo>
                  <a:cubicBezTo>
                    <a:pt x="7952" y="4197"/>
                    <a:pt x="8258" y="5041"/>
                    <a:pt x="8456" y="5911"/>
                  </a:cubicBezTo>
                  <a:cubicBezTo>
                    <a:pt x="8859" y="7675"/>
                    <a:pt x="8834" y="9536"/>
                    <a:pt x="8481" y="11308"/>
                  </a:cubicBezTo>
                  <a:cubicBezTo>
                    <a:pt x="8288" y="12303"/>
                    <a:pt x="7981" y="13269"/>
                    <a:pt x="7674" y="14227"/>
                  </a:cubicBezTo>
                  <a:cubicBezTo>
                    <a:pt x="7653" y="14303"/>
                    <a:pt x="7624" y="14383"/>
                    <a:pt x="7599" y="14458"/>
                  </a:cubicBezTo>
                  <a:cubicBezTo>
                    <a:pt x="7078" y="12043"/>
                    <a:pt x="6801" y="9544"/>
                    <a:pt x="7259" y="7099"/>
                  </a:cubicBezTo>
                  <a:cubicBezTo>
                    <a:pt x="7281" y="6988"/>
                    <a:pt x="7186" y="6915"/>
                    <a:pt x="7101" y="6915"/>
                  </a:cubicBezTo>
                  <a:cubicBezTo>
                    <a:pt x="7045" y="6915"/>
                    <a:pt x="6993" y="6946"/>
                    <a:pt x="6981" y="7020"/>
                  </a:cubicBezTo>
                  <a:cubicBezTo>
                    <a:pt x="6498" y="9594"/>
                    <a:pt x="6805" y="12224"/>
                    <a:pt x="7368" y="14761"/>
                  </a:cubicBezTo>
                  <a:cubicBezTo>
                    <a:pt x="5818" y="13597"/>
                    <a:pt x="4923" y="11749"/>
                    <a:pt x="4675" y="9851"/>
                  </a:cubicBezTo>
                  <a:cubicBezTo>
                    <a:pt x="4549" y="8880"/>
                    <a:pt x="4575" y="7881"/>
                    <a:pt x="4726" y="6910"/>
                  </a:cubicBezTo>
                  <a:cubicBezTo>
                    <a:pt x="4873" y="5974"/>
                    <a:pt x="5175" y="5050"/>
                    <a:pt x="5767" y="4302"/>
                  </a:cubicBezTo>
                  <a:cubicBezTo>
                    <a:pt x="6040" y="3953"/>
                    <a:pt x="6355" y="3651"/>
                    <a:pt x="6696" y="3378"/>
                  </a:cubicBezTo>
                  <a:cubicBezTo>
                    <a:pt x="6801" y="3294"/>
                    <a:pt x="6910" y="3210"/>
                    <a:pt x="7027" y="3130"/>
                  </a:cubicBezTo>
                  <a:cubicBezTo>
                    <a:pt x="7086" y="3088"/>
                    <a:pt x="7196" y="2983"/>
                    <a:pt x="7275" y="2958"/>
                  </a:cubicBezTo>
                  <a:close/>
                  <a:moveTo>
                    <a:pt x="13829" y="16104"/>
                  </a:moveTo>
                  <a:cubicBezTo>
                    <a:pt x="16072" y="16104"/>
                    <a:pt x="18316" y="16249"/>
                    <a:pt x="20540" y="16541"/>
                  </a:cubicBezTo>
                  <a:cubicBezTo>
                    <a:pt x="22883" y="16848"/>
                    <a:pt x="25202" y="17318"/>
                    <a:pt x="27483" y="17944"/>
                  </a:cubicBezTo>
                  <a:cubicBezTo>
                    <a:pt x="26332" y="18507"/>
                    <a:pt x="25227" y="19162"/>
                    <a:pt x="24085" y="19742"/>
                  </a:cubicBezTo>
                  <a:cubicBezTo>
                    <a:pt x="22988" y="20296"/>
                    <a:pt x="21838" y="20775"/>
                    <a:pt x="20615" y="20981"/>
                  </a:cubicBezTo>
                  <a:cubicBezTo>
                    <a:pt x="20191" y="21053"/>
                    <a:pt x="19761" y="21088"/>
                    <a:pt x="19330" y="21088"/>
                  </a:cubicBezTo>
                  <a:cubicBezTo>
                    <a:pt x="18498" y="21088"/>
                    <a:pt x="17664" y="20957"/>
                    <a:pt x="16873" y="20708"/>
                  </a:cubicBezTo>
                  <a:cubicBezTo>
                    <a:pt x="14731" y="20036"/>
                    <a:pt x="12946" y="18440"/>
                    <a:pt x="12005" y="16407"/>
                  </a:cubicBezTo>
                  <a:lnTo>
                    <a:pt x="12005" y="16407"/>
                  </a:lnTo>
                  <a:cubicBezTo>
                    <a:pt x="14231" y="17428"/>
                    <a:pt x="16629" y="18024"/>
                    <a:pt x="19070" y="18171"/>
                  </a:cubicBezTo>
                  <a:cubicBezTo>
                    <a:pt x="19074" y="18171"/>
                    <a:pt x="19078" y="18172"/>
                    <a:pt x="19082" y="18172"/>
                  </a:cubicBezTo>
                  <a:cubicBezTo>
                    <a:pt x="19262" y="18172"/>
                    <a:pt x="19250" y="17894"/>
                    <a:pt x="19070" y="17881"/>
                  </a:cubicBezTo>
                  <a:cubicBezTo>
                    <a:pt x="16663" y="17739"/>
                    <a:pt x="14290" y="17142"/>
                    <a:pt x="12097" y="16134"/>
                  </a:cubicBezTo>
                  <a:cubicBezTo>
                    <a:pt x="12442" y="16121"/>
                    <a:pt x="12782" y="16113"/>
                    <a:pt x="13122" y="16109"/>
                  </a:cubicBezTo>
                  <a:cubicBezTo>
                    <a:pt x="13358" y="16106"/>
                    <a:pt x="13594" y="16104"/>
                    <a:pt x="13829" y="16104"/>
                  </a:cubicBezTo>
                  <a:close/>
                  <a:moveTo>
                    <a:pt x="20469" y="1"/>
                  </a:moveTo>
                  <a:cubicBezTo>
                    <a:pt x="18919" y="1"/>
                    <a:pt x="17375" y="584"/>
                    <a:pt x="16075" y="1400"/>
                  </a:cubicBezTo>
                  <a:cubicBezTo>
                    <a:pt x="13227" y="3181"/>
                    <a:pt x="11375" y="6201"/>
                    <a:pt x="10766" y="9473"/>
                  </a:cubicBezTo>
                  <a:cubicBezTo>
                    <a:pt x="10598" y="10363"/>
                    <a:pt x="10514" y="11266"/>
                    <a:pt x="10514" y="12173"/>
                  </a:cubicBezTo>
                  <a:cubicBezTo>
                    <a:pt x="10514" y="12635"/>
                    <a:pt x="10535" y="13097"/>
                    <a:pt x="10577" y="13564"/>
                  </a:cubicBezTo>
                  <a:cubicBezTo>
                    <a:pt x="10598" y="13803"/>
                    <a:pt x="10677" y="14089"/>
                    <a:pt x="10535" y="14303"/>
                  </a:cubicBezTo>
                  <a:cubicBezTo>
                    <a:pt x="10425" y="14475"/>
                    <a:pt x="10253" y="14626"/>
                    <a:pt x="10110" y="14773"/>
                  </a:cubicBezTo>
                  <a:cubicBezTo>
                    <a:pt x="9212" y="15693"/>
                    <a:pt x="8174" y="16470"/>
                    <a:pt x="7048" y="17087"/>
                  </a:cubicBezTo>
                  <a:cubicBezTo>
                    <a:pt x="7259" y="16445"/>
                    <a:pt x="7464" y="15794"/>
                    <a:pt x="7674" y="15147"/>
                  </a:cubicBezTo>
                  <a:cubicBezTo>
                    <a:pt x="7700" y="15122"/>
                    <a:pt x="7716" y="15080"/>
                    <a:pt x="7712" y="15029"/>
                  </a:cubicBezTo>
                  <a:cubicBezTo>
                    <a:pt x="7851" y="14588"/>
                    <a:pt x="7994" y="14143"/>
                    <a:pt x="8136" y="13698"/>
                  </a:cubicBezTo>
                  <a:cubicBezTo>
                    <a:pt x="8481" y="12602"/>
                    <a:pt x="8771" y="11493"/>
                    <a:pt x="8918" y="10346"/>
                  </a:cubicBezTo>
                  <a:cubicBezTo>
                    <a:pt x="9153" y="8464"/>
                    <a:pt x="9027" y="6503"/>
                    <a:pt x="8401" y="4697"/>
                  </a:cubicBezTo>
                  <a:cubicBezTo>
                    <a:pt x="8250" y="4256"/>
                    <a:pt x="8065" y="3832"/>
                    <a:pt x="7855" y="3416"/>
                  </a:cubicBezTo>
                  <a:cubicBezTo>
                    <a:pt x="7746" y="3202"/>
                    <a:pt x="7637" y="2983"/>
                    <a:pt x="7498" y="2782"/>
                  </a:cubicBezTo>
                  <a:cubicBezTo>
                    <a:pt x="7437" y="2688"/>
                    <a:pt x="7369" y="2648"/>
                    <a:pt x="7292" y="2648"/>
                  </a:cubicBezTo>
                  <a:cubicBezTo>
                    <a:pt x="7230" y="2648"/>
                    <a:pt x="7163" y="2674"/>
                    <a:pt x="7090" y="2719"/>
                  </a:cubicBezTo>
                  <a:cubicBezTo>
                    <a:pt x="6318" y="3214"/>
                    <a:pt x="5616" y="3869"/>
                    <a:pt x="5154" y="4663"/>
                  </a:cubicBezTo>
                  <a:cubicBezTo>
                    <a:pt x="4650" y="5529"/>
                    <a:pt x="4444" y="6532"/>
                    <a:pt x="4344" y="7511"/>
                  </a:cubicBezTo>
                  <a:cubicBezTo>
                    <a:pt x="4243" y="8540"/>
                    <a:pt x="4281" y="9586"/>
                    <a:pt x="4491" y="10598"/>
                  </a:cubicBezTo>
                  <a:cubicBezTo>
                    <a:pt x="4869" y="12396"/>
                    <a:pt x="5851" y="14063"/>
                    <a:pt x="7364" y="15122"/>
                  </a:cubicBezTo>
                  <a:cubicBezTo>
                    <a:pt x="7141" y="15819"/>
                    <a:pt x="6918" y="16512"/>
                    <a:pt x="6691" y="17209"/>
                  </a:cubicBezTo>
                  <a:cubicBezTo>
                    <a:pt x="6687" y="17230"/>
                    <a:pt x="6687" y="17251"/>
                    <a:pt x="6687" y="17268"/>
                  </a:cubicBezTo>
                  <a:cubicBezTo>
                    <a:pt x="6481" y="17373"/>
                    <a:pt x="6276" y="17474"/>
                    <a:pt x="6066" y="17562"/>
                  </a:cubicBezTo>
                  <a:cubicBezTo>
                    <a:pt x="6045" y="17562"/>
                    <a:pt x="6024" y="17571"/>
                    <a:pt x="6003" y="17583"/>
                  </a:cubicBezTo>
                  <a:cubicBezTo>
                    <a:pt x="5994" y="17587"/>
                    <a:pt x="5986" y="17592"/>
                    <a:pt x="5977" y="17600"/>
                  </a:cubicBezTo>
                  <a:cubicBezTo>
                    <a:pt x="5914" y="17625"/>
                    <a:pt x="5851" y="17655"/>
                    <a:pt x="5788" y="17684"/>
                  </a:cubicBezTo>
                  <a:cubicBezTo>
                    <a:pt x="5763" y="17692"/>
                    <a:pt x="5742" y="17713"/>
                    <a:pt x="5725" y="17734"/>
                  </a:cubicBezTo>
                  <a:cubicBezTo>
                    <a:pt x="5377" y="17886"/>
                    <a:pt x="4990" y="17961"/>
                    <a:pt x="4629" y="18033"/>
                  </a:cubicBezTo>
                  <a:cubicBezTo>
                    <a:pt x="4138" y="18138"/>
                    <a:pt x="3651" y="18217"/>
                    <a:pt x="3159" y="18280"/>
                  </a:cubicBezTo>
                  <a:cubicBezTo>
                    <a:pt x="2164" y="18406"/>
                    <a:pt x="1164" y="18461"/>
                    <a:pt x="164" y="18486"/>
                  </a:cubicBezTo>
                  <a:cubicBezTo>
                    <a:pt x="2" y="18503"/>
                    <a:pt x="1" y="18793"/>
                    <a:pt x="181" y="18793"/>
                  </a:cubicBezTo>
                  <a:cubicBezTo>
                    <a:pt x="183" y="18793"/>
                    <a:pt x="184" y="18793"/>
                    <a:pt x="185" y="18793"/>
                  </a:cubicBezTo>
                  <a:cubicBezTo>
                    <a:pt x="1231" y="18759"/>
                    <a:pt x="2281" y="18700"/>
                    <a:pt x="3314" y="18566"/>
                  </a:cubicBezTo>
                  <a:cubicBezTo>
                    <a:pt x="3823" y="18499"/>
                    <a:pt x="4327" y="18415"/>
                    <a:pt x="4827" y="18301"/>
                  </a:cubicBezTo>
                  <a:cubicBezTo>
                    <a:pt x="5284" y="18205"/>
                    <a:pt x="5776" y="18108"/>
                    <a:pt x="6171" y="17848"/>
                  </a:cubicBezTo>
                  <a:cubicBezTo>
                    <a:pt x="7099" y="17432"/>
                    <a:pt x="7989" y="16915"/>
                    <a:pt x="8800" y="16306"/>
                  </a:cubicBezTo>
                  <a:cubicBezTo>
                    <a:pt x="8819" y="16325"/>
                    <a:pt x="8851" y="16340"/>
                    <a:pt x="8888" y="16340"/>
                  </a:cubicBezTo>
                  <a:cubicBezTo>
                    <a:pt x="8892" y="16340"/>
                    <a:pt x="8896" y="16340"/>
                    <a:pt x="8901" y="16340"/>
                  </a:cubicBezTo>
                  <a:cubicBezTo>
                    <a:pt x="9787" y="16256"/>
                    <a:pt x="10682" y="16197"/>
                    <a:pt x="11572" y="16155"/>
                  </a:cubicBezTo>
                  <a:lnTo>
                    <a:pt x="11572" y="16159"/>
                  </a:lnTo>
                  <a:cubicBezTo>
                    <a:pt x="12076" y="17394"/>
                    <a:pt x="12862" y="18499"/>
                    <a:pt x="13870" y="19368"/>
                  </a:cubicBezTo>
                  <a:cubicBezTo>
                    <a:pt x="15383" y="20673"/>
                    <a:pt x="17341" y="21378"/>
                    <a:pt x="19322" y="21378"/>
                  </a:cubicBezTo>
                  <a:cubicBezTo>
                    <a:pt x="19859" y="21378"/>
                    <a:pt x="20398" y="21326"/>
                    <a:pt x="20930" y="21220"/>
                  </a:cubicBezTo>
                  <a:cubicBezTo>
                    <a:pt x="23488" y="20712"/>
                    <a:pt x="25635" y="19120"/>
                    <a:pt x="27957" y="18033"/>
                  </a:cubicBezTo>
                  <a:cubicBezTo>
                    <a:pt x="28071" y="17982"/>
                    <a:pt x="28033" y="17797"/>
                    <a:pt x="27919" y="17768"/>
                  </a:cubicBezTo>
                  <a:cubicBezTo>
                    <a:pt x="26563" y="17381"/>
                    <a:pt x="25193" y="17058"/>
                    <a:pt x="23812" y="16785"/>
                  </a:cubicBezTo>
                  <a:cubicBezTo>
                    <a:pt x="21367" y="16306"/>
                    <a:pt x="18889" y="16004"/>
                    <a:pt x="16398" y="15878"/>
                  </a:cubicBezTo>
                  <a:cubicBezTo>
                    <a:pt x="15543" y="15835"/>
                    <a:pt x="14686" y="15813"/>
                    <a:pt x="13829" y="15813"/>
                  </a:cubicBezTo>
                  <a:cubicBezTo>
                    <a:pt x="12272" y="15813"/>
                    <a:pt x="10715" y="15884"/>
                    <a:pt x="9165" y="16025"/>
                  </a:cubicBezTo>
                  <a:cubicBezTo>
                    <a:pt x="9665" y="15626"/>
                    <a:pt x="10136" y="15189"/>
                    <a:pt x="10572" y="14714"/>
                  </a:cubicBezTo>
                  <a:cubicBezTo>
                    <a:pt x="10698" y="14580"/>
                    <a:pt x="10820" y="14441"/>
                    <a:pt x="10875" y="14265"/>
                  </a:cubicBezTo>
                  <a:lnTo>
                    <a:pt x="10892" y="14265"/>
                  </a:lnTo>
                  <a:cubicBezTo>
                    <a:pt x="12169" y="14160"/>
                    <a:pt x="13395" y="13744"/>
                    <a:pt x="14504" y="13106"/>
                  </a:cubicBezTo>
                  <a:cubicBezTo>
                    <a:pt x="16579" y="11909"/>
                    <a:pt x="18158" y="10010"/>
                    <a:pt x="19250" y="7906"/>
                  </a:cubicBezTo>
                  <a:cubicBezTo>
                    <a:pt x="20489" y="5524"/>
                    <a:pt x="21165" y="2903"/>
                    <a:pt x="21804" y="308"/>
                  </a:cubicBezTo>
                  <a:cubicBezTo>
                    <a:pt x="21817" y="236"/>
                    <a:pt x="21783" y="148"/>
                    <a:pt x="21703" y="131"/>
                  </a:cubicBezTo>
                  <a:cubicBezTo>
                    <a:pt x="21294" y="42"/>
                    <a:pt x="20881" y="1"/>
                    <a:pt x="20469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511" name="Google Shape;511;p9"/>
          <p:cNvSpPr/>
          <p:nvPr/>
        </p:nvSpPr>
        <p:spPr>
          <a:xfrm>
            <a:off x="3535640" y="-660042"/>
            <a:ext cx="2645785" cy="1028973"/>
          </a:xfrm>
          <a:custGeom>
            <a:rect l="l" t="t" r="r" b="b"/>
            <a:pathLst>
              <a:path w="82888" h="32236" extrusionOk="0">
                <a:moveTo>
                  <a:pt x="45836" y="1"/>
                </a:moveTo>
                <a:cubicBezTo>
                  <a:pt x="39803" y="1"/>
                  <a:pt x="33757" y="493"/>
                  <a:pt x="27739" y="1021"/>
                </a:cubicBezTo>
                <a:cubicBezTo>
                  <a:pt x="18977" y="1790"/>
                  <a:pt x="10081" y="2664"/>
                  <a:pt x="1890" y="5877"/>
                </a:cubicBezTo>
                <a:cubicBezTo>
                  <a:pt x="1218" y="6141"/>
                  <a:pt x="479" y="6503"/>
                  <a:pt x="286" y="7196"/>
                </a:cubicBezTo>
                <a:cubicBezTo>
                  <a:pt x="0" y="8204"/>
                  <a:pt x="1050" y="9061"/>
                  <a:pt x="1991" y="9531"/>
                </a:cubicBezTo>
                <a:cubicBezTo>
                  <a:pt x="5182" y="11130"/>
                  <a:pt x="8745" y="11972"/>
                  <a:pt x="12314" y="11972"/>
                </a:cubicBezTo>
                <a:cubicBezTo>
                  <a:pt x="12476" y="11972"/>
                  <a:pt x="12637" y="11971"/>
                  <a:pt x="12798" y="11967"/>
                </a:cubicBezTo>
                <a:lnTo>
                  <a:pt x="12798" y="11967"/>
                </a:lnTo>
                <a:cubicBezTo>
                  <a:pt x="11421" y="13152"/>
                  <a:pt x="9518" y="13429"/>
                  <a:pt x="7762" y="13878"/>
                </a:cubicBezTo>
                <a:cubicBezTo>
                  <a:pt x="6007" y="14332"/>
                  <a:pt x="4117" y="15193"/>
                  <a:pt x="3491" y="16894"/>
                </a:cubicBezTo>
                <a:cubicBezTo>
                  <a:pt x="2958" y="18352"/>
                  <a:pt x="4178" y="20264"/>
                  <a:pt x="5559" y="20264"/>
                </a:cubicBezTo>
                <a:cubicBezTo>
                  <a:pt x="5738" y="20264"/>
                  <a:pt x="5919" y="20232"/>
                  <a:pt x="6100" y="20163"/>
                </a:cubicBezTo>
                <a:lnTo>
                  <a:pt x="6100" y="20163"/>
                </a:lnTo>
                <a:cubicBezTo>
                  <a:pt x="4360" y="20940"/>
                  <a:pt x="2462" y="21968"/>
                  <a:pt x="2042" y="23812"/>
                </a:cubicBezTo>
                <a:cubicBezTo>
                  <a:pt x="1496" y="26248"/>
                  <a:pt x="3890" y="28314"/>
                  <a:pt x="6158" y="29348"/>
                </a:cubicBezTo>
                <a:cubicBezTo>
                  <a:pt x="10757" y="31443"/>
                  <a:pt x="15911" y="31939"/>
                  <a:pt x="20959" y="32137"/>
                </a:cubicBezTo>
                <a:cubicBezTo>
                  <a:pt x="22700" y="32203"/>
                  <a:pt x="24442" y="32236"/>
                  <a:pt x="26184" y="32236"/>
                </a:cubicBezTo>
                <a:cubicBezTo>
                  <a:pt x="36807" y="32236"/>
                  <a:pt x="47428" y="31005"/>
                  <a:pt x="57766" y="28562"/>
                </a:cubicBezTo>
                <a:cubicBezTo>
                  <a:pt x="65700" y="26685"/>
                  <a:pt x="74063" y="23669"/>
                  <a:pt x="78574" y="16877"/>
                </a:cubicBezTo>
                <a:cubicBezTo>
                  <a:pt x="82888" y="10388"/>
                  <a:pt x="78225" y="7410"/>
                  <a:pt x="72610" y="4911"/>
                </a:cubicBezTo>
                <a:cubicBezTo>
                  <a:pt x="67028" y="2424"/>
                  <a:pt x="60996" y="1047"/>
                  <a:pt x="54931" y="433"/>
                </a:cubicBezTo>
                <a:cubicBezTo>
                  <a:pt x="51906" y="125"/>
                  <a:pt x="48873" y="1"/>
                  <a:pt x="45836" y="1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512" name="Google Shape;512;p9"/>
          <p:cNvGrpSpPr/>
          <p:nvPr/>
        </p:nvGrpSpPr>
        <p:grpSpPr>
          <a:xfrm>
            <a:off x="-1336537" y="4047136"/>
            <a:ext cx="12536484" cy="1266713"/>
            <a:chOff x="-803850" y="3996475"/>
            <a:chExt cx="9818675" cy="992100"/>
          </a:xfrm>
        </p:grpSpPr>
        <p:sp>
          <p:nvSpPr>
            <p:cNvPr id="513" name="Google Shape;513;p9"/>
            <p:cNvSpPr/>
            <p:nvPr/>
          </p:nvSpPr>
          <p:spPr>
            <a:xfrm>
              <a:off x="-803850" y="39964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0"/>
                  </a:moveTo>
                  <a:lnTo>
                    <a:pt x="0" y="9581"/>
                  </a:lnTo>
                  <a:lnTo>
                    <a:pt x="1088" y="11059"/>
                  </a:lnTo>
                  <a:lnTo>
                    <a:pt x="13294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6" y="2260"/>
                  </a:lnTo>
                  <a:lnTo>
                    <a:pt x="74332" y="11059"/>
                  </a:lnTo>
                  <a:lnTo>
                    <a:pt x="86537" y="2260"/>
                  </a:lnTo>
                  <a:lnTo>
                    <a:pt x="98739" y="11059"/>
                  </a:lnTo>
                  <a:lnTo>
                    <a:pt x="110945" y="2260"/>
                  </a:lnTo>
                  <a:lnTo>
                    <a:pt x="123155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83" y="11059"/>
                  </a:lnTo>
                  <a:lnTo>
                    <a:pt x="184189" y="2260"/>
                  </a:lnTo>
                  <a:lnTo>
                    <a:pt x="196394" y="11059"/>
                  </a:lnTo>
                  <a:lnTo>
                    <a:pt x="197482" y="9581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14" name="Google Shape;514;p9"/>
            <p:cNvSpPr/>
            <p:nvPr/>
          </p:nvSpPr>
          <p:spPr>
            <a:xfrm>
              <a:off x="-803850" y="4175400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294" y="0"/>
                  </a:moveTo>
                  <a:lnTo>
                    <a:pt x="0" y="9585"/>
                  </a:lnTo>
                  <a:lnTo>
                    <a:pt x="1088" y="11055"/>
                  </a:lnTo>
                  <a:lnTo>
                    <a:pt x="13294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6" y="2256"/>
                  </a:lnTo>
                  <a:lnTo>
                    <a:pt x="74332" y="11055"/>
                  </a:lnTo>
                  <a:lnTo>
                    <a:pt x="86537" y="2256"/>
                  </a:lnTo>
                  <a:lnTo>
                    <a:pt x="98739" y="11055"/>
                  </a:lnTo>
                  <a:lnTo>
                    <a:pt x="110945" y="2256"/>
                  </a:lnTo>
                  <a:lnTo>
                    <a:pt x="123155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83" y="11055"/>
                  </a:lnTo>
                  <a:lnTo>
                    <a:pt x="184189" y="2256"/>
                  </a:lnTo>
                  <a:lnTo>
                    <a:pt x="196394" y="11055"/>
                  </a:lnTo>
                  <a:lnTo>
                    <a:pt x="197482" y="9585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15" name="Google Shape;515;p9"/>
            <p:cNvSpPr/>
            <p:nvPr/>
          </p:nvSpPr>
          <p:spPr>
            <a:xfrm>
              <a:off x="-803850" y="4354325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294" y="0"/>
                  </a:moveTo>
                  <a:lnTo>
                    <a:pt x="0" y="9585"/>
                  </a:lnTo>
                  <a:lnTo>
                    <a:pt x="1088" y="11055"/>
                  </a:lnTo>
                  <a:lnTo>
                    <a:pt x="13294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6" y="2256"/>
                  </a:lnTo>
                  <a:lnTo>
                    <a:pt x="74332" y="11055"/>
                  </a:lnTo>
                  <a:lnTo>
                    <a:pt x="86537" y="2256"/>
                  </a:lnTo>
                  <a:lnTo>
                    <a:pt x="98739" y="11055"/>
                  </a:lnTo>
                  <a:lnTo>
                    <a:pt x="110945" y="2256"/>
                  </a:lnTo>
                  <a:lnTo>
                    <a:pt x="123155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83" y="11055"/>
                  </a:lnTo>
                  <a:lnTo>
                    <a:pt x="184189" y="2256"/>
                  </a:lnTo>
                  <a:lnTo>
                    <a:pt x="196394" y="11055"/>
                  </a:lnTo>
                  <a:lnTo>
                    <a:pt x="197482" y="9585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16" name="Google Shape;516;p9"/>
            <p:cNvSpPr/>
            <p:nvPr/>
          </p:nvSpPr>
          <p:spPr>
            <a:xfrm>
              <a:off x="-803850" y="4533150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0"/>
                  </a:moveTo>
                  <a:lnTo>
                    <a:pt x="0" y="9589"/>
                  </a:lnTo>
                  <a:lnTo>
                    <a:pt x="1088" y="11059"/>
                  </a:lnTo>
                  <a:lnTo>
                    <a:pt x="13294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6" y="2260"/>
                  </a:lnTo>
                  <a:lnTo>
                    <a:pt x="74332" y="11059"/>
                  </a:lnTo>
                  <a:lnTo>
                    <a:pt x="86537" y="2260"/>
                  </a:lnTo>
                  <a:lnTo>
                    <a:pt x="98739" y="11059"/>
                  </a:lnTo>
                  <a:lnTo>
                    <a:pt x="110945" y="2260"/>
                  </a:lnTo>
                  <a:lnTo>
                    <a:pt x="123155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83" y="11059"/>
                  </a:lnTo>
                  <a:lnTo>
                    <a:pt x="184189" y="2260"/>
                  </a:lnTo>
                  <a:lnTo>
                    <a:pt x="196394" y="11059"/>
                  </a:lnTo>
                  <a:lnTo>
                    <a:pt x="197482" y="9589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17" name="Google Shape;517;p9"/>
            <p:cNvSpPr/>
            <p:nvPr/>
          </p:nvSpPr>
          <p:spPr>
            <a:xfrm>
              <a:off x="-803850" y="47120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1"/>
                  </a:moveTo>
                  <a:lnTo>
                    <a:pt x="0" y="9590"/>
                  </a:lnTo>
                  <a:lnTo>
                    <a:pt x="1088" y="11060"/>
                  </a:lnTo>
                  <a:lnTo>
                    <a:pt x="13294" y="2260"/>
                  </a:lnTo>
                  <a:lnTo>
                    <a:pt x="25504" y="11060"/>
                  </a:lnTo>
                  <a:lnTo>
                    <a:pt x="37710" y="2260"/>
                  </a:lnTo>
                  <a:lnTo>
                    <a:pt x="49916" y="11060"/>
                  </a:lnTo>
                  <a:lnTo>
                    <a:pt x="62126" y="2260"/>
                  </a:lnTo>
                  <a:lnTo>
                    <a:pt x="74332" y="11060"/>
                  </a:lnTo>
                  <a:lnTo>
                    <a:pt x="86537" y="2260"/>
                  </a:lnTo>
                  <a:lnTo>
                    <a:pt x="98739" y="11060"/>
                  </a:lnTo>
                  <a:lnTo>
                    <a:pt x="110945" y="2260"/>
                  </a:lnTo>
                  <a:lnTo>
                    <a:pt x="123155" y="11060"/>
                  </a:lnTo>
                  <a:lnTo>
                    <a:pt x="135361" y="2260"/>
                  </a:lnTo>
                  <a:lnTo>
                    <a:pt x="147567" y="11060"/>
                  </a:lnTo>
                  <a:lnTo>
                    <a:pt x="159773" y="2260"/>
                  </a:lnTo>
                  <a:lnTo>
                    <a:pt x="171983" y="11060"/>
                  </a:lnTo>
                  <a:lnTo>
                    <a:pt x="184189" y="2260"/>
                  </a:lnTo>
                  <a:lnTo>
                    <a:pt x="196394" y="11060"/>
                  </a:lnTo>
                  <a:lnTo>
                    <a:pt x="197482" y="9590"/>
                  </a:lnTo>
                  <a:lnTo>
                    <a:pt x="184189" y="1"/>
                  </a:lnTo>
                  <a:lnTo>
                    <a:pt x="171983" y="8800"/>
                  </a:lnTo>
                  <a:lnTo>
                    <a:pt x="159773" y="1"/>
                  </a:lnTo>
                  <a:lnTo>
                    <a:pt x="147567" y="8800"/>
                  </a:lnTo>
                  <a:lnTo>
                    <a:pt x="135361" y="1"/>
                  </a:lnTo>
                  <a:lnTo>
                    <a:pt x="123155" y="8800"/>
                  </a:lnTo>
                  <a:lnTo>
                    <a:pt x="110945" y="1"/>
                  </a:lnTo>
                  <a:lnTo>
                    <a:pt x="98739" y="8800"/>
                  </a:lnTo>
                  <a:lnTo>
                    <a:pt x="86537" y="1"/>
                  </a:lnTo>
                  <a:lnTo>
                    <a:pt x="74332" y="8800"/>
                  </a:lnTo>
                  <a:lnTo>
                    <a:pt x="62126" y="1"/>
                  </a:lnTo>
                  <a:lnTo>
                    <a:pt x="49916" y="8800"/>
                  </a:lnTo>
                  <a:lnTo>
                    <a:pt x="37710" y="1"/>
                  </a:lnTo>
                  <a:lnTo>
                    <a:pt x="25504" y="8800"/>
                  </a:lnTo>
                  <a:lnTo>
                    <a:pt x="13294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18" name="Google Shape;518;p9"/>
            <p:cNvSpPr/>
            <p:nvPr/>
          </p:nvSpPr>
          <p:spPr>
            <a:xfrm>
              <a:off x="4077750" y="39964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0"/>
                  </a:moveTo>
                  <a:lnTo>
                    <a:pt x="1" y="9581"/>
                  </a:lnTo>
                  <a:lnTo>
                    <a:pt x="1093" y="11059"/>
                  </a:lnTo>
                  <a:lnTo>
                    <a:pt x="13303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4" y="11059"/>
                  </a:lnTo>
                  <a:lnTo>
                    <a:pt x="110950" y="2260"/>
                  </a:lnTo>
                  <a:lnTo>
                    <a:pt x="123160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5" y="11059"/>
                  </a:lnTo>
                  <a:lnTo>
                    <a:pt x="197483" y="9581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19" name="Google Shape;519;p9"/>
            <p:cNvSpPr/>
            <p:nvPr/>
          </p:nvSpPr>
          <p:spPr>
            <a:xfrm>
              <a:off x="4077750" y="4175400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303" y="0"/>
                  </a:moveTo>
                  <a:lnTo>
                    <a:pt x="1" y="9585"/>
                  </a:lnTo>
                  <a:lnTo>
                    <a:pt x="1093" y="11055"/>
                  </a:lnTo>
                  <a:lnTo>
                    <a:pt x="13303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4" y="11055"/>
                  </a:lnTo>
                  <a:lnTo>
                    <a:pt x="110950" y="2256"/>
                  </a:lnTo>
                  <a:lnTo>
                    <a:pt x="123160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5" y="11055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20" name="Google Shape;520;p9"/>
            <p:cNvSpPr/>
            <p:nvPr/>
          </p:nvSpPr>
          <p:spPr>
            <a:xfrm>
              <a:off x="4077750" y="4354325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303" y="0"/>
                  </a:moveTo>
                  <a:lnTo>
                    <a:pt x="1" y="9585"/>
                  </a:lnTo>
                  <a:lnTo>
                    <a:pt x="1093" y="11055"/>
                  </a:lnTo>
                  <a:lnTo>
                    <a:pt x="13303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4" y="11055"/>
                  </a:lnTo>
                  <a:lnTo>
                    <a:pt x="110950" y="2256"/>
                  </a:lnTo>
                  <a:lnTo>
                    <a:pt x="123160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5" y="11055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21" name="Google Shape;521;p9"/>
            <p:cNvSpPr/>
            <p:nvPr/>
          </p:nvSpPr>
          <p:spPr>
            <a:xfrm>
              <a:off x="4077750" y="4533150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0"/>
                  </a:moveTo>
                  <a:lnTo>
                    <a:pt x="1" y="9589"/>
                  </a:lnTo>
                  <a:lnTo>
                    <a:pt x="1093" y="11059"/>
                  </a:lnTo>
                  <a:lnTo>
                    <a:pt x="13303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4" y="11059"/>
                  </a:lnTo>
                  <a:lnTo>
                    <a:pt x="110950" y="2260"/>
                  </a:lnTo>
                  <a:lnTo>
                    <a:pt x="123160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5" y="11059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22" name="Google Shape;522;p9"/>
            <p:cNvSpPr/>
            <p:nvPr/>
          </p:nvSpPr>
          <p:spPr>
            <a:xfrm>
              <a:off x="4077750" y="47120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1"/>
                  </a:moveTo>
                  <a:lnTo>
                    <a:pt x="1" y="9590"/>
                  </a:lnTo>
                  <a:lnTo>
                    <a:pt x="1093" y="11060"/>
                  </a:lnTo>
                  <a:lnTo>
                    <a:pt x="13303" y="2260"/>
                  </a:lnTo>
                  <a:lnTo>
                    <a:pt x="25504" y="11060"/>
                  </a:lnTo>
                  <a:lnTo>
                    <a:pt x="37710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4" y="11060"/>
                  </a:lnTo>
                  <a:lnTo>
                    <a:pt x="110950" y="2260"/>
                  </a:lnTo>
                  <a:lnTo>
                    <a:pt x="123160" y="11060"/>
                  </a:lnTo>
                  <a:lnTo>
                    <a:pt x="135361" y="2260"/>
                  </a:lnTo>
                  <a:lnTo>
                    <a:pt x="147567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5" y="11060"/>
                  </a:lnTo>
                  <a:lnTo>
                    <a:pt x="197483" y="9590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7" y="8800"/>
                  </a:lnTo>
                  <a:lnTo>
                    <a:pt x="135361" y="1"/>
                  </a:lnTo>
                  <a:lnTo>
                    <a:pt x="123160" y="8800"/>
                  </a:lnTo>
                  <a:lnTo>
                    <a:pt x="110950" y="1"/>
                  </a:lnTo>
                  <a:lnTo>
                    <a:pt x="98744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0" y="1"/>
                  </a:lnTo>
                  <a:lnTo>
                    <a:pt x="25504" y="8800"/>
                  </a:lnTo>
                  <a:lnTo>
                    <a:pt x="133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523" name="Google Shape;523;p9"/>
          <p:cNvSpPr/>
          <p:nvPr/>
        </p:nvSpPr>
        <p:spPr>
          <a:xfrm>
            <a:off x="-1276364" y="-625007"/>
            <a:ext cx="2645785" cy="1028909"/>
          </a:xfrm>
          <a:custGeom>
            <a:rect l="l" t="t" r="r" b="b"/>
            <a:pathLst>
              <a:path w="82888" h="32234" extrusionOk="0">
                <a:moveTo>
                  <a:pt x="45836" y="1"/>
                </a:moveTo>
                <a:cubicBezTo>
                  <a:pt x="39803" y="1"/>
                  <a:pt x="33757" y="494"/>
                  <a:pt x="27739" y="1022"/>
                </a:cubicBezTo>
                <a:cubicBezTo>
                  <a:pt x="18977" y="1786"/>
                  <a:pt x="10081" y="2664"/>
                  <a:pt x="1890" y="5877"/>
                </a:cubicBezTo>
                <a:cubicBezTo>
                  <a:pt x="1218" y="6142"/>
                  <a:pt x="479" y="6503"/>
                  <a:pt x="286" y="7196"/>
                </a:cubicBezTo>
                <a:cubicBezTo>
                  <a:pt x="0" y="8204"/>
                  <a:pt x="1050" y="9057"/>
                  <a:pt x="1991" y="9531"/>
                </a:cubicBezTo>
                <a:cubicBezTo>
                  <a:pt x="5182" y="11131"/>
                  <a:pt x="8745" y="11973"/>
                  <a:pt x="12310" y="11973"/>
                </a:cubicBezTo>
                <a:cubicBezTo>
                  <a:pt x="12472" y="11973"/>
                  <a:pt x="12633" y="11971"/>
                  <a:pt x="12794" y="11968"/>
                </a:cubicBezTo>
                <a:lnTo>
                  <a:pt x="12794" y="11968"/>
                </a:lnTo>
                <a:cubicBezTo>
                  <a:pt x="11421" y="13148"/>
                  <a:pt x="9518" y="13429"/>
                  <a:pt x="7762" y="13879"/>
                </a:cubicBezTo>
                <a:cubicBezTo>
                  <a:pt x="6007" y="14332"/>
                  <a:pt x="4116" y="15193"/>
                  <a:pt x="3491" y="16890"/>
                </a:cubicBezTo>
                <a:cubicBezTo>
                  <a:pt x="2958" y="18349"/>
                  <a:pt x="4179" y="20265"/>
                  <a:pt x="5560" y="20265"/>
                </a:cubicBezTo>
                <a:cubicBezTo>
                  <a:pt x="5737" y="20265"/>
                  <a:pt x="5916" y="20233"/>
                  <a:pt x="6095" y="20165"/>
                </a:cubicBezTo>
                <a:lnTo>
                  <a:pt x="6095" y="20165"/>
                </a:lnTo>
                <a:cubicBezTo>
                  <a:pt x="4356" y="20939"/>
                  <a:pt x="2461" y="21970"/>
                  <a:pt x="2042" y="23812"/>
                </a:cubicBezTo>
                <a:cubicBezTo>
                  <a:pt x="1496" y="26248"/>
                  <a:pt x="3890" y="28311"/>
                  <a:pt x="6158" y="29348"/>
                </a:cubicBezTo>
                <a:cubicBezTo>
                  <a:pt x="10757" y="31440"/>
                  <a:pt x="15911" y="31940"/>
                  <a:pt x="20959" y="32133"/>
                </a:cubicBezTo>
                <a:cubicBezTo>
                  <a:pt x="22711" y="32200"/>
                  <a:pt x="24464" y="32234"/>
                  <a:pt x="26216" y="32234"/>
                </a:cubicBezTo>
                <a:cubicBezTo>
                  <a:pt x="36826" y="32234"/>
                  <a:pt x="47438" y="31002"/>
                  <a:pt x="57766" y="28558"/>
                </a:cubicBezTo>
                <a:cubicBezTo>
                  <a:pt x="65696" y="26685"/>
                  <a:pt x="74063" y="23665"/>
                  <a:pt x="78570" y="16878"/>
                </a:cubicBezTo>
                <a:cubicBezTo>
                  <a:pt x="82888" y="10388"/>
                  <a:pt x="78225" y="7410"/>
                  <a:pt x="72605" y="4911"/>
                </a:cubicBezTo>
                <a:cubicBezTo>
                  <a:pt x="67028" y="2425"/>
                  <a:pt x="60996" y="1047"/>
                  <a:pt x="54931" y="434"/>
                </a:cubicBezTo>
                <a:cubicBezTo>
                  <a:pt x="51906" y="126"/>
                  <a:pt x="48873" y="1"/>
                  <a:pt x="45836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524" name="Google Shape;524;p9"/>
          <p:cNvGrpSpPr/>
          <p:nvPr/>
        </p:nvGrpSpPr>
        <p:grpSpPr>
          <a:xfrm>
            <a:off x="-79032" y="-302287"/>
            <a:ext cx="948764" cy="782429"/>
            <a:chOff x="41725" y="789450"/>
            <a:chExt cx="1039400" cy="857175"/>
          </a:xfrm>
        </p:grpSpPr>
        <p:sp>
          <p:nvSpPr>
            <p:cNvPr id="525" name="Google Shape;525;p9"/>
            <p:cNvSpPr/>
            <p:nvPr/>
          </p:nvSpPr>
          <p:spPr>
            <a:xfrm>
              <a:off x="44475" y="1110025"/>
              <a:ext cx="376800" cy="219225"/>
            </a:xfrm>
            <a:custGeom>
              <a:rect l="l" t="t" r="r" b="b"/>
              <a:pathLst>
                <a:path w="15072" h="8769" extrusionOk="0">
                  <a:moveTo>
                    <a:pt x="9194" y="0"/>
                  </a:moveTo>
                  <a:cubicBezTo>
                    <a:pt x="4964" y="0"/>
                    <a:pt x="2008" y="3192"/>
                    <a:pt x="1" y="8769"/>
                  </a:cubicBezTo>
                  <a:cubicBezTo>
                    <a:pt x="6452" y="8685"/>
                    <a:pt x="11669" y="6618"/>
                    <a:pt x="15071" y="1670"/>
                  </a:cubicBezTo>
                  <a:cubicBezTo>
                    <a:pt x="12883" y="538"/>
                    <a:pt x="10931" y="0"/>
                    <a:pt x="9194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26" name="Google Shape;526;p9"/>
            <p:cNvSpPr/>
            <p:nvPr/>
          </p:nvSpPr>
          <p:spPr>
            <a:xfrm>
              <a:off x="439625" y="1259825"/>
              <a:ext cx="268725" cy="369125"/>
            </a:xfrm>
            <a:custGeom>
              <a:rect l="l" t="t" r="r" b="b"/>
              <a:pathLst>
                <a:path w="10749" h="14765" extrusionOk="0">
                  <a:moveTo>
                    <a:pt x="6406" y="0"/>
                  </a:moveTo>
                  <a:lnTo>
                    <a:pt x="6406" y="0"/>
                  </a:lnTo>
                  <a:cubicBezTo>
                    <a:pt x="21" y="2147"/>
                    <a:pt x="0" y="7355"/>
                    <a:pt x="4557" y="14764"/>
                  </a:cubicBezTo>
                  <a:cubicBezTo>
                    <a:pt x="8359" y="9375"/>
                    <a:pt x="10749" y="4201"/>
                    <a:pt x="6406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27" name="Google Shape;527;p9"/>
            <p:cNvSpPr/>
            <p:nvPr/>
          </p:nvSpPr>
          <p:spPr>
            <a:xfrm>
              <a:off x="700450" y="1002250"/>
              <a:ext cx="380675" cy="157225"/>
            </a:xfrm>
            <a:custGeom>
              <a:rect l="l" t="t" r="r" b="b"/>
              <a:pathLst>
                <a:path w="15226" h="6289" extrusionOk="0">
                  <a:moveTo>
                    <a:pt x="7113" y="0"/>
                  </a:moveTo>
                  <a:cubicBezTo>
                    <a:pt x="4224" y="0"/>
                    <a:pt x="1941" y="2142"/>
                    <a:pt x="1" y="5486"/>
                  </a:cubicBezTo>
                  <a:cubicBezTo>
                    <a:pt x="2192" y="6021"/>
                    <a:pt x="4319" y="6289"/>
                    <a:pt x="6380" y="6289"/>
                  </a:cubicBezTo>
                  <a:cubicBezTo>
                    <a:pt x="9478" y="6289"/>
                    <a:pt x="12427" y="5684"/>
                    <a:pt x="15226" y="4474"/>
                  </a:cubicBezTo>
                  <a:cubicBezTo>
                    <a:pt x="12057" y="1337"/>
                    <a:pt x="9396" y="0"/>
                    <a:pt x="7113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28" name="Google Shape;528;p9"/>
            <p:cNvSpPr/>
            <p:nvPr/>
          </p:nvSpPr>
          <p:spPr>
            <a:xfrm>
              <a:off x="41725" y="789450"/>
              <a:ext cx="1024750" cy="857175"/>
            </a:xfrm>
            <a:custGeom>
              <a:rect l="l" t="t" r="r" b="b"/>
              <a:pathLst>
                <a:path w="40990" h="34287" extrusionOk="0">
                  <a:moveTo>
                    <a:pt x="32455" y="10678"/>
                  </a:moveTo>
                  <a:cubicBezTo>
                    <a:pt x="35088" y="10678"/>
                    <a:pt x="37472" y="11907"/>
                    <a:pt x="39622" y="13334"/>
                  </a:cubicBezTo>
                  <a:cubicBezTo>
                    <a:pt x="37148" y="14078"/>
                    <a:pt x="34582" y="14414"/>
                    <a:pt x="32003" y="14510"/>
                  </a:cubicBezTo>
                  <a:cubicBezTo>
                    <a:pt x="31445" y="14529"/>
                    <a:pt x="30887" y="14537"/>
                    <a:pt x="30329" y="14537"/>
                  </a:cubicBezTo>
                  <a:cubicBezTo>
                    <a:pt x="29509" y="14537"/>
                    <a:pt x="28688" y="14519"/>
                    <a:pt x="27866" y="14489"/>
                  </a:cubicBezTo>
                  <a:cubicBezTo>
                    <a:pt x="27584" y="14477"/>
                    <a:pt x="27316" y="14456"/>
                    <a:pt x="27034" y="14439"/>
                  </a:cubicBezTo>
                  <a:cubicBezTo>
                    <a:pt x="29067" y="13868"/>
                    <a:pt x="31071" y="13217"/>
                    <a:pt x="33045" y="12465"/>
                  </a:cubicBezTo>
                  <a:cubicBezTo>
                    <a:pt x="33417" y="12325"/>
                    <a:pt x="33315" y="11768"/>
                    <a:pt x="32987" y="11768"/>
                  </a:cubicBezTo>
                  <a:cubicBezTo>
                    <a:pt x="32949" y="11768"/>
                    <a:pt x="32908" y="11776"/>
                    <a:pt x="32864" y="11793"/>
                  </a:cubicBezTo>
                  <a:cubicBezTo>
                    <a:pt x="30831" y="12565"/>
                    <a:pt x="28756" y="13238"/>
                    <a:pt x="26660" y="13821"/>
                  </a:cubicBezTo>
                  <a:cubicBezTo>
                    <a:pt x="27908" y="11931"/>
                    <a:pt x="29987" y="10734"/>
                    <a:pt x="32285" y="10680"/>
                  </a:cubicBezTo>
                  <a:cubicBezTo>
                    <a:pt x="32341" y="10678"/>
                    <a:pt x="32398" y="10678"/>
                    <a:pt x="32455" y="10678"/>
                  </a:cubicBezTo>
                  <a:close/>
                  <a:moveTo>
                    <a:pt x="10906" y="14491"/>
                  </a:moveTo>
                  <a:cubicBezTo>
                    <a:pt x="11977" y="14491"/>
                    <a:pt x="12990" y="14760"/>
                    <a:pt x="13993" y="15107"/>
                  </a:cubicBezTo>
                  <a:cubicBezTo>
                    <a:pt x="11082" y="16833"/>
                    <a:pt x="7932" y="18114"/>
                    <a:pt x="4630" y="18891"/>
                  </a:cubicBezTo>
                  <a:cubicBezTo>
                    <a:pt x="4229" y="18988"/>
                    <a:pt x="4355" y="19574"/>
                    <a:pt x="4725" y="19574"/>
                  </a:cubicBezTo>
                  <a:cubicBezTo>
                    <a:pt x="4753" y="19574"/>
                    <a:pt x="4784" y="19571"/>
                    <a:pt x="4815" y="19563"/>
                  </a:cubicBezTo>
                  <a:cubicBezTo>
                    <a:pt x="7915" y="18836"/>
                    <a:pt x="10893" y="17665"/>
                    <a:pt x="13657" y="16102"/>
                  </a:cubicBezTo>
                  <a:lnTo>
                    <a:pt x="13657" y="16102"/>
                  </a:lnTo>
                  <a:cubicBezTo>
                    <a:pt x="11754" y="18463"/>
                    <a:pt x="9162" y="20252"/>
                    <a:pt x="6285" y="21214"/>
                  </a:cubicBezTo>
                  <a:cubicBezTo>
                    <a:pt x="4605" y="21772"/>
                    <a:pt x="2854" y="22041"/>
                    <a:pt x="1089" y="22054"/>
                  </a:cubicBezTo>
                  <a:cubicBezTo>
                    <a:pt x="1787" y="20916"/>
                    <a:pt x="2484" y="19773"/>
                    <a:pt x="3244" y="18681"/>
                  </a:cubicBezTo>
                  <a:cubicBezTo>
                    <a:pt x="3660" y="18085"/>
                    <a:pt x="4084" y="17480"/>
                    <a:pt x="4626" y="16980"/>
                  </a:cubicBezTo>
                  <a:cubicBezTo>
                    <a:pt x="5151" y="16497"/>
                    <a:pt x="5773" y="16127"/>
                    <a:pt x="6399" y="15783"/>
                  </a:cubicBezTo>
                  <a:cubicBezTo>
                    <a:pt x="7667" y="15098"/>
                    <a:pt x="9078" y="14594"/>
                    <a:pt x="10536" y="14502"/>
                  </a:cubicBezTo>
                  <a:cubicBezTo>
                    <a:pt x="10660" y="14494"/>
                    <a:pt x="10783" y="14491"/>
                    <a:pt x="10906" y="14491"/>
                  </a:cubicBezTo>
                  <a:close/>
                  <a:moveTo>
                    <a:pt x="23632" y="19647"/>
                  </a:moveTo>
                  <a:cubicBezTo>
                    <a:pt x="24531" y="21075"/>
                    <a:pt x="25237" y="22701"/>
                    <a:pt x="24846" y="24410"/>
                  </a:cubicBezTo>
                  <a:cubicBezTo>
                    <a:pt x="24829" y="24490"/>
                    <a:pt x="24842" y="24553"/>
                    <a:pt x="24863" y="24612"/>
                  </a:cubicBezTo>
                  <a:cubicBezTo>
                    <a:pt x="24737" y="26321"/>
                    <a:pt x="24405" y="28047"/>
                    <a:pt x="23598" y="29576"/>
                  </a:cubicBezTo>
                  <a:cubicBezTo>
                    <a:pt x="23183" y="30353"/>
                    <a:pt x="22679" y="31088"/>
                    <a:pt x="22200" y="31828"/>
                  </a:cubicBezTo>
                  <a:cubicBezTo>
                    <a:pt x="21826" y="32407"/>
                    <a:pt x="21431" y="32974"/>
                    <a:pt x="20877" y="33373"/>
                  </a:cubicBezTo>
                  <a:cubicBezTo>
                    <a:pt x="20343" y="32210"/>
                    <a:pt x="19911" y="31009"/>
                    <a:pt x="19600" y="29774"/>
                  </a:cubicBezTo>
                  <a:cubicBezTo>
                    <a:pt x="19264" y="28421"/>
                    <a:pt x="18987" y="26981"/>
                    <a:pt x="19113" y="25582"/>
                  </a:cubicBezTo>
                  <a:cubicBezTo>
                    <a:pt x="19323" y="23226"/>
                    <a:pt x="21007" y="21117"/>
                    <a:pt x="22943" y="19828"/>
                  </a:cubicBezTo>
                  <a:lnTo>
                    <a:pt x="22943" y="19828"/>
                  </a:lnTo>
                  <a:cubicBezTo>
                    <a:pt x="23199" y="22650"/>
                    <a:pt x="23691" y="25716"/>
                    <a:pt x="22061" y="28220"/>
                  </a:cubicBezTo>
                  <a:cubicBezTo>
                    <a:pt x="21895" y="28486"/>
                    <a:pt x="22137" y="28733"/>
                    <a:pt x="22383" y="28733"/>
                  </a:cubicBezTo>
                  <a:cubicBezTo>
                    <a:pt x="22491" y="28733"/>
                    <a:pt x="22599" y="28686"/>
                    <a:pt x="22674" y="28572"/>
                  </a:cubicBezTo>
                  <a:cubicBezTo>
                    <a:pt x="24413" y="25897"/>
                    <a:pt x="23884" y="22659"/>
                    <a:pt x="23632" y="19647"/>
                  </a:cubicBezTo>
                  <a:close/>
                  <a:moveTo>
                    <a:pt x="18169" y="0"/>
                  </a:moveTo>
                  <a:cubicBezTo>
                    <a:pt x="18036" y="0"/>
                    <a:pt x="17914" y="77"/>
                    <a:pt x="17890" y="255"/>
                  </a:cubicBezTo>
                  <a:cubicBezTo>
                    <a:pt x="17588" y="2414"/>
                    <a:pt x="17336" y="4568"/>
                    <a:pt x="17475" y="6702"/>
                  </a:cubicBezTo>
                  <a:cubicBezTo>
                    <a:pt x="17449" y="6731"/>
                    <a:pt x="17428" y="6769"/>
                    <a:pt x="17412" y="6815"/>
                  </a:cubicBezTo>
                  <a:cubicBezTo>
                    <a:pt x="17164" y="7613"/>
                    <a:pt x="17088" y="8449"/>
                    <a:pt x="16916" y="9268"/>
                  </a:cubicBezTo>
                  <a:cubicBezTo>
                    <a:pt x="16765" y="10003"/>
                    <a:pt x="16567" y="10730"/>
                    <a:pt x="16307" y="11436"/>
                  </a:cubicBezTo>
                  <a:cubicBezTo>
                    <a:pt x="15908" y="12561"/>
                    <a:pt x="15374" y="13632"/>
                    <a:pt x="14732" y="14640"/>
                  </a:cubicBezTo>
                  <a:cubicBezTo>
                    <a:pt x="13495" y="14178"/>
                    <a:pt x="12254" y="13793"/>
                    <a:pt x="10934" y="13793"/>
                  </a:cubicBezTo>
                  <a:cubicBezTo>
                    <a:pt x="10802" y="13793"/>
                    <a:pt x="10669" y="13797"/>
                    <a:pt x="10536" y="13805"/>
                  </a:cubicBezTo>
                  <a:cubicBezTo>
                    <a:pt x="9007" y="13893"/>
                    <a:pt x="7528" y="14397"/>
                    <a:pt x="6189" y="15111"/>
                  </a:cubicBezTo>
                  <a:cubicBezTo>
                    <a:pt x="5525" y="15459"/>
                    <a:pt x="4886" y="15858"/>
                    <a:pt x="4311" y="16341"/>
                  </a:cubicBezTo>
                  <a:cubicBezTo>
                    <a:pt x="3748" y="16812"/>
                    <a:pt x="3307" y="17400"/>
                    <a:pt x="2883" y="17996"/>
                  </a:cubicBezTo>
                  <a:cubicBezTo>
                    <a:pt x="1908" y="19361"/>
                    <a:pt x="1035" y="20798"/>
                    <a:pt x="170" y="22230"/>
                  </a:cubicBezTo>
                  <a:cubicBezTo>
                    <a:pt x="0" y="22495"/>
                    <a:pt x="245" y="22743"/>
                    <a:pt x="489" y="22743"/>
                  </a:cubicBezTo>
                  <a:cubicBezTo>
                    <a:pt x="493" y="22743"/>
                    <a:pt x="497" y="22743"/>
                    <a:pt x="501" y="22743"/>
                  </a:cubicBezTo>
                  <a:cubicBezTo>
                    <a:pt x="527" y="22747"/>
                    <a:pt x="548" y="22755"/>
                    <a:pt x="577" y="22755"/>
                  </a:cubicBezTo>
                  <a:cubicBezTo>
                    <a:pt x="727" y="22759"/>
                    <a:pt x="877" y="22761"/>
                    <a:pt x="1026" y="22761"/>
                  </a:cubicBezTo>
                  <a:cubicBezTo>
                    <a:pt x="4408" y="22761"/>
                    <a:pt x="7770" y="21764"/>
                    <a:pt x="10582" y="19874"/>
                  </a:cubicBezTo>
                  <a:cubicBezTo>
                    <a:pt x="12346" y="18681"/>
                    <a:pt x="13854" y="17161"/>
                    <a:pt x="15043" y="15413"/>
                  </a:cubicBezTo>
                  <a:cubicBezTo>
                    <a:pt x="15164" y="15363"/>
                    <a:pt x="15240" y="15237"/>
                    <a:pt x="15248" y="15102"/>
                  </a:cubicBezTo>
                  <a:cubicBezTo>
                    <a:pt x="15790" y="14267"/>
                    <a:pt x="16261" y="13389"/>
                    <a:pt x="16651" y="12473"/>
                  </a:cubicBezTo>
                  <a:cubicBezTo>
                    <a:pt x="16996" y="11646"/>
                    <a:pt x="17277" y="10801"/>
                    <a:pt x="17487" y="9936"/>
                  </a:cubicBezTo>
                  <a:cubicBezTo>
                    <a:pt x="17584" y="9512"/>
                    <a:pt x="17659" y="9075"/>
                    <a:pt x="17731" y="8638"/>
                  </a:cubicBezTo>
                  <a:cubicBezTo>
                    <a:pt x="17857" y="9306"/>
                    <a:pt x="18021" y="9966"/>
                    <a:pt x="18256" y="10629"/>
                  </a:cubicBezTo>
                  <a:cubicBezTo>
                    <a:pt x="19356" y="13683"/>
                    <a:pt x="21309" y="16245"/>
                    <a:pt x="23136" y="18887"/>
                  </a:cubicBezTo>
                  <a:cubicBezTo>
                    <a:pt x="23061" y="18904"/>
                    <a:pt x="23002" y="18946"/>
                    <a:pt x="22960" y="19009"/>
                  </a:cubicBezTo>
                  <a:cubicBezTo>
                    <a:pt x="20738" y="20348"/>
                    <a:pt x="18793" y="22663"/>
                    <a:pt x="18457" y="25292"/>
                  </a:cubicBezTo>
                  <a:cubicBezTo>
                    <a:pt x="18264" y="26787"/>
                    <a:pt x="18546" y="28354"/>
                    <a:pt x="18898" y="29812"/>
                  </a:cubicBezTo>
                  <a:cubicBezTo>
                    <a:pt x="19255" y="31298"/>
                    <a:pt x="19785" y="32731"/>
                    <a:pt x="20452" y="34108"/>
                  </a:cubicBezTo>
                  <a:cubicBezTo>
                    <a:pt x="20513" y="34234"/>
                    <a:pt x="20614" y="34287"/>
                    <a:pt x="20718" y="34287"/>
                  </a:cubicBezTo>
                  <a:cubicBezTo>
                    <a:pt x="20822" y="34287"/>
                    <a:pt x="20929" y="34234"/>
                    <a:pt x="21003" y="34150"/>
                  </a:cubicBezTo>
                  <a:cubicBezTo>
                    <a:pt x="21696" y="33756"/>
                    <a:pt x="22191" y="33134"/>
                    <a:pt x="22624" y="32479"/>
                  </a:cubicBezTo>
                  <a:cubicBezTo>
                    <a:pt x="23170" y="31651"/>
                    <a:pt x="23741" y="30820"/>
                    <a:pt x="24212" y="29946"/>
                  </a:cubicBezTo>
                  <a:cubicBezTo>
                    <a:pt x="25111" y="28245"/>
                    <a:pt x="25463" y="26334"/>
                    <a:pt x="25585" y="24427"/>
                  </a:cubicBezTo>
                  <a:cubicBezTo>
                    <a:pt x="25585" y="24389"/>
                    <a:pt x="25581" y="24364"/>
                    <a:pt x="25577" y="24339"/>
                  </a:cubicBezTo>
                  <a:cubicBezTo>
                    <a:pt x="26144" y="21071"/>
                    <a:pt x="23531" y="18349"/>
                    <a:pt x="21839" y="15846"/>
                  </a:cubicBezTo>
                  <a:cubicBezTo>
                    <a:pt x="21284" y="15031"/>
                    <a:pt x="20759" y="14191"/>
                    <a:pt x="20284" y="13330"/>
                  </a:cubicBezTo>
                  <a:lnTo>
                    <a:pt x="20284" y="13330"/>
                  </a:lnTo>
                  <a:cubicBezTo>
                    <a:pt x="21083" y="13821"/>
                    <a:pt x="21914" y="14246"/>
                    <a:pt x="22809" y="14531"/>
                  </a:cubicBezTo>
                  <a:cubicBezTo>
                    <a:pt x="24157" y="14960"/>
                    <a:pt x="25585" y="15098"/>
                    <a:pt x="26992" y="15170"/>
                  </a:cubicBezTo>
                  <a:cubicBezTo>
                    <a:pt x="28082" y="15227"/>
                    <a:pt x="29176" y="15262"/>
                    <a:pt x="30270" y="15262"/>
                  </a:cubicBezTo>
                  <a:cubicBezTo>
                    <a:pt x="32069" y="15262"/>
                    <a:pt x="33869" y="15167"/>
                    <a:pt x="35653" y="14922"/>
                  </a:cubicBezTo>
                  <a:cubicBezTo>
                    <a:pt x="37258" y="14703"/>
                    <a:pt x="38841" y="14355"/>
                    <a:pt x="40387" y="13847"/>
                  </a:cubicBezTo>
                  <a:cubicBezTo>
                    <a:pt x="40431" y="13867"/>
                    <a:pt x="40474" y="13877"/>
                    <a:pt x="40516" y="13877"/>
                  </a:cubicBezTo>
                  <a:cubicBezTo>
                    <a:pt x="40801" y="13877"/>
                    <a:pt x="40989" y="13433"/>
                    <a:pt x="40685" y="13221"/>
                  </a:cubicBezTo>
                  <a:cubicBezTo>
                    <a:pt x="40664" y="13204"/>
                    <a:pt x="40639" y="13191"/>
                    <a:pt x="40618" y="13175"/>
                  </a:cubicBezTo>
                  <a:cubicBezTo>
                    <a:pt x="40609" y="13170"/>
                    <a:pt x="40597" y="13158"/>
                    <a:pt x="40588" y="13154"/>
                  </a:cubicBezTo>
                  <a:cubicBezTo>
                    <a:pt x="38189" y="11488"/>
                    <a:pt x="35475" y="9983"/>
                    <a:pt x="32507" y="9983"/>
                  </a:cubicBezTo>
                  <a:cubicBezTo>
                    <a:pt x="32331" y="9983"/>
                    <a:pt x="32155" y="9988"/>
                    <a:pt x="31978" y="9999"/>
                  </a:cubicBezTo>
                  <a:cubicBezTo>
                    <a:pt x="29311" y="10163"/>
                    <a:pt x="26900" y="11725"/>
                    <a:pt x="25686" y="14103"/>
                  </a:cubicBezTo>
                  <a:cubicBezTo>
                    <a:pt x="25564" y="14145"/>
                    <a:pt x="25501" y="14229"/>
                    <a:pt x="25480" y="14330"/>
                  </a:cubicBezTo>
                  <a:cubicBezTo>
                    <a:pt x="24880" y="14262"/>
                    <a:pt x="24275" y="14178"/>
                    <a:pt x="23678" y="14031"/>
                  </a:cubicBezTo>
                  <a:cubicBezTo>
                    <a:pt x="22191" y="13670"/>
                    <a:pt x="20873" y="12935"/>
                    <a:pt x="19629" y="12053"/>
                  </a:cubicBezTo>
                  <a:cubicBezTo>
                    <a:pt x="18831" y="10373"/>
                    <a:pt x="18256" y="8596"/>
                    <a:pt x="18130" y="6702"/>
                  </a:cubicBezTo>
                  <a:cubicBezTo>
                    <a:pt x="17991" y="4606"/>
                    <a:pt x="18273" y="2510"/>
                    <a:pt x="18562" y="440"/>
                  </a:cubicBezTo>
                  <a:cubicBezTo>
                    <a:pt x="18600" y="174"/>
                    <a:pt x="18371" y="0"/>
                    <a:pt x="18169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529" name="Google Shape;529;p9"/>
          <p:cNvGrpSpPr/>
          <p:nvPr/>
        </p:nvGrpSpPr>
        <p:grpSpPr>
          <a:xfrm rot="5400000">
            <a:off x="2498338" y="-592556"/>
            <a:ext cx="768123" cy="1059074"/>
            <a:chOff x="179825" y="1914100"/>
            <a:chExt cx="601600" cy="829475"/>
          </a:xfrm>
        </p:grpSpPr>
        <p:sp>
          <p:nvSpPr>
            <p:cNvPr id="530" name="Google Shape;530;p9"/>
            <p:cNvSpPr/>
            <p:nvPr/>
          </p:nvSpPr>
          <p:spPr>
            <a:xfrm>
              <a:off x="355500" y="21345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48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31" name="Google Shape;531;p9"/>
            <p:cNvSpPr/>
            <p:nvPr/>
          </p:nvSpPr>
          <p:spPr>
            <a:xfrm>
              <a:off x="506725" y="2220825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32" name="Google Shape;532;p9"/>
            <p:cNvSpPr/>
            <p:nvPr/>
          </p:nvSpPr>
          <p:spPr>
            <a:xfrm>
              <a:off x="246000" y="2364800"/>
              <a:ext cx="76025" cy="59025"/>
            </a:xfrm>
            <a:custGeom>
              <a:rect l="l" t="t" r="r" b="b"/>
              <a:pathLst>
                <a:path w="3041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7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33" name="Google Shape;533;p9"/>
            <p:cNvSpPr/>
            <p:nvPr/>
          </p:nvSpPr>
          <p:spPr>
            <a:xfrm>
              <a:off x="375675" y="25001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34" name="Google Shape;534;p9"/>
            <p:cNvSpPr/>
            <p:nvPr/>
          </p:nvSpPr>
          <p:spPr>
            <a:xfrm>
              <a:off x="381450" y="23419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29" y="2348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35" name="Google Shape;535;p9"/>
            <p:cNvSpPr/>
            <p:nvPr/>
          </p:nvSpPr>
          <p:spPr>
            <a:xfrm>
              <a:off x="266250" y="22568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36" name="Google Shape;536;p9"/>
            <p:cNvSpPr/>
            <p:nvPr/>
          </p:nvSpPr>
          <p:spPr>
            <a:xfrm>
              <a:off x="179825" y="2470000"/>
              <a:ext cx="75950" cy="58950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37" name="Google Shape;537;p9"/>
            <p:cNvSpPr/>
            <p:nvPr/>
          </p:nvSpPr>
          <p:spPr>
            <a:xfrm>
              <a:off x="467875" y="2442600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38" name="Google Shape;538;p9"/>
            <p:cNvSpPr/>
            <p:nvPr/>
          </p:nvSpPr>
          <p:spPr>
            <a:xfrm>
              <a:off x="394350" y="22496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4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39" name="Google Shape;539;p9"/>
            <p:cNvSpPr/>
            <p:nvPr/>
          </p:nvSpPr>
          <p:spPr>
            <a:xfrm>
              <a:off x="449075" y="2114250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40" name="Google Shape;540;p9"/>
            <p:cNvSpPr/>
            <p:nvPr/>
          </p:nvSpPr>
          <p:spPr>
            <a:xfrm>
              <a:off x="181300" y="20610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41" name="Google Shape;541;p9"/>
            <p:cNvSpPr/>
            <p:nvPr/>
          </p:nvSpPr>
          <p:spPr>
            <a:xfrm>
              <a:off x="211450" y="2166125"/>
              <a:ext cx="75925" cy="58925"/>
            </a:xfrm>
            <a:custGeom>
              <a:rect l="l" t="t" r="r" b="b"/>
              <a:pathLst>
                <a:path w="3037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7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42" name="Google Shape;542;p9"/>
            <p:cNvSpPr/>
            <p:nvPr/>
          </p:nvSpPr>
          <p:spPr>
            <a:xfrm>
              <a:off x="276325" y="26009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43" name="Google Shape;543;p9"/>
            <p:cNvSpPr/>
            <p:nvPr/>
          </p:nvSpPr>
          <p:spPr>
            <a:xfrm>
              <a:off x="521100" y="25939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44" name="Google Shape;544;p9"/>
            <p:cNvSpPr/>
            <p:nvPr/>
          </p:nvSpPr>
          <p:spPr>
            <a:xfrm>
              <a:off x="603100" y="2374975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42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45" name="Google Shape;545;p9"/>
            <p:cNvSpPr/>
            <p:nvPr/>
          </p:nvSpPr>
          <p:spPr>
            <a:xfrm>
              <a:off x="705400" y="2275525"/>
              <a:ext cx="76025" cy="59050"/>
            </a:xfrm>
            <a:custGeom>
              <a:rect l="l" t="t" r="r" b="b"/>
              <a:pathLst>
                <a:path w="3041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7" y="2361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46" name="Google Shape;546;p9"/>
            <p:cNvSpPr/>
            <p:nvPr/>
          </p:nvSpPr>
          <p:spPr>
            <a:xfrm>
              <a:off x="623375" y="203947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47" name="Google Shape;547;p9"/>
            <p:cNvSpPr/>
            <p:nvPr/>
          </p:nvSpPr>
          <p:spPr>
            <a:xfrm>
              <a:off x="472175" y="1914100"/>
              <a:ext cx="75825" cy="58950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48" name="Google Shape;548;p9"/>
            <p:cNvSpPr/>
            <p:nvPr/>
          </p:nvSpPr>
          <p:spPr>
            <a:xfrm>
              <a:off x="253225" y="19184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49" name="Google Shape;549;p9"/>
            <p:cNvSpPr/>
            <p:nvPr/>
          </p:nvSpPr>
          <p:spPr>
            <a:xfrm>
              <a:off x="378300" y="2035225"/>
              <a:ext cx="59150" cy="60200"/>
            </a:xfrm>
            <a:custGeom>
              <a:rect l="l" t="t" r="r" b="b"/>
              <a:pathLst>
                <a:path w="2366" h="2408" extrusionOk="0">
                  <a:moveTo>
                    <a:pt x="1248" y="1"/>
                  </a:moveTo>
                  <a:cubicBezTo>
                    <a:pt x="1229" y="1"/>
                    <a:pt x="1209" y="1"/>
                    <a:pt x="1189" y="3"/>
                  </a:cubicBezTo>
                  <a:cubicBezTo>
                    <a:pt x="1084" y="16"/>
                    <a:pt x="979" y="28"/>
                    <a:pt x="874" y="41"/>
                  </a:cubicBezTo>
                  <a:cubicBezTo>
                    <a:pt x="672" y="100"/>
                    <a:pt x="500" y="200"/>
                    <a:pt x="353" y="347"/>
                  </a:cubicBezTo>
                  <a:cubicBezTo>
                    <a:pt x="290" y="427"/>
                    <a:pt x="231" y="503"/>
                    <a:pt x="168" y="583"/>
                  </a:cubicBezTo>
                  <a:cubicBezTo>
                    <a:pt x="63" y="767"/>
                    <a:pt x="13" y="965"/>
                    <a:pt x="5" y="1175"/>
                  </a:cubicBezTo>
                  <a:lnTo>
                    <a:pt x="5" y="1234"/>
                  </a:lnTo>
                  <a:cubicBezTo>
                    <a:pt x="0" y="1397"/>
                    <a:pt x="34" y="1549"/>
                    <a:pt x="105" y="1687"/>
                  </a:cubicBezTo>
                  <a:cubicBezTo>
                    <a:pt x="152" y="1834"/>
                    <a:pt x="231" y="1960"/>
                    <a:pt x="349" y="2065"/>
                  </a:cubicBezTo>
                  <a:cubicBezTo>
                    <a:pt x="454" y="2179"/>
                    <a:pt x="580" y="2258"/>
                    <a:pt x="727" y="2305"/>
                  </a:cubicBezTo>
                  <a:cubicBezTo>
                    <a:pt x="848" y="2371"/>
                    <a:pt x="982" y="2408"/>
                    <a:pt x="1117" y="2408"/>
                  </a:cubicBezTo>
                  <a:cubicBezTo>
                    <a:pt x="1137" y="2408"/>
                    <a:pt x="1157" y="2407"/>
                    <a:pt x="1176" y="2405"/>
                  </a:cubicBezTo>
                  <a:cubicBezTo>
                    <a:pt x="1281" y="2389"/>
                    <a:pt x="1386" y="2380"/>
                    <a:pt x="1491" y="2363"/>
                  </a:cubicBezTo>
                  <a:cubicBezTo>
                    <a:pt x="1693" y="2305"/>
                    <a:pt x="1865" y="2208"/>
                    <a:pt x="2012" y="2061"/>
                  </a:cubicBezTo>
                  <a:cubicBezTo>
                    <a:pt x="2075" y="1981"/>
                    <a:pt x="2134" y="1901"/>
                    <a:pt x="2197" y="1822"/>
                  </a:cubicBezTo>
                  <a:cubicBezTo>
                    <a:pt x="2302" y="1641"/>
                    <a:pt x="2352" y="1439"/>
                    <a:pt x="2357" y="1229"/>
                  </a:cubicBezTo>
                  <a:lnTo>
                    <a:pt x="2357" y="1171"/>
                  </a:lnTo>
                  <a:cubicBezTo>
                    <a:pt x="2365" y="1011"/>
                    <a:pt x="2331" y="856"/>
                    <a:pt x="2260" y="721"/>
                  </a:cubicBezTo>
                  <a:cubicBezTo>
                    <a:pt x="2210" y="574"/>
                    <a:pt x="2134" y="448"/>
                    <a:pt x="2016" y="343"/>
                  </a:cubicBezTo>
                  <a:cubicBezTo>
                    <a:pt x="1911" y="226"/>
                    <a:pt x="1785" y="146"/>
                    <a:pt x="1638" y="100"/>
                  </a:cubicBezTo>
                  <a:cubicBezTo>
                    <a:pt x="1514" y="37"/>
                    <a:pt x="1383" y="1"/>
                    <a:pt x="1248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50" name="Google Shape;550;p9"/>
            <p:cNvSpPr/>
            <p:nvPr/>
          </p:nvSpPr>
          <p:spPr>
            <a:xfrm>
              <a:off x="646375" y="26845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17" y="1"/>
                  </a:moveTo>
                  <a:cubicBezTo>
                    <a:pt x="0" y="1"/>
                    <a:pt x="0" y="2361"/>
                    <a:pt x="1517" y="2361"/>
                  </a:cubicBezTo>
                  <a:cubicBezTo>
                    <a:pt x="3033" y="2361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51" name="Google Shape;551;p9"/>
            <p:cNvSpPr/>
            <p:nvPr/>
          </p:nvSpPr>
          <p:spPr>
            <a:xfrm>
              <a:off x="660750" y="24713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38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552" name="Google Shape;552;p9"/>
          <p:cNvGrpSpPr/>
          <p:nvPr/>
        </p:nvGrpSpPr>
        <p:grpSpPr>
          <a:xfrm rot="4599094">
            <a:off x="7903292" y="-414232"/>
            <a:ext cx="711199" cy="989276"/>
            <a:chOff x="6888750" y="2089050"/>
            <a:chExt cx="556975" cy="774750"/>
          </a:xfrm>
        </p:grpSpPr>
        <p:sp>
          <p:nvSpPr>
            <p:cNvPr id="553" name="Google Shape;553;p9"/>
            <p:cNvSpPr/>
            <p:nvPr/>
          </p:nvSpPr>
          <p:spPr>
            <a:xfrm>
              <a:off x="7208500" y="254697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21" y="1"/>
                  </a:moveTo>
                  <a:cubicBezTo>
                    <a:pt x="0" y="1"/>
                    <a:pt x="0" y="2361"/>
                    <a:pt x="1521" y="2361"/>
                  </a:cubicBezTo>
                  <a:cubicBezTo>
                    <a:pt x="3037" y="2361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54" name="Google Shape;554;p9"/>
            <p:cNvSpPr/>
            <p:nvPr/>
          </p:nvSpPr>
          <p:spPr>
            <a:xfrm>
              <a:off x="7181100" y="2404475"/>
              <a:ext cx="76050" cy="58950"/>
            </a:xfrm>
            <a:custGeom>
              <a:rect l="l" t="t" r="r" b="b"/>
              <a:pathLst>
                <a:path w="3042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7" y="2357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55" name="Google Shape;555;p9"/>
            <p:cNvSpPr/>
            <p:nvPr/>
          </p:nvSpPr>
          <p:spPr>
            <a:xfrm>
              <a:off x="7339550" y="2535425"/>
              <a:ext cx="76050" cy="59025"/>
            </a:xfrm>
            <a:custGeom>
              <a:rect l="l" t="t" r="r" b="b"/>
              <a:pathLst>
                <a:path w="3042" h="2361" extrusionOk="0">
                  <a:moveTo>
                    <a:pt x="1517" y="0"/>
                  </a:moveTo>
                  <a:cubicBezTo>
                    <a:pt x="0" y="0"/>
                    <a:pt x="0" y="2361"/>
                    <a:pt x="1517" y="2361"/>
                  </a:cubicBezTo>
                  <a:cubicBezTo>
                    <a:pt x="3033" y="2361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56" name="Google Shape;556;p9"/>
            <p:cNvSpPr/>
            <p:nvPr/>
          </p:nvSpPr>
          <p:spPr>
            <a:xfrm>
              <a:off x="7359700" y="2427475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38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57" name="Google Shape;557;p9"/>
            <p:cNvSpPr/>
            <p:nvPr/>
          </p:nvSpPr>
          <p:spPr>
            <a:xfrm>
              <a:off x="7273400" y="26406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0"/>
                  </a:moveTo>
                  <a:cubicBezTo>
                    <a:pt x="0" y="0"/>
                    <a:pt x="0" y="2356"/>
                    <a:pt x="1516" y="2356"/>
                  </a:cubicBezTo>
                  <a:cubicBezTo>
                    <a:pt x="3029" y="2356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58" name="Google Shape;558;p9"/>
            <p:cNvSpPr/>
            <p:nvPr/>
          </p:nvSpPr>
          <p:spPr>
            <a:xfrm>
              <a:off x="7274850" y="22316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4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59" name="Google Shape;559;p9"/>
            <p:cNvSpPr/>
            <p:nvPr/>
          </p:nvSpPr>
          <p:spPr>
            <a:xfrm>
              <a:off x="7305000" y="23367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7" y="2357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60" name="Google Shape;560;p9"/>
            <p:cNvSpPr/>
            <p:nvPr/>
          </p:nvSpPr>
          <p:spPr>
            <a:xfrm>
              <a:off x="7061700" y="246642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61" name="Google Shape;561;p9"/>
            <p:cNvSpPr/>
            <p:nvPr/>
          </p:nvSpPr>
          <p:spPr>
            <a:xfrm>
              <a:off x="7087525" y="26261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62" name="Google Shape;562;p9"/>
            <p:cNvSpPr/>
            <p:nvPr/>
          </p:nvSpPr>
          <p:spPr>
            <a:xfrm>
              <a:off x="7214275" y="27414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3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63" name="Google Shape;563;p9"/>
            <p:cNvSpPr/>
            <p:nvPr/>
          </p:nvSpPr>
          <p:spPr>
            <a:xfrm>
              <a:off x="7369900" y="2771675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29" y="2353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64" name="Google Shape;564;p9"/>
            <p:cNvSpPr/>
            <p:nvPr/>
          </p:nvSpPr>
          <p:spPr>
            <a:xfrm>
              <a:off x="7346800" y="20890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0"/>
                  </a:moveTo>
                  <a:cubicBezTo>
                    <a:pt x="0" y="0"/>
                    <a:pt x="0" y="2357"/>
                    <a:pt x="1516" y="2357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65" name="Google Shape;565;p9"/>
            <p:cNvSpPr/>
            <p:nvPr/>
          </p:nvSpPr>
          <p:spPr>
            <a:xfrm>
              <a:off x="7119250" y="2143750"/>
              <a:ext cx="75925" cy="59050"/>
            </a:xfrm>
            <a:custGeom>
              <a:rect l="l" t="t" r="r" b="b"/>
              <a:pathLst>
                <a:path w="3037" h="2362" extrusionOk="0">
                  <a:moveTo>
                    <a:pt x="1521" y="1"/>
                  </a:moveTo>
                  <a:cubicBezTo>
                    <a:pt x="0" y="1"/>
                    <a:pt x="0" y="2361"/>
                    <a:pt x="1521" y="2361"/>
                  </a:cubicBezTo>
                  <a:cubicBezTo>
                    <a:pt x="3033" y="2361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66" name="Google Shape;566;p9"/>
            <p:cNvSpPr/>
            <p:nvPr/>
          </p:nvSpPr>
          <p:spPr>
            <a:xfrm>
              <a:off x="7143700" y="229642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67" name="Google Shape;567;p9"/>
            <p:cNvSpPr/>
            <p:nvPr/>
          </p:nvSpPr>
          <p:spPr>
            <a:xfrm>
              <a:off x="6959425" y="23051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68" name="Google Shape;568;p9"/>
            <p:cNvSpPr/>
            <p:nvPr/>
          </p:nvSpPr>
          <p:spPr>
            <a:xfrm>
              <a:off x="6888750" y="25397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21" y="1"/>
                  </a:moveTo>
                  <a:cubicBezTo>
                    <a:pt x="1" y="1"/>
                    <a:pt x="1" y="2361"/>
                    <a:pt x="1521" y="2361"/>
                  </a:cubicBezTo>
                  <a:cubicBezTo>
                    <a:pt x="3038" y="2361"/>
                    <a:pt x="3038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69" name="Google Shape;569;p9"/>
            <p:cNvSpPr/>
            <p:nvPr/>
          </p:nvSpPr>
          <p:spPr>
            <a:xfrm>
              <a:off x="6914800" y="26449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70" name="Google Shape;570;p9"/>
            <p:cNvSpPr/>
            <p:nvPr/>
          </p:nvSpPr>
          <p:spPr>
            <a:xfrm>
              <a:off x="7019900" y="28047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29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571" name="Google Shape;571;p9"/>
          <p:cNvGrpSpPr/>
          <p:nvPr/>
        </p:nvGrpSpPr>
        <p:grpSpPr>
          <a:xfrm>
            <a:off x="8347647" y="-132287"/>
            <a:ext cx="1271437" cy="1179125"/>
            <a:chOff x="6530900" y="755875"/>
            <a:chExt cx="995800" cy="923500"/>
          </a:xfrm>
        </p:grpSpPr>
        <p:sp>
          <p:nvSpPr>
            <p:cNvPr id="572" name="Google Shape;572;p9"/>
            <p:cNvSpPr/>
            <p:nvPr/>
          </p:nvSpPr>
          <p:spPr>
            <a:xfrm>
              <a:off x="6917850" y="790775"/>
              <a:ext cx="201625" cy="328475"/>
            </a:xfrm>
            <a:custGeom>
              <a:rect l="l" t="t" r="r" b="b"/>
              <a:pathLst>
                <a:path w="8063" h="13138" extrusionOk="0">
                  <a:moveTo>
                    <a:pt x="1210" y="0"/>
                  </a:moveTo>
                  <a:lnTo>
                    <a:pt x="1210" y="0"/>
                  </a:lnTo>
                  <a:cubicBezTo>
                    <a:pt x="0" y="5544"/>
                    <a:pt x="1222" y="11567"/>
                    <a:pt x="5192" y="13138"/>
                  </a:cubicBezTo>
                  <a:cubicBezTo>
                    <a:pt x="7317" y="8485"/>
                    <a:pt x="8065" y="3944"/>
                    <a:pt x="1210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73" name="Google Shape;573;p9"/>
            <p:cNvSpPr/>
            <p:nvPr/>
          </p:nvSpPr>
          <p:spPr>
            <a:xfrm>
              <a:off x="6922250" y="1217725"/>
              <a:ext cx="279225" cy="453750"/>
            </a:xfrm>
            <a:custGeom>
              <a:rect l="l" t="t" r="r" b="b"/>
              <a:pathLst>
                <a:path w="11169" h="18150" extrusionOk="0">
                  <a:moveTo>
                    <a:pt x="5684" y="0"/>
                  </a:moveTo>
                  <a:lnTo>
                    <a:pt x="5684" y="0"/>
                  </a:lnTo>
                  <a:cubicBezTo>
                    <a:pt x="1042" y="2810"/>
                    <a:pt x="1" y="8317"/>
                    <a:pt x="4705" y="18149"/>
                  </a:cubicBezTo>
                  <a:cubicBezTo>
                    <a:pt x="11169" y="12744"/>
                    <a:pt x="10522" y="6599"/>
                    <a:pt x="5684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74" name="Google Shape;574;p9"/>
            <p:cNvSpPr/>
            <p:nvPr/>
          </p:nvSpPr>
          <p:spPr>
            <a:xfrm>
              <a:off x="6536350" y="1149800"/>
              <a:ext cx="342550" cy="181800"/>
            </a:xfrm>
            <a:custGeom>
              <a:rect l="l" t="t" r="r" b="b"/>
              <a:pathLst>
                <a:path w="13702" h="7272" extrusionOk="0">
                  <a:moveTo>
                    <a:pt x="8820" y="0"/>
                  </a:moveTo>
                  <a:cubicBezTo>
                    <a:pt x="5575" y="0"/>
                    <a:pt x="2724" y="2559"/>
                    <a:pt x="1" y="5939"/>
                  </a:cubicBezTo>
                  <a:cubicBezTo>
                    <a:pt x="2779" y="6728"/>
                    <a:pt x="5364" y="7271"/>
                    <a:pt x="7525" y="7271"/>
                  </a:cubicBezTo>
                  <a:cubicBezTo>
                    <a:pt x="10984" y="7271"/>
                    <a:pt x="13358" y="5881"/>
                    <a:pt x="13702" y="1890"/>
                  </a:cubicBezTo>
                  <a:cubicBezTo>
                    <a:pt x="11968" y="569"/>
                    <a:pt x="10350" y="0"/>
                    <a:pt x="8820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75" name="Google Shape;575;p9"/>
            <p:cNvSpPr/>
            <p:nvPr/>
          </p:nvSpPr>
          <p:spPr>
            <a:xfrm>
              <a:off x="6530900" y="755875"/>
              <a:ext cx="995800" cy="923500"/>
            </a:xfrm>
            <a:custGeom>
              <a:rect l="l" t="t" r="r" b="b"/>
              <a:pathLst>
                <a:path w="39832" h="36940" extrusionOk="0">
                  <a:moveTo>
                    <a:pt x="16469" y="640"/>
                  </a:moveTo>
                  <a:cubicBezTo>
                    <a:pt x="19137" y="3324"/>
                    <a:pt x="20670" y="6991"/>
                    <a:pt x="20665" y="10779"/>
                  </a:cubicBezTo>
                  <a:cubicBezTo>
                    <a:pt x="20665" y="11771"/>
                    <a:pt x="20548" y="12753"/>
                    <a:pt x="20342" y="13719"/>
                  </a:cubicBezTo>
                  <a:cubicBezTo>
                    <a:pt x="19758" y="12695"/>
                    <a:pt x="19515" y="11527"/>
                    <a:pt x="19309" y="10372"/>
                  </a:cubicBezTo>
                  <a:cubicBezTo>
                    <a:pt x="19048" y="8885"/>
                    <a:pt x="18838" y="7390"/>
                    <a:pt x="18679" y="5882"/>
                  </a:cubicBezTo>
                  <a:cubicBezTo>
                    <a:pt x="18662" y="5736"/>
                    <a:pt x="18539" y="5663"/>
                    <a:pt x="18425" y="5663"/>
                  </a:cubicBezTo>
                  <a:cubicBezTo>
                    <a:pt x="18312" y="5663"/>
                    <a:pt x="18206" y="5735"/>
                    <a:pt x="18221" y="5882"/>
                  </a:cubicBezTo>
                  <a:cubicBezTo>
                    <a:pt x="18381" y="7423"/>
                    <a:pt x="18595" y="8965"/>
                    <a:pt x="18868" y="10490"/>
                  </a:cubicBezTo>
                  <a:cubicBezTo>
                    <a:pt x="19082" y="11687"/>
                    <a:pt x="19342" y="12900"/>
                    <a:pt x="19956" y="13955"/>
                  </a:cubicBezTo>
                  <a:cubicBezTo>
                    <a:pt x="19691" y="13795"/>
                    <a:pt x="19435" y="13627"/>
                    <a:pt x="19187" y="13425"/>
                  </a:cubicBezTo>
                  <a:cubicBezTo>
                    <a:pt x="18049" y="12518"/>
                    <a:pt x="17352" y="11330"/>
                    <a:pt x="16873" y="9965"/>
                  </a:cubicBezTo>
                  <a:cubicBezTo>
                    <a:pt x="16373" y="8536"/>
                    <a:pt x="16079" y="7041"/>
                    <a:pt x="15995" y="5533"/>
                  </a:cubicBezTo>
                  <a:cubicBezTo>
                    <a:pt x="15907" y="3887"/>
                    <a:pt x="16070" y="2236"/>
                    <a:pt x="16469" y="640"/>
                  </a:cubicBezTo>
                  <a:close/>
                  <a:moveTo>
                    <a:pt x="8038" y="15205"/>
                  </a:moveTo>
                  <a:cubicBezTo>
                    <a:pt x="8866" y="15205"/>
                    <a:pt x="9698" y="15337"/>
                    <a:pt x="10493" y="15584"/>
                  </a:cubicBezTo>
                  <a:cubicBezTo>
                    <a:pt x="11517" y="15904"/>
                    <a:pt x="12467" y="16408"/>
                    <a:pt x="13344" y="17017"/>
                  </a:cubicBezTo>
                  <a:cubicBezTo>
                    <a:pt x="12530" y="17147"/>
                    <a:pt x="11723" y="17294"/>
                    <a:pt x="10913" y="17470"/>
                  </a:cubicBezTo>
                  <a:cubicBezTo>
                    <a:pt x="9224" y="17827"/>
                    <a:pt x="7552" y="18273"/>
                    <a:pt x="5902" y="18756"/>
                  </a:cubicBezTo>
                  <a:cubicBezTo>
                    <a:pt x="4184" y="19260"/>
                    <a:pt x="2478" y="19810"/>
                    <a:pt x="769" y="20368"/>
                  </a:cubicBezTo>
                  <a:lnTo>
                    <a:pt x="769" y="20368"/>
                  </a:lnTo>
                  <a:cubicBezTo>
                    <a:pt x="1311" y="19570"/>
                    <a:pt x="1857" y="18777"/>
                    <a:pt x="2457" y="18016"/>
                  </a:cubicBezTo>
                  <a:cubicBezTo>
                    <a:pt x="3100" y="17197"/>
                    <a:pt x="3831" y="16475"/>
                    <a:pt x="4768" y="15983"/>
                  </a:cubicBezTo>
                  <a:cubicBezTo>
                    <a:pt x="5785" y="15450"/>
                    <a:pt x="6909" y="15205"/>
                    <a:pt x="8038" y="15205"/>
                  </a:cubicBezTo>
                  <a:close/>
                  <a:moveTo>
                    <a:pt x="13311" y="17487"/>
                  </a:moveTo>
                  <a:lnTo>
                    <a:pt x="13311" y="17487"/>
                  </a:lnTo>
                  <a:cubicBezTo>
                    <a:pt x="12538" y="18928"/>
                    <a:pt x="11320" y="20100"/>
                    <a:pt x="9854" y="20843"/>
                  </a:cubicBezTo>
                  <a:cubicBezTo>
                    <a:pt x="9048" y="21255"/>
                    <a:pt x="8161" y="21532"/>
                    <a:pt x="7263" y="21637"/>
                  </a:cubicBezTo>
                  <a:cubicBezTo>
                    <a:pt x="6946" y="21674"/>
                    <a:pt x="6628" y="21689"/>
                    <a:pt x="6310" y="21689"/>
                  </a:cubicBezTo>
                  <a:cubicBezTo>
                    <a:pt x="5510" y="21689"/>
                    <a:pt x="4708" y="21593"/>
                    <a:pt x="3915" y="21502"/>
                  </a:cubicBezTo>
                  <a:cubicBezTo>
                    <a:pt x="2894" y="21385"/>
                    <a:pt x="1861" y="21213"/>
                    <a:pt x="916" y="20801"/>
                  </a:cubicBezTo>
                  <a:cubicBezTo>
                    <a:pt x="4007" y="19797"/>
                    <a:pt x="7107" y="18802"/>
                    <a:pt x="10278" y="18083"/>
                  </a:cubicBezTo>
                  <a:cubicBezTo>
                    <a:pt x="11282" y="17852"/>
                    <a:pt x="12294" y="17663"/>
                    <a:pt x="13311" y="17487"/>
                  </a:cubicBezTo>
                  <a:close/>
                  <a:moveTo>
                    <a:pt x="20082" y="19058"/>
                  </a:moveTo>
                  <a:lnTo>
                    <a:pt x="20082" y="19058"/>
                  </a:lnTo>
                  <a:cubicBezTo>
                    <a:pt x="19733" y="22103"/>
                    <a:pt x="19846" y="25182"/>
                    <a:pt x="20401" y="28193"/>
                  </a:cubicBezTo>
                  <a:cubicBezTo>
                    <a:pt x="20422" y="28304"/>
                    <a:pt x="20504" y="28353"/>
                    <a:pt x="20592" y="28353"/>
                  </a:cubicBezTo>
                  <a:cubicBezTo>
                    <a:pt x="20726" y="28353"/>
                    <a:pt x="20875" y="28239"/>
                    <a:pt x="20842" y="28063"/>
                  </a:cubicBezTo>
                  <a:cubicBezTo>
                    <a:pt x="20296" y="25127"/>
                    <a:pt x="20195" y="22132"/>
                    <a:pt x="20523" y="19171"/>
                  </a:cubicBezTo>
                  <a:lnTo>
                    <a:pt x="20523" y="19171"/>
                  </a:lnTo>
                  <a:cubicBezTo>
                    <a:pt x="23089" y="23384"/>
                    <a:pt x="23526" y="28651"/>
                    <a:pt x="21623" y="33229"/>
                  </a:cubicBezTo>
                  <a:cubicBezTo>
                    <a:pt x="21350" y="33893"/>
                    <a:pt x="21027" y="34536"/>
                    <a:pt x="20657" y="35153"/>
                  </a:cubicBezTo>
                  <a:cubicBezTo>
                    <a:pt x="20359" y="35657"/>
                    <a:pt x="20002" y="36195"/>
                    <a:pt x="19452" y="36434"/>
                  </a:cubicBezTo>
                  <a:cubicBezTo>
                    <a:pt x="18994" y="35258"/>
                    <a:pt x="18536" y="34086"/>
                    <a:pt x="18087" y="32910"/>
                  </a:cubicBezTo>
                  <a:cubicBezTo>
                    <a:pt x="17620" y="31692"/>
                    <a:pt x="17200" y="30457"/>
                    <a:pt x="16961" y="29176"/>
                  </a:cubicBezTo>
                  <a:cubicBezTo>
                    <a:pt x="16726" y="27899"/>
                    <a:pt x="16658" y="26593"/>
                    <a:pt x="16747" y="25304"/>
                  </a:cubicBezTo>
                  <a:cubicBezTo>
                    <a:pt x="16835" y="24027"/>
                    <a:pt x="17024" y="22662"/>
                    <a:pt x="17620" y="21511"/>
                  </a:cubicBezTo>
                  <a:cubicBezTo>
                    <a:pt x="18150" y="20486"/>
                    <a:pt x="19027" y="19730"/>
                    <a:pt x="19981" y="19117"/>
                  </a:cubicBezTo>
                  <a:cubicBezTo>
                    <a:pt x="20014" y="19096"/>
                    <a:pt x="20044" y="19075"/>
                    <a:pt x="20082" y="19058"/>
                  </a:cubicBezTo>
                  <a:close/>
                  <a:moveTo>
                    <a:pt x="16412" y="0"/>
                  </a:moveTo>
                  <a:cubicBezTo>
                    <a:pt x="16351" y="0"/>
                    <a:pt x="16291" y="23"/>
                    <a:pt x="16243" y="56"/>
                  </a:cubicBezTo>
                  <a:lnTo>
                    <a:pt x="16234" y="69"/>
                  </a:lnTo>
                  <a:lnTo>
                    <a:pt x="16217" y="86"/>
                  </a:lnTo>
                  <a:cubicBezTo>
                    <a:pt x="16184" y="111"/>
                    <a:pt x="16159" y="149"/>
                    <a:pt x="16150" y="195"/>
                  </a:cubicBezTo>
                  <a:cubicBezTo>
                    <a:pt x="16117" y="220"/>
                    <a:pt x="16091" y="254"/>
                    <a:pt x="16075" y="304"/>
                  </a:cubicBezTo>
                  <a:cubicBezTo>
                    <a:pt x="15260" y="3374"/>
                    <a:pt x="15331" y="6667"/>
                    <a:pt x="16301" y="9691"/>
                  </a:cubicBezTo>
                  <a:cubicBezTo>
                    <a:pt x="16759" y="11120"/>
                    <a:pt x="17398" y="12443"/>
                    <a:pt x="18528" y="13459"/>
                  </a:cubicBezTo>
                  <a:cubicBezTo>
                    <a:pt x="19531" y="14362"/>
                    <a:pt x="20758" y="14992"/>
                    <a:pt x="22052" y="15374"/>
                  </a:cubicBezTo>
                  <a:cubicBezTo>
                    <a:pt x="22627" y="15542"/>
                    <a:pt x="23211" y="15668"/>
                    <a:pt x="23803" y="15752"/>
                  </a:cubicBezTo>
                  <a:cubicBezTo>
                    <a:pt x="21153" y="16000"/>
                    <a:pt x="18511" y="16298"/>
                    <a:pt x="15869" y="16643"/>
                  </a:cubicBezTo>
                  <a:cubicBezTo>
                    <a:pt x="15218" y="16727"/>
                    <a:pt x="14575" y="16823"/>
                    <a:pt x="13920" y="16924"/>
                  </a:cubicBezTo>
                  <a:cubicBezTo>
                    <a:pt x="13916" y="16916"/>
                    <a:pt x="13912" y="16916"/>
                    <a:pt x="13912" y="16912"/>
                  </a:cubicBezTo>
                  <a:cubicBezTo>
                    <a:pt x="13895" y="16870"/>
                    <a:pt x="13874" y="16828"/>
                    <a:pt x="13832" y="16798"/>
                  </a:cubicBezTo>
                  <a:cubicBezTo>
                    <a:pt x="12170" y="15569"/>
                    <a:pt x="10150" y="14738"/>
                    <a:pt x="8058" y="14738"/>
                  </a:cubicBezTo>
                  <a:cubicBezTo>
                    <a:pt x="7991" y="14738"/>
                    <a:pt x="7925" y="14738"/>
                    <a:pt x="7859" y="14740"/>
                  </a:cubicBezTo>
                  <a:cubicBezTo>
                    <a:pt x="5759" y="14791"/>
                    <a:pt x="3823" y="15677"/>
                    <a:pt x="2462" y="17285"/>
                  </a:cubicBezTo>
                  <a:cubicBezTo>
                    <a:pt x="1592" y="18302"/>
                    <a:pt x="853" y="19428"/>
                    <a:pt x="105" y="20528"/>
                  </a:cubicBezTo>
                  <a:cubicBezTo>
                    <a:pt x="89" y="20549"/>
                    <a:pt x="76" y="20570"/>
                    <a:pt x="72" y="20591"/>
                  </a:cubicBezTo>
                  <a:cubicBezTo>
                    <a:pt x="5" y="20692"/>
                    <a:pt x="0" y="20839"/>
                    <a:pt x="135" y="20914"/>
                  </a:cubicBezTo>
                  <a:cubicBezTo>
                    <a:pt x="1143" y="21481"/>
                    <a:pt x="2273" y="21725"/>
                    <a:pt x="3407" y="21880"/>
                  </a:cubicBezTo>
                  <a:cubicBezTo>
                    <a:pt x="4347" y="22006"/>
                    <a:pt x="5318" y="22136"/>
                    <a:pt x="6276" y="22136"/>
                  </a:cubicBezTo>
                  <a:cubicBezTo>
                    <a:pt x="6508" y="22136"/>
                    <a:pt x="6739" y="22129"/>
                    <a:pt x="6969" y="22111"/>
                  </a:cubicBezTo>
                  <a:cubicBezTo>
                    <a:pt x="8880" y="21964"/>
                    <a:pt x="10707" y="21112"/>
                    <a:pt x="12105" y="19801"/>
                  </a:cubicBezTo>
                  <a:cubicBezTo>
                    <a:pt x="12836" y="19113"/>
                    <a:pt x="13433" y="18289"/>
                    <a:pt x="13870" y="17386"/>
                  </a:cubicBezTo>
                  <a:cubicBezTo>
                    <a:pt x="16049" y="17038"/>
                    <a:pt x="18246" y="16786"/>
                    <a:pt x="20439" y="16546"/>
                  </a:cubicBezTo>
                  <a:cubicBezTo>
                    <a:pt x="21997" y="16370"/>
                    <a:pt x="23564" y="16223"/>
                    <a:pt x="25126" y="16088"/>
                  </a:cubicBezTo>
                  <a:lnTo>
                    <a:pt x="25126" y="16088"/>
                  </a:lnTo>
                  <a:cubicBezTo>
                    <a:pt x="24647" y="16256"/>
                    <a:pt x="24173" y="16433"/>
                    <a:pt x="23702" y="16639"/>
                  </a:cubicBezTo>
                  <a:cubicBezTo>
                    <a:pt x="22547" y="17138"/>
                    <a:pt x="21422" y="17722"/>
                    <a:pt x="20334" y="18357"/>
                  </a:cubicBezTo>
                  <a:cubicBezTo>
                    <a:pt x="20275" y="18365"/>
                    <a:pt x="20220" y="18399"/>
                    <a:pt x="20187" y="18445"/>
                  </a:cubicBezTo>
                  <a:cubicBezTo>
                    <a:pt x="19246" y="19008"/>
                    <a:pt x="18343" y="19659"/>
                    <a:pt x="17688" y="20541"/>
                  </a:cubicBezTo>
                  <a:cubicBezTo>
                    <a:pt x="16919" y="21557"/>
                    <a:pt x="16604" y="22826"/>
                    <a:pt x="16427" y="24060"/>
                  </a:cubicBezTo>
                  <a:cubicBezTo>
                    <a:pt x="16238" y="25371"/>
                    <a:pt x="16205" y="26698"/>
                    <a:pt x="16343" y="28009"/>
                  </a:cubicBezTo>
                  <a:cubicBezTo>
                    <a:pt x="16663" y="31083"/>
                    <a:pt x="18003" y="33927"/>
                    <a:pt x="19103" y="36774"/>
                  </a:cubicBezTo>
                  <a:cubicBezTo>
                    <a:pt x="19141" y="36868"/>
                    <a:pt x="19220" y="36939"/>
                    <a:pt x="19318" y="36939"/>
                  </a:cubicBezTo>
                  <a:cubicBezTo>
                    <a:pt x="19338" y="36939"/>
                    <a:pt x="19359" y="36936"/>
                    <a:pt x="19380" y="36930"/>
                  </a:cubicBezTo>
                  <a:cubicBezTo>
                    <a:pt x="20565" y="36602"/>
                    <a:pt x="21182" y="35225"/>
                    <a:pt x="21674" y="34216"/>
                  </a:cubicBezTo>
                  <a:cubicBezTo>
                    <a:pt x="22249" y="33019"/>
                    <a:pt x="22682" y="31755"/>
                    <a:pt x="22946" y="30453"/>
                  </a:cubicBezTo>
                  <a:cubicBezTo>
                    <a:pt x="23488" y="27828"/>
                    <a:pt x="23354" y="25085"/>
                    <a:pt x="22560" y="22523"/>
                  </a:cubicBezTo>
                  <a:cubicBezTo>
                    <a:pt x="22136" y="21150"/>
                    <a:pt x="21514" y="19839"/>
                    <a:pt x="20741" y="18630"/>
                  </a:cubicBezTo>
                  <a:cubicBezTo>
                    <a:pt x="21506" y="18180"/>
                    <a:pt x="22295" y="17781"/>
                    <a:pt x="23089" y="17403"/>
                  </a:cubicBezTo>
                  <a:cubicBezTo>
                    <a:pt x="24240" y="16857"/>
                    <a:pt x="25437" y="16387"/>
                    <a:pt x="26676" y="16076"/>
                  </a:cubicBezTo>
                  <a:cubicBezTo>
                    <a:pt x="26945" y="16009"/>
                    <a:pt x="27205" y="15962"/>
                    <a:pt x="27474" y="15912"/>
                  </a:cubicBezTo>
                  <a:lnTo>
                    <a:pt x="27579" y="15912"/>
                  </a:lnTo>
                  <a:cubicBezTo>
                    <a:pt x="27625" y="15912"/>
                    <a:pt x="27663" y="15899"/>
                    <a:pt x="27692" y="15878"/>
                  </a:cubicBezTo>
                  <a:cubicBezTo>
                    <a:pt x="28629" y="15731"/>
                    <a:pt x="29574" y="15689"/>
                    <a:pt x="30523" y="15689"/>
                  </a:cubicBezTo>
                  <a:cubicBezTo>
                    <a:pt x="33506" y="15698"/>
                    <a:pt x="36547" y="15710"/>
                    <a:pt x="39449" y="16466"/>
                  </a:cubicBezTo>
                  <a:cubicBezTo>
                    <a:pt x="39470" y="16472"/>
                    <a:pt x="39490" y="16474"/>
                    <a:pt x="39509" y="16474"/>
                  </a:cubicBezTo>
                  <a:cubicBezTo>
                    <a:pt x="39746" y="16474"/>
                    <a:pt x="39831" y="16091"/>
                    <a:pt x="39571" y="16025"/>
                  </a:cubicBezTo>
                  <a:cubicBezTo>
                    <a:pt x="36908" y="15324"/>
                    <a:pt x="34140" y="15274"/>
                    <a:pt x="31405" y="15236"/>
                  </a:cubicBezTo>
                  <a:cubicBezTo>
                    <a:pt x="31110" y="15232"/>
                    <a:pt x="30815" y="15229"/>
                    <a:pt x="30520" y="15229"/>
                  </a:cubicBezTo>
                  <a:cubicBezTo>
                    <a:pt x="29469" y="15229"/>
                    <a:pt x="28422" y="15268"/>
                    <a:pt x="27382" y="15458"/>
                  </a:cubicBezTo>
                  <a:cubicBezTo>
                    <a:pt x="27167" y="15463"/>
                    <a:pt x="26951" y="15465"/>
                    <a:pt x="26735" y="15465"/>
                  </a:cubicBezTo>
                  <a:cubicBezTo>
                    <a:pt x="24666" y="15465"/>
                    <a:pt x="22525" y="15241"/>
                    <a:pt x="20674" y="14333"/>
                  </a:cubicBezTo>
                  <a:cubicBezTo>
                    <a:pt x="21669" y="10313"/>
                    <a:pt x="20943" y="5987"/>
                    <a:pt x="18637" y="2534"/>
                  </a:cubicBezTo>
                  <a:cubicBezTo>
                    <a:pt x="18032" y="1631"/>
                    <a:pt x="17331" y="800"/>
                    <a:pt x="16545" y="44"/>
                  </a:cubicBezTo>
                  <a:cubicBezTo>
                    <a:pt x="16504" y="13"/>
                    <a:pt x="16457" y="0"/>
                    <a:pt x="16412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576" name="Google Shape;576;p9"/>
          <p:cNvGrpSpPr/>
          <p:nvPr/>
        </p:nvGrpSpPr>
        <p:grpSpPr>
          <a:xfrm rot="5400000">
            <a:off x="3557403" y="-592558"/>
            <a:ext cx="768123" cy="1059074"/>
            <a:chOff x="179825" y="1914100"/>
            <a:chExt cx="601600" cy="829475"/>
          </a:xfrm>
        </p:grpSpPr>
        <p:sp>
          <p:nvSpPr>
            <p:cNvPr id="577" name="Google Shape;577;p9"/>
            <p:cNvSpPr/>
            <p:nvPr/>
          </p:nvSpPr>
          <p:spPr>
            <a:xfrm>
              <a:off x="355500" y="21345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48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78" name="Google Shape;578;p9"/>
            <p:cNvSpPr/>
            <p:nvPr/>
          </p:nvSpPr>
          <p:spPr>
            <a:xfrm>
              <a:off x="506725" y="2220825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79" name="Google Shape;579;p9"/>
            <p:cNvSpPr/>
            <p:nvPr/>
          </p:nvSpPr>
          <p:spPr>
            <a:xfrm>
              <a:off x="246000" y="2364800"/>
              <a:ext cx="76025" cy="59025"/>
            </a:xfrm>
            <a:custGeom>
              <a:rect l="l" t="t" r="r" b="b"/>
              <a:pathLst>
                <a:path w="3041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7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80" name="Google Shape;580;p9"/>
            <p:cNvSpPr/>
            <p:nvPr/>
          </p:nvSpPr>
          <p:spPr>
            <a:xfrm>
              <a:off x="375675" y="25001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81" name="Google Shape;581;p9"/>
            <p:cNvSpPr/>
            <p:nvPr/>
          </p:nvSpPr>
          <p:spPr>
            <a:xfrm>
              <a:off x="381450" y="23419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29" y="2348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82" name="Google Shape;582;p9"/>
            <p:cNvSpPr/>
            <p:nvPr/>
          </p:nvSpPr>
          <p:spPr>
            <a:xfrm>
              <a:off x="266250" y="22568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83" name="Google Shape;583;p9"/>
            <p:cNvSpPr/>
            <p:nvPr/>
          </p:nvSpPr>
          <p:spPr>
            <a:xfrm>
              <a:off x="179825" y="2470000"/>
              <a:ext cx="75950" cy="58950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84" name="Google Shape;584;p9"/>
            <p:cNvSpPr/>
            <p:nvPr/>
          </p:nvSpPr>
          <p:spPr>
            <a:xfrm>
              <a:off x="467875" y="2442600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85" name="Google Shape;585;p9"/>
            <p:cNvSpPr/>
            <p:nvPr/>
          </p:nvSpPr>
          <p:spPr>
            <a:xfrm>
              <a:off x="394350" y="22496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4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86" name="Google Shape;586;p9"/>
            <p:cNvSpPr/>
            <p:nvPr/>
          </p:nvSpPr>
          <p:spPr>
            <a:xfrm>
              <a:off x="449075" y="2114250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87" name="Google Shape;587;p9"/>
            <p:cNvSpPr/>
            <p:nvPr/>
          </p:nvSpPr>
          <p:spPr>
            <a:xfrm>
              <a:off x="181300" y="20610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88" name="Google Shape;588;p9"/>
            <p:cNvSpPr/>
            <p:nvPr/>
          </p:nvSpPr>
          <p:spPr>
            <a:xfrm>
              <a:off x="211450" y="2166125"/>
              <a:ext cx="75925" cy="58925"/>
            </a:xfrm>
            <a:custGeom>
              <a:rect l="l" t="t" r="r" b="b"/>
              <a:pathLst>
                <a:path w="3037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7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89" name="Google Shape;589;p9"/>
            <p:cNvSpPr/>
            <p:nvPr/>
          </p:nvSpPr>
          <p:spPr>
            <a:xfrm>
              <a:off x="276325" y="26009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90" name="Google Shape;590;p9"/>
            <p:cNvSpPr/>
            <p:nvPr/>
          </p:nvSpPr>
          <p:spPr>
            <a:xfrm>
              <a:off x="521100" y="25939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91" name="Google Shape;591;p9"/>
            <p:cNvSpPr/>
            <p:nvPr/>
          </p:nvSpPr>
          <p:spPr>
            <a:xfrm>
              <a:off x="603100" y="2374975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42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92" name="Google Shape;592;p9"/>
            <p:cNvSpPr/>
            <p:nvPr/>
          </p:nvSpPr>
          <p:spPr>
            <a:xfrm>
              <a:off x="705400" y="2275525"/>
              <a:ext cx="76025" cy="59050"/>
            </a:xfrm>
            <a:custGeom>
              <a:rect l="l" t="t" r="r" b="b"/>
              <a:pathLst>
                <a:path w="3041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7" y="2361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93" name="Google Shape;593;p9"/>
            <p:cNvSpPr/>
            <p:nvPr/>
          </p:nvSpPr>
          <p:spPr>
            <a:xfrm>
              <a:off x="623375" y="203947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94" name="Google Shape;594;p9"/>
            <p:cNvSpPr/>
            <p:nvPr/>
          </p:nvSpPr>
          <p:spPr>
            <a:xfrm>
              <a:off x="472175" y="1914100"/>
              <a:ext cx="75825" cy="58950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95" name="Google Shape;595;p9"/>
            <p:cNvSpPr/>
            <p:nvPr/>
          </p:nvSpPr>
          <p:spPr>
            <a:xfrm>
              <a:off x="253225" y="19184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96" name="Google Shape;596;p9"/>
            <p:cNvSpPr/>
            <p:nvPr/>
          </p:nvSpPr>
          <p:spPr>
            <a:xfrm>
              <a:off x="378300" y="2035225"/>
              <a:ext cx="59150" cy="60200"/>
            </a:xfrm>
            <a:custGeom>
              <a:rect l="l" t="t" r="r" b="b"/>
              <a:pathLst>
                <a:path w="2366" h="2408" extrusionOk="0">
                  <a:moveTo>
                    <a:pt x="1248" y="1"/>
                  </a:moveTo>
                  <a:cubicBezTo>
                    <a:pt x="1229" y="1"/>
                    <a:pt x="1209" y="1"/>
                    <a:pt x="1189" y="3"/>
                  </a:cubicBezTo>
                  <a:cubicBezTo>
                    <a:pt x="1084" y="16"/>
                    <a:pt x="979" y="28"/>
                    <a:pt x="874" y="41"/>
                  </a:cubicBezTo>
                  <a:cubicBezTo>
                    <a:pt x="672" y="100"/>
                    <a:pt x="500" y="200"/>
                    <a:pt x="353" y="347"/>
                  </a:cubicBezTo>
                  <a:cubicBezTo>
                    <a:pt x="290" y="427"/>
                    <a:pt x="231" y="503"/>
                    <a:pt x="168" y="583"/>
                  </a:cubicBezTo>
                  <a:cubicBezTo>
                    <a:pt x="63" y="767"/>
                    <a:pt x="13" y="965"/>
                    <a:pt x="5" y="1175"/>
                  </a:cubicBezTo>
                  <a:lnTo>
                    <a:pt x="5" y="1234"/>
                  </a:lnTo>
                  <a:cubicBezTo>
                    <a:pt x="0" y="1397"/>
                    <a:pt x="34" y="1549"/>
                    <a:pt x="105" y="1687"/>
                  </a:cubicBezTo>
                  <a:cubicBezTo>
                    <a:pt x="152" y="1834"/>
                    <a:pt x="231" y="1960"/>
                    <a:pt x="349" y="2065"/>
                  </a:cubicBezTo>
                  <a:cubicBezTo>
                    <a:pt x="454" y="2179"/>
                    <a:pt x="580" y="2258"/>
                    <a:pt x="727" y="2305"/>
                  </a:cubicBezTo>
                  <a:cubicBezTo>
                    <a:pt x="848" y="2371"/>
                    <a:pt x="982" y="2408"/>
                    <a:pt x="1117" y="2408"/>
                  </a:cubicBezTo>
                  <a:cubicBezTo>
                    <a:pt x="1137" y="2408"/>
                    <a:pt x="1157" y="2407"/>
                    <a:pt x="1176" y="2405"/>
                  </a:cubicBezTo>
                  <a:cubicBezTo>
                    <a:pt x="1281" y="2389"/>
                    <a:pt x="1386" y="2380"/>
                    <a:pt x="1491" y="2363"/>
                  </a:cubicBezTo>
                  <a:cubicBezTo>
                    <a:pt x="1693" y="2305"/>
                    <a:pt x="1865" y="2208"/>
                    <a:pt x="2012" y="2061"/>
                  </a:cubicBezTo>
                  <a:cubicBezTo>
                    <a:pt x="2075" y="1981"/>
                    <a:pt x="2134" y="1901"/>
                    <a:pt x="2197" y="1822"/>
                  </a:cubicBezTo>
                  <a:cubicBezTo>
                    <a:pt x="2302" y="1641"/>
                    <a:pt x="2352" y="1439"/>
                    <a:pt x="2357" y="1229"/>
                  </a:cubicBezTo>
                  <a:lnTo>
                    <a:pt x="2357" y="1171"/>
                  </a:lnTo>
                  <a:cubicBezTo>
                    <a:pt x="2365" y="1011"/>
                    <a:pt x="2331" y="856"/>
                    <a:pt x="2260" y="721"/>
                  </a:cubicBezTo>
                  <a:cubicBezTo>
                    <a:pt x="2210" y="574"/>
                    <a:pt x="2134" y="448"/>
                    <a:pt x="2016" y="343"/>
                  </a:cubicBezTo>
                  <a:cubicBezTo>
                    <a:pt x="1911" y="226"/>
                    <a:pt x="1785" y="146"/>
                    <a:pt x="1638" y="100"/>
                  </a:cubicBezTo>
                  <a:cubicBezTo>
                    <a:pt x="1514" y="37"/>
                    <a:pt x="1383" y="1"/>
                    <a:pt x="1248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97" name="Google Shape;597;p9"/>
            <p:cNvSpPr/>
            <p:nvPr/>
          </p:nvSpPr>
          <p:spPr>
            <a:xfrm>
              <a:off x="646375" y="26845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17" y="1"/>
                  </a:moveTo>
                  <a:cubicBezTo>
                    <a:pt x="0" y="1"/>
                    <a:pt x="0" y="2361"/>
                    <a:pt x="1517" y="2361"/>
                  </a:cubicBezTo>
                  <a:cubicBezTo>
                    <a:pt x="3033" y="2361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598" name="Google Shape;598;p9"/>
            <p:cNvSpPr/>
            <p:nvPr/>
          </p:nvSpPr>
          <p:spPr>
            <a:xfrm>
              <a:off x="660750" y="24713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38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599" name="Google Shape;599;p9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600" name="Google Shape;600;p9"/>
          <p:cNvSpPr txBox="1">
            <a:spLocks noGrp="1"/>
          </p:cNvSpPr>
          <p:nvPr>
            <p:ph type="title"/>
          </p:nvPr>
        </p:nvSpPr>
        <p:spPr>
          <a:xfrm>
            <a:off x="2761500" y="1794825"/>
            <a:ext cx="3621000" cy="78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1pPr>
            <a:lvl2pPr lvl="1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2pPr>
            <a:lvl3pPr lvl="2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3pPr>
            <a:lvl4pPr lvl="3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4pPr>
            <a:lvl5pPr lvl="4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5pPr>
            <a:lvl6pPr lvl="5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6pPr>
            <a:lvl7pPr lvl="6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7pPr>
            <a:lvl8pPr lvl="7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8pPr>
            <a:lvl9pPr lvl="8" algn="ctr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601" name="Google Shape;601;p9"/>
          <p:cNvSpPr txBox="1">
            <a:spLocks noGrp="1"/>
          </p:cNvSpPr>
          <p:nvPr>
            <p:ph type="subTitle" idx="1"/>
          </p:nvPr>
        </p:nvSpPr>
        <p:spPr>
          <a:xfrm>
            <a:off x="2761500" y="2891900"/>
            <a:ext cx="3621000" cy="123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Caption">
  <p:cSld name="CAPTION_ONLY">
    <p:spTree>
      <p:nvGrpSpPr>
        <p:cNvPr id="1" name="Shape 602"/>
        <p:cNvGrpSpPr/>
        <p:nvPr/>
      </p:nvGrpSpPr>
      <p:grpSpPr>
        <a:xfrm>
          <a:off x="0" y="0"/>
          <a:ext cx="0" cy="0"/>
        </a:xfrm>
      </p:grpSpPr>
      <p:sp>
        <p:nvSpPr>
          <p:cNvPr id="603" name="Google Shape;603;p10"/>
          <p:cNvSpPr/>
          <p:nvPr/>
        </p:nvSpPr>
        <p:spPr>
          <a:xfrm>
            <a:off x="7142164" y="-490466"/>
            <a:ext cx="2659286" cy="1034147"/>
          </a:xfrm>
          <a:custGeom>
            <a:rect l="l" t="t" r="r" b="b"/>
            <a:pathLst>
              <a:path w="82889" h="32234" extrusionOk="0">
                <a:moveTo>
                  <a:pt x="45851" y="1"/>
                </a:moveTo>
                <a:cubicBezTo>
                  <a:pt x="39811" y="1"/>
                  <a:pt x="33760" y="493"/>
                  <a:pt x="27739" y="1019"/>
                </a:cubicBezTo>
                <a:cubicBezTo>
                  <a:pt x="18978" y="1787"/>
                  <a:pt x="10081" y="2665"/>
                  <a:pt x="1891" y="5878"/>
                </a:cubicBezTo>
                <a:cubicBezTo>
                  <a:pt x="1219" y="6139"/>
                  <a:pt x="480" y="6500"/>
                  <a:pt x="287" y="7193"/>
                </a:cubicBezTo>
                <a:cubicBezTo>
                  <a:pt x="1" y="8201"/>
                  <a:pt x="1051" y="9058"/>
                  <a:pt x="1992" y="9533"/>
                </a:cubicBezTo>
                <a:cubicBezTo>
                  <a:pt x="5189" y="11131"/>
                  <a:pt x="8762" y="11973"/>
                  <a:pt x="12334" y="11973"/>
                </a:cubicBezTo>
                <a:cubicBezTo>
                  <a:pt x="12488" y="11973"/>
                  <a:pt x="12641" y="11972"/>
                  <a:pt x="12795" y="11969"/>
                </a:cubicBezTo>
                <a:lnTo>
                  <a:pt x="12795" y="11969"/>
                </a:lnTo>
                <a:cubicBezTo>
                  <a:pt x="11421" y="13149"/>
                  <a:pt x="9519" y="13426"/>
                  <a:pt x="7763" y="13880"/>
                </a:cubicBezTo>
                <a:cubicBezTo>
                  <a:pt x="6007" y="14329"/>
                  <a:pt x="4117" y="15190"/>
                  <a:pt x="3491" y="16891"/>
                </a:cubicBezTo>
                <a:cubicBezTo>
                  <a:pt x="2958" y="18350"/>
                  <a:pt x="4179" y="20266"/>
                  <a:pt x="5561" y="20266"/>
                </a:cubicBezTo>
                <a:cubicBezTo>
                  <a:pt x="5737" y="20266"/>
                  <a:pt x="5917" y="20234"/>
                  <a:pt x="6095" y="20167"/>
                </a:cubicBezTo>
                <a:lnTo>
                  <a:pt x="6095" y="20167"/>
                </a:lnTo>
                <a:cubicBezTo>
                  <a:pt x="4356" y="20940"/>
                  <a:pt x="2462" y="21967"/>
                  <a:pt x="2042" y="23813"/>
                </a:cubicBezTo>
                <a:cubicBezTo>
                  <a:pt x="1496" y="26249"/>
                  <a:pt x="3890" y="28312"/>
                  <a:pt x="6158" y="29345"/>
                </a:cubicBezTo>
                <a:cubicBezTo>
                  <a:pt x="10758" y="31441"/>
                  <a:pt x="15911" y="31941"/>
                  <a:pt x="20960" y="32134"/>
                </a:cubicBezTo>
                <a:cubicBezTo>
                  <a:pt x="22700" y="32200"/>
                  <a:pt x="24442" y="32233"/>
                  <a:pt x="26184" y="32233"/>
                </a:cubicBezTo>
                <a:cubicBezTo>
                  <a:pt x="36805" y="32233"/>
                  <a:pt x="47428" y="31002"/>
                  <a:pt x="57767" y="28559"/>
                </a:cubicBezTo>
                <a:cubicBezTo>
                  <a:pt x="65697" y="26682"/>
                  <a:pt x="74064" y="23666"/>
                  <a:pt x="78570" y="16874"/>
                </a:cubicBezTo>
                <a:cubicBezTo>
                  <a:pt x="82888" y="10385"/>
                  <a:pt x="78226" y="7411"/>
                  <a:pt x="72606" y="4912"/>
                </a:cubicBezTo>
                <a:cubicBezTo>
                  <a:pt x="67028" y="2426"/>
                  <a:pt x="60992" y="1052"/>
                  <a:pt x="54932" y="431"/>
                </a:cubicBezTo>
                <a:cubicBezTo>
                  <a:pt x="51911" y="125"/>
                  <a:pt x="48882" y="1"/>
                  <a:pt x="45851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604" name="Google Shape;604;p10"/>
          <p:cNvGrpSpPr/>
          <p:nvPr/>
        </p:nvGrpSpPr>
        <p:grpSpPr>
          <a:xfrm>
            <a:off x="6986265" y="-56599"/>
            <a:ext cx="1265494" cy="807613"/>
            <a:chOff x="6986265" y="-56599"/>
            <a:chExt cx="1265494" cy="807613"/>
          </a:xfrm>
        </p:grpSpPr>
        <p:sp>
          <p:nvSpPr>
            <p:cNvPr id="605" name="Google Shape;605;p10"/>
            <p:cNvSpPr/>
            <p:nvPr/>
          </p:nvSpPr>
          <p:spPr>
            <a:xfrm>
              <a:off x="7396600" y="279882"/>
              <a:ext cx="97306" cy="75618"/>
            </a:xfrm>
            <a:custGeom>
              <a:rect l="l" t="t" r="r" b="b"/>
              <a:pathLst>
                <a:path w="3033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06" name="Google Shape;606;p10"/>
            <p:cNvSpPr/>
            <p:nvPr/>
          </p:nvSpPr>
          <p:spPr>
            <a:xfrm>
              <a:off x="7361566" y="96884"/>
              <a:ext cx="97306" cy="75747"/>
            </a:xfrm>
            <a:custGeom>
              <a:rect l="l" t="t" r="r" b="b"/>
              <a:pathLst>
                <a:path w="3033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29" y="2361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07" name="Google Shape;607;p10"/>
            <p:cNvSpPr/>
            <p:nvPr/>
          </p:nvSpPr>
          <p:spPr>
            <a:xfrm>
              <a:off x="7705169" y="-30580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08" name="Google Shape;608;p10"/>
            <p:cNvSpPr/>
            <p:nvPr/>
          </p:nvSpPr>
          <p:spPr>
            <a:xfrm>
              <a:off x="7899236" y="80297"/>
              <a:ext cx="97435" cy="75651"/>
            </a:xfrm>
            <a:custGeom>
              <a:rect l="l" t="t" r="r" b="b"/>
              <a:pathLst>
                <a:path w="3037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7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09" name="Google Shape;609;p10"/>
            <p:cNvSpPr/>
            <p:nvPr/>
          </p:nvSpPr>
          <p:spPr>
            <a:xfrm>
              <a:off x="7564616" y="265060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10" name="Google Shape;610;p10"/>
            <p:cNvSpPr/>
            <p:nvPr/>
          </p:nvSpPr>
          <p:spPr>
            <a:xfrm>
              <a:off x="7731060" y="438883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7" y="2353"/>
                    <a:pt x="3037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11" name="Google Shape;611;p10"/>
            <p:cNvSpPr/>
            <p:nvPr/>
          </p:nvSpPr>
          <p:spPr>
            <a:xfrm>
              <a:off x="7738471" y="235544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12" name="Google Shape;612;p10"/>
            <p:cNvSpPr/>
            <p:nvPr/>
          </p:nvSpPr>
          <p:spPr>
            <a:xfrm>
              <a:off x="7590635" y="126528"/>
              <a:ext cx="97338" cy="75618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3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13" name="Google Shape;613;p10"/>
            <p:cNvSpPr/>
            <p:nvPr/>
          </p:nvSpPr>
          <p:spPr>
            <a:xfrm>
              <a:off x="7479725" y="399935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14" name="Google Shape;614;p10"/>
            <p:cNvSpPr/>
            <p:nvPr/>
          </p:nvSpPr>
          <p:spPr>
            <a:xfrm>
              <a:off x="7849380" y="364901"/>
              <a:ext cx="97306" cy="75618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15" name="Google Shape;615;p10"/>
            <p:cNvSpPr/>
            <p:nvPr/>
          </p:nvSpPr>
          <p:spPr>
            <a:xfrm>
              <a:off x="7755186" y="117352"/>
              <a:ext cx="97306" cy="75651"/>
            </a:xfrm>
            <a:custGeom>
              <a:rect l="l" t="t" r="r" b="b"/>
              <a:pathLst>
                <a:path w="3033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28" y="2353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16" name="Google Shape;616;p10"/>
            <p:cNvSpPr/>
            <p:nvPr/>
          </p:nvSpPr>
          <p:spPr>
            <a:xfrm>
              <a:off x="7825254" y="-56599"/>
              <a:ext cx="97595" cy="75747"/>
            </a:xfrm>
            <a:custGeom>
              <a:rect l="l" t="t" r="r" b="b"/>
              <a:pathLst>
                <a:path w="3042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17" name="Google Shape;617;p10"/>
            <p:cNvSpPr/>
            <p:nvPr/>
          </p:nvSpPr>
          <p:spPr>
            <a:xfrm>
              <a:off x="7520310" y="9972"/>
              <a:ext cx="97435" cy="75747"/>
            </a:xfrm>
            <a:custGeom>
              <a:rect l="l" t="t" r="r" b="b"/>
              <a:pathLst>
                <a:path w="3037" h="2361" extrusionOk="0">
                  <a:moveTo>
                    <a:pt x="1521" y="0"/>
                  </a:moveTo>
                  <a:cubicBezTo>
                    <a:pt x="0" y="0"/>
                    <a:pt x="0" y="2361"/>
                    <a:pt x="1521" y="2361"/>
                  </a:cubicBezTo>
                  <a:cubicBezTo>
                    <a:pt x="3037" y="2361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18" name="Google Shape;618;p10"/>
            <p:cNvSpPr/>
            <p:nvPr/>
          </p:nvSpPr>
          <p:spPr>
            <a:xfrm>
              <a:off x="7208083" y="176384"/>
              <a:ext cx="97306" cy="75779"/>
            </a:xfrm>
            <a:custGeom>
              <a:rect l="l" t="t" r="r" b="b"/>
              <a:pathLst>
                <a:path w="3033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3" y="2361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19" name="Google Shape;619;p10"/>
            <p:cNvSpPr/>
            <p:nvPr/>
          </p:nvSpPr>
          <p:spPr>
            <a:xfrm>
              <a:off x="7241224" y="381616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3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20" name="Google Shape;620;p10"/>
            <p:cNvSpPr/>
            <p:nvPr/>
          </p:nvSpPr>
          <p:spPr>
            <a:xfrm>
              <a:off x="7404011" y="529292"/>
              <a:ext cx="97306" cy="75651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21" name="Google Shape;621;p10"/>
            <p:cNvSpPr/>
            <p:nvPr/>
          </p:nvSpPr>
          <p:spPr>
            <a:xfrm>
              <a:off x="7603564" y="568240"/>
              <a:ext cx="97338" cy="75651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22" name="Google Shape;622;p10"/>
            <p:cNvSpPr/>
            <p:nvPr/>
          </p:nvSpPr>
          <p:spPr>
            <a:xfrm>
              <a:off x="7917684" y="558936"/>
              <a:ext cx="97467" cy="75651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7" y="2357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23" name="Google Shape;623;p10"/>
            <p:cNvSpPr/>
            <p:nvPr/>
          </p:nvSpPr>
          <p:spPr>
            <a:xfrm>
              <a:off x="8022914" y="277989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21" y="0"/>
                  </a:moveTo>
                  <a:cubicBezTo>
                    <a:pt x="1" y="0"/>
                    <a:pt x="1" y="2357"/>
                    <a:pt x="1521" y="2357"/>
                  </a:cubicBezTo>
                  <a:cubicBezTo>
                    <a:pt x="3038" y="2357"/>
                    <a:pt x="3042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24" name="Google Shape;624;p10"/>
            <p:cNvSpPr/>
            <p:nvPr/>
          </p:nvSpPr>
          <p:spPr>
            <a:xfrm>
              <a:off x="8154164" y="150526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25" name="Google Shape;625;p10"/>
            <p:cNvSpPr/>
            <p:nvPr/>
          </p:nvSpPr>
          <p:spPr>
            <a:xfrm>
              <a:off x="7313314" y="-41649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7" y="2357"/>
                    <a:pt x="3041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26" name="Google Shape;626;p10"/>
            <p:cNvSpPr/>
            <p:nvPr/>
          </p:nvSpPr>
          <p:spPr>
            <a:xfrm>
              <a:off x="7076833" y="-30580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6" y="0"/>
                  </a:moveTo>
                  <a:cubicBezTo>
                    <a:pt x="0" y="0"/>
                    <a:pt x="0" y="2356"/>
                    <a:pt x="1516" y="2356"/>
                  </a:cubicBezTo>
                  <a:cubicBezTo>
                    <a:pt x="3037" y="2356"/>
                    <a:pt x="3037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27" name="Google Shape;627;p10"/>
            <p:cNvSpPr/>
            <p:nvPr/>
          </p:nvSpPr>
          <p:spPr>
            <a:xfrm>
              <a:off x="6986265" y="270578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28" name="Google Shape;628;p10"/>
            <p:cNvSpPr/>
            <p:nvPr/>
          </p:nvSpPr>
          <p:spPr>
            <a:xfrm>
              <a:off x="7019534" y="405453"/>
              <a:ext cx="97435" cy="75651"/>
            </a:xfrm>
            <a:custGeom>
              <a:rect l="l" t="t" r="r" b="b"/>
              <a:pathLst>
                <a:path w="3037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1519" y="2357"/>
                    <a:pt x="1520" y="2357"/>
                    <a:pt x="1521" y="2357"/>
                  </a:cubicBezTo>
                  <a:cubicBezTo>
                    <a:pt x="3029" y="2357"/>
                    <a:pt x="3036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29" name="Google Shape;629;p10"/>
            <p:cNvSpPr/>
            <p:nvPr/>
          </p:nvSpPr>
          <p:spPr>
            <a:xfrm>
              <a:off x="7154441" y="610685"/>
              <a:ext cx="97467" cy="75651"/>
            </a:xfrm>
            <a:custGeom>
              <a:rect l="l" t="t" r="r" b="b"/>
              <a:pathLst>
                <a:path w="3038" h="2358" extrusionOk="0">
                  <a:moveTo>
                    <a:pt x="1521" y="1"/>
                  </a:moveTo>
                  <a:cubicBezTo>
                    <a:pt x="0" y="1"/>
                    <a:pt x="0" y="2357"/>
                    <a:pt x="1521" y="2357"/>
                  </a:cubicBezTo>
                  <a:cubicBezTo>
                    <a:pt x="3033" y="2357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30" name="Google Shape;630;p10"/>
            <p:cNvSpPr/>
            <p:nvPr/>
          </p:nvSpPr>
          <p:spPr>
            <a:xfrm>
              <a:off x="8078577" y="675363"/>
              <a:ext cx="97338" cy="75651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31" name="Google Shape;631;p10"/>
            <p:cNvSpPr/>
            <p:nvPr/>
          </p:nvSpPr>
          <p:spPr>
            <a:xfrm>
              <a:off x="8096897" y="401828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632" name="Google Shape;632;p10"/>
          <p:cNvSpPr/>
          <p:nvPr/>
        </p:nvSpPr>
        <p:spPr>
          <a:xfrm>
            <a:off x="-363483" y="4724367"/>
            <a:ext cx="1037356" cy="820125"/>
          </a:xfrm>
          <a:custGeom>
            <a:rect l="l" t="t" r="r" b="b"/>
            <a:pathLst>
              <a:path w="32334" h="25562" extrusionOk="0">
                <a:moveTo>
                  <a:pt x="32334" y="17467"/>
                </a:moveTo>
                <a:cubicBezTo>
                  <a:pt x="32334" y="17467"/>
                  <a:pt x="32333" y="17467"/>
                  <a:pt x="32333" y="17468"/>
                </a:cubicBezTo>
                <a:lnTo>
                  <a:pt x="32333" y="17468"/>
                </a:lnTo>
                <a:cubicBezTo>
                  <a:pt x="32333" y="17467"/>
                  <a:pt x="32334" y="17467"/>
                  <a:pt x="32334" y="17467"/>
                </a:cubicBezTo>
                <a:close/>
                <a:moveTo>
                  <a:pt x="9069" y="1"/>
                </a:moveTo>
                <a:cubicBezTo>
                  <a:pt x="7169" y="1"/>
                  <a:pt x="5155" y="480"/>
                  <a:pt x="3798" y="1666"/>
                </a:cubicBezTo>
                <a:cubicBezTo>
                  <a:pt x="3046" y="2321"/>
                  <a:pt x="2508" y="3186"/>
                  <a:pt x="2071" y="4089"/>
                </a:cubicBezTo>
                <a:cubicBezTo>
                  <a:pt x="1" y="8369"/>
                  <a:pt x="185" y="13456"/>
                  <a:pt x="1517" y="18017"/>
                </a:cubicBezTo>
                <a:cubicBezTo>
                  <a:pt x="2122" y="20080"/>
                  <a:pt x="2987" y="22142"/>
                  <a:pt x="4528" y="23646"/>
                </a:cubicBezTo>
                <a:cubicBezTo>
                  <a:pt x="5700" y="24794"/>
                  <a:pt x="7324" y="25563"/>
                  <a:pt x="8936" y="25563"/>
                </a:cubicBezTo>
                <a:cubicBezTo>
                  <a:pt x="9440" y="25563"/>
                  <a:pt x="9943" y="25488"/>
                  <a:pt x="10430" y="25326"/>
                </a:cubicBezTo>
                <a:cubicBezTo>
                  <a:pt x="11257" y="25053"/>
                  <a:pt x="12068" y="24444"/>
                  <a:pt x="12194" y="23578"/>
                </a:cubicBezTo>
                <a:cubicBezTo>
                  <a:pt x="12857" y="23847"/>
                  <a:pt x="13563" y="24119"/>
                  <a:pt x="14266" y="24119"/>
                </a:cubicBezTo>
                <a:cubicBezTo>
                  <a:pt x="14464" y="24119"/>
                  <a:pt x="14661" y="24098"/>
                  <a:pt x="14857" y="24049"/>
                </a:cubicBezTo>
                <a:cubicBezTo>
                  <a:pt x="15747" y="23826"/>
                  <a:pt x="16461" y="22751"/>
                  <a:pt x="15974" y="21970"/>
                </a:cubicBezTo>
                <a:lnTo>
                  <a:pt x="15974" y="21970"/>
                </a:lnTo>
                <a:cubicBezTo>
                  <a:pt x="16855" y="22140"/>
                  <a:pt x="17751" y="22224"/>
                  <a:pt x="18647" y="22224"/>
                </a:cubicBezTo>
                <a:cubicBezTo>
                  <a:pt x="20319" y="22224"/>
                  <a:pt x="21991" y="21931"/>
                  <a:pt x="23564" y="21356"/>
                </a:cubicBezTo>
                <a:cubicBezTo>
                  <a:pt x="23875" y="21243"/>
                  <a:pt x="24228" y="21075"/>
                  <a:pt x="24291" y="20747"/>
                </a:cubicBezTo>
                <a:cubicBezTo>
                  <a:pt x="24333" y="20558"/>
                  <a:pt x="24257" y="20369"/>
                  <a:pt x="24173" y="20201"/>
                </a:cubicBezTo>
                <a:cubicBezTo>
                  <a:pt x="23934" y="19727"/>
                  <a:pt x="23556" y="19315"/>
                  <a:pt x="23093" y="19042"/>
                </a:cubicBezTo>
                <a:lnTo>
                  <a:pt x="23093" y="19042"/>
                </a:lnTo>
                <a:cubicBezTo>
                  <a:pt x="23977" y="19247"/>
                  <a:pt x="24882" y="19348"/>
                  <a:pt x="25788" y="19348"/>
                </a:cubicBezTo>
                <a:cubicBezTo>
                  <a:pt x="28088" y="19348"/>
                  <a:pt x="30390" y="18700"/>
                  <a:pt x="32333" y="17468"/>
                </a:cubicBezTo>
                <a:lnTo>
                  <a:pt x="32333" y="17468"/>
                </a:lnTo>
                <a:cubicBezTo>
                  <a:pt x="32311" y="17481"/>
                  <a:pt x="32278" y="17488"/>
                  <a:pt x="32237" y="17488"/>
                </a:cubicBezTo>
                <a:cubicBezTo>
                  <a:pt x="31852" y="17488"/>
                  <a:pt x="30715" y="16954"/>
                  <a:pt x="30469" y="16875"/>
                </a:cubicBezTo>
                <a:cubicBezTo>
                  <a:pt x="29818" y="16644"/>
                  <a:pt x="29180" y="16388"/>
                  <a:pt x="28541" y="16106"/>
                </a:cubicBezTo>
                <a:cubicBezTo>
                  <a:pt x="27298" y="15560"/>
                  <a:pt x="26084" y="14930"/>
                  <a:pt x="24921" y="14224"/>
                </a:cubicBezTo>
                <a:cubicBezTo>
                  <a:pt x="20779" y="11713"/>
                  <a:pt x="17217" y="8248"/>
                  <a:pt x="14626" y="4157"/>
                </a:cubicBezTo>
                <a:cubicBezTo>
                  <a:pt x="13639" y="2598"/>
                  <a:pt x="13105" y="574"/>
                  <a:pt x="11098" y="187"/>
                </a:cubicBezTo>
                <a:cubicBezTo>
                  <a:pt x="10463" y="67"/>
                  <a:pt x="9774" y="1"/>
                  <a:pt x="9069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633" name="Google Shape;633;p10"/>
          <p:cNvGrpSpPr/>
          <p:nvPr/>
        </p:nvGrpSpPr>
        <p:grpSpPr>
          <a:xfrm>
            <a:off x="-208785" y="3219377"/>
            <a:ext cx="1265494" cy="1598337"/>
            <a:chOff x="-208785" y="3219377"/>
            <a:chExt cx="1265494" cy="1598337"/>
          </a:xfrm>
        </p:grpSpPr>
        <p:grpSp>
          <p:nvGrpSpPr>
            <p:cNvPr id="634" name="Google Shape;634;p10"/>
            <p:cNvGrpSpPr/>
            <p:nvPr/>
          </p:nvGrpSpPr>
          <p:grpSpPr>
            <a:xfrm>
              <a:off x="-208785" y="4010101"/>
              <a:ext cx="1265494" cy="807613"/>
              <a:chOff x="6986265" y="-56599"/>
              <a:chExt cx="1265494" cy="807613"/>
            </a:xfrm>
          </p:grpSpPr>
          <p:sp>
            <p:nvSpPr>
              <p:cNvPr id="635" name="Google Shape;635;p10"/>
              <p:cNvSpPr/>
              <p:nvPr/>
            </p:nvSpPr>
            <p:spPr>
              <a:xfrm>
                <a:off x="7396600" y="279882"/>
                <a:ext cx="97306" cy="75618"/>
              </a:xfrm>
              <a:custGeom>
                <a:rect l="l" t="t" r="r" b="b"/>
                <a:pathLst>
                  <a:path w="3033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3" y="2357"/>
                      <a:pt x="3033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36" name="Google Shape;636;p10"/>
              <p:cNvSpPr/>
              <p:nvPr/>
            </p:nvSpPr>
            <p:spPr>
              <a:xfrm>
                <a:off x="7361566" y="96884"/>
                <a:ext cx="97306" cy="75747"/>
              </a:xfrm>
              <a:custGeom>
                <a:rect l="l" t="t" r="r" b="b"/>
                <a:pathLst>
                  <a:path w="3033" h="2361" extrusionOk="0">
                    <a:moveTo>
                      <a:pt x="1516" y="0"/>
                    </a:moveTo>
                    <a:cubicBezTo>
                      <a:pt x="0" y="0"/>
                      <a:pt x="0" y="2361"/>
                      <a:pt x="1516" y="2361"/>
                    </a:cubicBezTo>
                    <a:cubicBezTo>
                      <a:pt x="3029" y="2361"/>
                      <a:pt x="3033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37" name="Google Shape;637;p10"/>
              <p:cNvSpPr/>
              <p:nvPr/>
            </p:nvSpPr>
            <p:spPr>
              <a:xfrm>
                <a:off x="7705169" y="-30580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0"/>
                    </a:moveTo>
                    <a:cubicBezTo>
                      <a:pt x="1" y="0"/>
                      <a:pt x="1" y="2356"/>
                      <a:pt x="1517" y="2356"/>
                    </a:cubicBezTo>
                    <a:cubicBezTo>
                      <a:pt x="3033" y="2356"/>
                      <a:pt x="3038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38" name="Google Shape;638;p10"/>
              <p:cNvSpPr/>
              <p:nvPr/>
            </p:nvSpPr>
            <p:spPr>
              <a:xfrm>
                <a:off x="7899236" y="80297"/>
                <a:ext cx="97435" cy="75651"/>
              </a:xfrm>
              <a:custGeom>
                <a:rect l="l" t="t" r="r" b="b"/>
                <a:pathLst>
                  <a:path w="3037" h="2358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3" y="2357"/>
                      <a:pt x="3037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39" name="Google Shape;639;p10"/>
              <p:cNvSpPr/>
              <p:nvPr/>
            </p:nvSpPr>
            <p:spPr>
              <a:xfrm>
                <a:off x="7564616" y="265060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40" name="Google Shape;640;p10"/>
              <p:cNvSpPr/>
              <p:nvPr/>
            </p:nvSpPr>
            <p:spPr>
              <a:xfrm>
                <a:off x="7731060" y="438883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7" y="2353"/>
                      <a:pt x="3037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41" name="Google Shape;641;p10"/>
              <p:cNvSpPr/>
              <p:nvPr/>
            </p:nvSpPr>
            <p:spPr>
              <a:xfrm>
                <a:off x="7738471" y="235544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7" y="2357"/>
                      <a:pt x="3037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42" name="Google Shape;642;p10"/>
              <p:cNvSpPr/>
              <p:nvPr/>
            </p:nvSpPr>
            <p:spPr>
              <a:xfrm>
                <a:off x="7590635" y="126528"/>
                <a:ext cx="97338" cy="75618"/>
              </a:xfrm>
              <a:custGeom>
                <a:rect l="l" t="t" r="r" b="b"/>
                <a:pathLst>
                  <a:path w="3034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3"/>
                      <a:pt x="3033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43" name="Google Shape;643;p10"/>
              <p:cNvSpPr/>
              <p:nvPr/>
            </p:nvSpPr>
            <p:spPr>
              <a:xfrm>
                <a:off x="7479725" y="399935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29" y="2357"/>
                      <a:pt x="3038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44" name="Google Shape;644;p10"/>
              <p:cNvSpPr/>
              <p:nvPr/>
            </p:nvSpPr>
            <p:spPr>
              <a:xfrm>
                <a:off x="7849380" y="364901"/>
                <a:ext cx="97306" cy="75618"/>
              </a:xfrm>
              <a:custGeom>
                <a:rect l="l" t="t" r="r" b="b"/>
                <a:pathLst>
                  <a:path w="3033" h="2357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3" y="2357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45" name="Google Shape;645;p10"/>
              <p:cNvSpPr/>
              <p:nvPr/>
            </p:nvSpPr>
            <p:spPr>
              <a:xfrm>
                <a:off x="7755186" y="117352"/>
                <a:ext cx="97306" cy="75651"/>
              </a:xfrm>
              <a:custGeom>
                <a:rect l="l" t="t" r="r" b="b"/>
                <a:pathLst>
                  <a:path w="3033" h="2358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28" y="2353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46" name="Google Shape;646;p10"/>
              <p:cNvSpPr/>
              <p:nvPr/>
            </p:nvSpPr>
            <p:spPr>
              <a:xfrm>
                <a:off x="7825254" y="-56599"/>
                <a:ext cx="97595" cy="75747"/>
              </a:xfrm>
              <a:custGeom>
                <a:rect l="l" t="t" r="r" b="b"/>
                <a:pathLst>
                  <a:path w="3042" h="2361" extrusionOk="0">
                    <a:moveTo>
                      <a:pt x="1516" y="0"/>
                    </a:moveTo>
                    <a:cubicBezTo>
                      <a:pt x="0" y="0"/>
                      <a:pt x="0" y="2361"/>
                      <a:pt x="1516" y="2361"/>
                    </a:cubicBezTo>
                    <a:cubicBezTo>
                      <a:pt x="3033" y="2361"/>
                      <a:pt x="3041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47" name="Google Shape;647;p10"/>
              <p:cNvSpPr/>
              <p:nvPr/>
            </p:nvSpPr>
            <p:spPr>
              <a:xfrm>
                <a:off x="7520310" y="9972"/>
                <a:ext cx="97435" cy="75747"/>
              </a:xfrm>
              <a:custGeom>
                <a:rect l="l" t="t" r="r" b="b"/>
                <a:pathLst>
                  <a:path w="3037" h="2361" extrusionOk="0">
                    <a:moveTo>
                      <a:pt x="1521" y="0"/>
                    </a:moveTo>
                    <a:cubicBezTo>
                      <a:pt x="0" y="0"/>
                      <a:pt x="0" y="2361"/>
                      <a:pt x="1521" y="2361"/>
                    </a:cubicBezTo>
                    <a:cubicBezTo>
                      <a:pt x="3037" y="2361"/>
                      <a:pt x="3037" y="0"/>
                      <a:pt x="152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48" name="Google Shape;648;p10"/>
              <p:cNvSpPr/>
              <p:nvPr/>
            </p:nvSpPr>
            <p:spPr>
              <a:xfrm>
                <a:off x="7208083" y="176384"/>
                <a:ext cx="97306" cy="75779"/>
              </a:xfrm>
              <a:custGeom>
                <a:rect l="l" t="t" r="r" b="b"/>
                <a:pathLst>
                  <a:path w="3033" h="2362" extrusionOk="0">
                    <a:moveTo>
                      <a:pt x="1516" y="1"/>
                    </a:moveTo>
                    <a:cubicBezTo>
                      <a:pt x="0" y="1"/>
                      <a:pt x="0" y="2361"/>
                      <a:pt x="1516" y="2361"/>
                    </a:cubicBezTo>
                    <a:cubicBezTo>
                      <a:pt x="3033" y="2361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49" name="Google Shape;649;p10"/>
              <p:cNvSpPr/>
              <p:nvPr/>
            </p:nvSpPr>
            <p:spPr>
              <a:xfrm>
                <a:off x="7241224" y="381616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3" y="2353"/>
                      <a:pt x="3041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50" name="Google Shape;650;p10"/>
              <p:cNvSpPr/>
              <p:nvPr/>
            </p:nvSpPr>
            <p:spPr>
              <a:xfrm>
                <a:off x="7404011" y="529292"/>
                <a:ext cx="97306" cy="75651"/>
              </a:xfrm>
              <a:custGeom>
                <a:rect l="l" t="t" r="r" b="b"/>
                <a:pathLst>
                  <a:path w="3033" h="2358" extrusionOk="0">
                    <a:moveTo>
                      <a:pt x="1517" y="1"/>
                    </a:moveTo>
                    <a:cubicBezTo>
                      <a:pt x="0" y="1"/>
                      <a:pt x="0" y="2357"/>
                      <a:pt x="1517" y="2357"/>
                    </a:cubicBezTo>
                    <a:cubicBezTo>
                      <a:pt x="3033" y="2357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51" name="Google Shape;651;p10"/>
              <p:cNvSpPr/>
              <p:nvPr/>
            </p:nvSpPr>
            <p:spPr>
              <a:xfrm>
                <a:off x="7603564" y="568240"/>
                <a:ext cx="97338" cy="75651"/>
              </a:xfrm>
              <a:custGeom>
                <a:rect l="l" t="t" r="r" b="b"/>
                <a:pathLst>
                  <a:path w="3034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33" y="2353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52" name="Google Shape;652;p10"/>
              <p:cNvSpPr/>
              <p:nvPr/>
            </p:nvSpPr>
            <p:spPr>
              <a:xfrm>
                <a:off x="7917684" y="558936"/>
                <a:ext cx="97467" cy="75651"/>
              </a:xfrm>
              <a:custGeom>
                <a:rect l="l" t="t" r="r" b="b"/>
                <a:pathLst>
                  <a:path w="3038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37" y="2357"/>
                      <a:pt x="3037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53" name="Google Shape;653;p10"/>
              <p:cNvSpPr/>
              <p:nvPr/>
            </p:nvSpPr>
            <p:spPr>
              <a:xfrm>
                <a:off x="8022914" y="277989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21" y="0"/>
                    </a:moveTo>
                    <a:cubicBezTo>
                      <a:pt x="1" y="0"/>
                      <a:pt x="1" y="2357"/>
                      <a:pt x="1521" y="2357"/>
                    </a:cubicBezTo>
                    <a:cubicBezTo>
                      <a:pt x="3038" y="2357"/>
                      <a:pt x="3042" y="0"/>
                      <a:pt x="152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54" name="Google Shape;654;p10"/>
              <p:cNvSpPr/>
              <p:nvPr/>
            </p:nvSpPr>
            <p:spPr>
              <a:xfrm>
                <a:off x="8154164" y="150526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6"/>
                      <a:pt x="1517" y="2356"/>
                    </a:cubicBezTo>
                    <a:cubicBezTo>
                      <a:pt x="3033" y="2356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55" name="Google Shape;655;p10"/>
              <p:cNvSpPr/>
              <p:nvPr/>
            </p:nvSpPr>
            <p:spPr>
              <a:xfrm>
                <a:off x="7313314" y="-41649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1"/>
                    </a:moveTo>
                    <a:cubicBezTo>
                      <a:pt x="0" y="1"/>
                      <a:pt x="0" y="2357"/>
                      <a:pt x="1517" y="2357"/>
                    </a:cubicBezTo>
                    <a:cubicBezTo>
                      <a:pt x="3037" y="2357"/>
                      <a:pt x="3041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56" name="Google Shape;656;p10"/>
              <p:cNvSpPr/>
              <p:nvPr/>
            </p:nvSpPr>
            <p:spPr>
              <a:xfrm>
                <a:off x="7076833" y="-30580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6" y="0"/>
                    </a:moveTo>
                    <a:cubicBezTo>
                      <a:pt x="0" y="0"/>
                      <a:pt x="0" y="2356"/>
                      <a:pt x="1516" y="2356"/>
                    </a:cubicBezTo>
                    <a:cubicBezTo>
                      <a:pt x="3037" y="2356"/>
                      <a:pt x="3037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57" name="Google Shape;657;p10"/>
              <p:cNvSpPr/>
              <p:nvPr/>
            </p:nvSpPr>
            <p:spPr>
              <a:xfrm>
                <a:off x="6986265" y="270578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37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58" name="Google Shape;658;p10"/>
              <p:cNvSpPr/>
              <p:nvPr/>
            </p:nvSpPr>
            <p:spPr>
              <a:xfrm>
                <a:off x="7019534" y="405453"/>
                <a:ext cx="97435" cy="75651"/>
              </a:xfrm>
              <a:custGeom>
                <a:rect l="l" t="t" r="r" b="b"/>
                <a:pathLst>
                  <a:path w="3037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1519" y="2357"/>
                      <a:pt x="1520" y="2357"/>
                      <a:pt x="1521" y="2357"/>
                    </a:cubicBezTo>
                    <a:cubicBezTo>
                      <a:pt x="3029" y="2357"/>
                      <a:pt x="3036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59" name="Google Shape;659;p10"/>
              <p:cNvSpPr/>
              <p:nvPr/>
            </p:nvSpPr>
            <p:spPr>
              <a:xfrm>
                <a:off x="7154441" y="610685"/>
                <a:ext cx="97467" cy="75651"/>
              </a:xfrm>
              <a:custGeom>
                <a:rect l="l" t="t" r="r" b="b"/>
                <a:pathLst>
                  <a:path w="3038" h="2358" extrusionOk="0">
                    <a:moveTo>
                      <a:pt x="1521" y="1"/>
                    </a:moveTo>
                    <a:cubicBezTo>
                      <a:pt x="0" y="1"/>
                      <a:pt x="0" y="2357"/>
                      <a:pt x="1521" y="2357"/>
                    </a:cubicBezTo>
                    <a:cubicBezTo>
                      <a:pt x="3033" y="2357"/>
                      <a:pt x="3037" y="1"/>
                      <a:pt x="152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60" name="Google Shape;660;p10"/>
              <p:cNvSpPr/>
              <p:nvPr/>
            </p:nvSpPr>
            <p:spPr>
              <a:xfrm>
                <a:off x="8078577" y="675363"/>
                <a:ext cx="97338" cy="75651"/>
              </a:xfrm>
              <a:custGeom>
                <a:rect l="l" t="t" r="r" b="b"/>
                <a:pathLst>
                  <a:path w="3034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29" y="2357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661" name="Google Shape;661;p10"/>
              <p:cNvSpPr/>
              <p:nvPr/>
            </p:nvSpPr>
            <p:spPr>
              <a:xfrm>
                <a:off x="8096897" y="401828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  <p:sp>
          <p:nvSpPr>
            <p:cNvPr id="662" name="Google Shape;662;p10"/>
            <p:cNvSpPr/>
            <p:nvPr/>
          </p:nvSpPr>
          <p:spPr>
            <a:xfrm>
              <a:off x="78389" y="3485790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2" y="0"/>
                  </a:moveTo>
                  <a:cubicBezTo>
                    <a:pt x="4" y="0"/>
                    <a:pt x="0" y="2222"/>
                    <a:pt x="1432" y="2222"/>
                  </a:cubicBezTo>
                  <a:cubicBezTo>
                    <a:pt x="2861" y="2222"/>
                    <a:pt x="2861" y="0"/>
                    <a:pt x="1432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63" name="Google Shape;663;p10"/>
            <p:cNvSpPr/>
            <p:nvPr/>
          </p:nvSpPr>
          <p:spPr>
            <a:xfrm>
              <a:off x="261388" y="3590347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2" y="1"/>
                  </a:moveTo>
                  <a:cubicBezTo>
                    <a:pt x="4" y="1"/>
                    <a:pt x="0" y="2223"/>
                    <a:pt x="1432" y="2223"/>
                  </a:cubicBezTo>
                  <a:cubicBezTo>
                    <a:pt x="2860" y="2223"/>
                    <a:pt x="2860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64" name="Google Shape;664;p10"/>
            <p:cNvSpPr/>
            <p:nvPr/>
          </p:nvSpPr>
          <p:spPr>
            <a:xfrm>
              <a:off x="-53951" y="3764587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3" y="1"/>
                  </a:moveTo>
                  <a:cubicBezTo>
                    <a:pt x="5" y="1"/>
                    <a:pt x="1" y="2222"/>
                    <a:pt x="1433" y="2222"/>
                  </a:cubicBezTo>
                  <a:cubicBezTo>
                    <a:pt x="2861" y="2222"/>
                    <a:pt x="2861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65" name="Google Shape;665;p10"/>
            <p:cNvSpPr/>
            <p:nvPr/>
          </p:nvSpPr>
          <p:spPr>
            <a:xfrm>
              <a:off x="102643" y="3928304"/>
              <a:ext cx="91916" cy="71319"/>
            </a:xfrm>
            <a:custGeom>
              <a:rect l="l" t="t" r="r" b="b"/>
              <a:pathLst>
                <a:path w="2865" h="2223" extrusionOk="0">
                  <a:moveTo>
                    <a:pt x="1432" y="1"/>
                  </a:moveTo>
                  <a:cubicBezTo>
                    <a:pt x="4" y="1"/>
                    <a:pt x="0" y="2223"/>
                    <a:pt x="1432" y="2223"/>
                  </a:cubicBezTo>
                  <a:cubicBezTo>
                    <a:pt x="2865" y="2223"/>
                    <a:pt x="2865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66" name="Google Shape;666;p10"/>
            <p:cNvSpPr/>
            <p:nvPr/>
          </p:nvSpPr>
          <p:spPr>
            <a:xfrm>
              <a:off x="109766" y="3736836"/>
              <a:ext cx="91948" cy="71191"/>
            </a:xfrm>
            <a:custGeom>
              <a:rect l="l" t="t" r="r" b="b"/>
              <a:pathLst>
                <a:path w="2866" h="2219" extrusionOk="0">
                  <a:moveTo>
                    <a:pt x="1433" y="0"/>
                  </a:moveTo>
                  <a:cubicBezTo>
                    <a:pt x="5" y="0"/>
                    <a:pt x="1" y="2218"/>
                    <a:pt x="1433" y="2218"/>
                  </a:cubicBezTo>
                  <a:cubicBezTo>
                    <a:pt x="2861" y="2218"/>
                    <a:pt x="2865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67" name="Google Shape;667;p10"/>
            <p:cNvSpPr/>
            <p:nvPr/>
          </p:nvSpPr>
          <p:spPr>
            <a:xfrm>
              <a:off x="-29825" y="3633883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7" y="0"/>
                  </a:moveTo>
                  <a:cubicBezTo>
                    <a:pt x="9" y="0"/>
                    <a:pt x="0" y="2222"/>
                    <a:pt x="1437" y="2222"/>
                  </a:cubicBezTo>
                  <a:cubicBezTo>
                    <a:pt x="2869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68" name="Google Shape;668;p10"/>
            <p:cNvSpPr/>
            <p:nvPr/>
          </p:nvSpPr>
          <p:spPr>
            <a:xfrm>
              <a:off x="214066" y="3858781"/>
              <a:ext cx="92077" cy="71191"/>
            </a:xfrm>
            <a:custGeom>
              <a:rect l="l" t="t" r="r" b="b"/>
              <a:pathLst>
                <a:path w="2870" h="2219" extrusionOk="0">
                  <a:moveTo>
                    <a:pt x="1437" y="0"/>
                  </a:moveTo>
                  <a:cubicBezTo>
                    <a:pt x="9" y="0"/>
                    <a:pt x="1" y="2218"/>
                    <a:pt x="1437" y="2218"/>
                  </a:cubicBezTo>
                  <a:cubicBezTo>
                    <a:pt x="2870" y="2218"/>
                    <a:pt x="2870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69" name="Google Shape;669;p10"/>
            <p:cNvSpPr/>
            <p:nvPr/>
          </p:nvSpPr>
          <p:spPr>
            <a:xfrm>
              <a:off x="125422" y="3625253"/>
              <a:ext cx="91916" cy="71319"/>
            </a:xfrm>
            <a:custGeom>
              <a:rect l="l" t="t" r="r" b="b"/>
              <a:pathLst>
                <a:path w="2865" h="2223" extrusionOk="0">
                  <a:moveTo>
                    <a:pt x="1432" y="1"/>
                  </a:moveTo>
                  <a:cubicBezTo>
                    <a:pt x="4" y="1"/>
                    <a:pt x="0" y="2222"/>
                    <a:pt x="1432" y="2222"/>
                  </a:cubicBezTo>
                  <a:cubicBezTo>
                    <a:pt x="2860" y="2222"/>
                    <a:pt x="2865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0" name="Google Shape;670;p10"/>
            <p:cNvSpPr/>
            <p:nvPr/>
          </p:nvSpPr>
          <p:spPr>
            <a:xfrm>
              <a:off x="191576" y="3461408"/>
              <a:ext cx="92077" cy="71287"/>
            </a:xfrm>
            <a:custGeom>
              <a:rect l="l" t="t" r="r" b="b"/>
              <a:pathLst>
                <a:path w="2870" h="2222" extrusionOk="0">
                  <a:moveTo>
                    <a:pt x="1433" y="0"/>
                  </a:moveTo>
                  <a:cubicBezTo>
                    <a:pt x="5" y="0"/>
                    <a:pt x="0" y="2222"/>
                    <a:pt x="1433" y="2222"/>
                  </a:cubicBezTo>
                  <a:cubicBezTo>
                    <a:pt x="2861" y="2222"/>
                    <a:pt x="2869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1" name="Google Shape;671;p10"/>
            <p:cNvSpPr/>
            <p:nvPr/>
          </p:nvSpPr>
          <p:spPr>
            <a:xfrm>
              <a:off x="-95979" y="3524193"/>
              <a:ext cx="92045" cy="71319"/>
            </a:xfrm>
            <a:custGeom>
              <a:rect l="l" t="t" r="r" b="b"/>
              <a:pathLst>
                <a:path w="2869" h="2223" extrusionOk="0">
                  <a:moveTo>
                    <a:pt x="1432" y="0"/>
                  </a:moveTo>
                  <a:cubicBezTo>
                    <a:pt x="4" y="0"/>
                    <a:pt x="0" y="2222"/>
                    <a:pt x="1432" y="2222"/>
                  </a:cubicBezTo>
                  <a:cubicBezTo>
                    <a:pt x="2869" y="2222"/>
                    <a:pt x="2869" y="0"/>
                    <a:pt x="1432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2" name="Google Shape;672;p10"/>
            <p:cNvSpPr/>
            <p:nvPr/>
          </p:nvSpPr>
          <p:spPr>
            <a:xfrm>
              <a:off x="-17441" y="4050250"/>
              <a:ext cx="91820" cy="71319"/>
            </a:xfrm>
            <a:custGeom>
              <a:rect l="l" t="t" r="r" b="b"/>
              <a:pathLst>
                <a:path w="2862" h="2223" extrusionOk="0">
                  <a:moveTo>
                    <a:pt x="1433" y="1"/>
                  </a:moveTo>
                  <a:cubicBezTo>
                    <a:pt x="5" y="1"/>
                    <a:pt x="1" y="2223"/>
                    <a:pt x="1433" y="2223"/>
                  </a:cubicBezTo>
                  <a:cubicBezTo>
                    <a:pt x="2861" y="2223"/>
                    <a:pt x="2861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3" name="Google Shape;673;p10"/>
            <p:cNvSpPr/>
            <p:nvPr/>
          </p:nvSpPr>
          <p:spPr>
            <a:xfrm>
              <a:off x="278616" y="4041652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7" y="0"/>
                  </a:moveTo>
                  <a:cubicBezTo>
                    <a:pt x="9" y="0"/>
                    <a:pt x="1" y="2222"/>
                    <a:pt x="1437" y="2222"/>
                  </a:cubicBezTo>
                  <a:cubicBezTo>
                    <a:pt x="2865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4" name="Google Shape;674;p10"/>
            <p:cNvSpPr/>
            <p:nvPr/>
          </p:nvSpPr>
          <p:spPr>
            <a:xfrm>
              <a:off x="378072" y="3776714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3" y="1"/>
                  </a:moveTo>
                  <a:cubicBezTo>
                    <a:pt x="5" y="1"/>
                    <a:pt x="0" y="2222"/>
                    <a:pt x="1433" y="2222"/>
                  </a:cubicBezTo>
                  <a:cubicBezTo>
                    <a:pt x="1434" y="2222"/>
                    <a:pt x="1435" y="2222"/>
                    <a:pt x="1437" y="2222"/>
                  </a:cubicBezTo>
                  <a:cubicBezTo>
                    <a:pt x="2861" y="2222"/>
                    <a:pt x="2859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5" name="Google Shape;675;p10"/>
            <p:cNvSpPr/>
            <p:nvPr/>
          </p:nvSpPr>
          <p:spPr>
            <a:xfrm>
              <a:off x="501653" y="3656662"/>
              <a:ext cx="92045" cy="71159"/>
            </a:xfrm>
            <a:custGeom>
              <a:rect l="l" t="t" r="r" b="b"/>
              <a:pathLst>
                <a:path w="2869" h="2218" extrusionOk="0">
                  <a:moveTo>
                    <a:pt x="1437" y="0"/>
                  </a:moveTo>
                  <a:cubicBezTo>
                    <a:pt x="8" y="0"/>
                    <a:pt x="0" y="2218"/>
                    <a:pt x="1437" y="2218"/>
                  </a:cubicBezTo>
                  <a:cubicBezTo>
                    <a:pt x="2865" y="2218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6" name="Google Shape;676;p10"/>
            <p:cNvSpPr/>
            <p:nvPr/>
          </p:nvSpPr>
          <p:spPr>
            <a:xfrm>
              <a:off x="402326" y="3370967"/>
              <a:ext cx="91948" cy="71191"/>
            </a:xfrm>
            <a:custGeom>
              <a:rect l="l" t="t" r="r" b="b"/>
              <a:pathLst>
                <a:path w="2866" h="2219" extrusionOk="0">
                  <a:moveTo>
                    <a:pt x="1433" y="1"/>
                  </a:moveTo>
                  <a:cubicBezTo>
                    <a:pt x="5" y="1"/>
                    <a:pt x="1" y="2218"/>
                    <a:pt x="1433" y="2218"/>
                  </a:cubicBezTo>
                  <a:cubicBezTo>
                    <a:pt x="2865" y="2218"/>
                    <a:pt x="2865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7" name="Google Shape;677;p10"/>
            <p:cNvSpPr/>
            <p:nvPr/>
          </p:nvSpPr>
          <p:spPr>
            <a:xfrm>
              <a:off x="219327" y="3219377"/>
              <a:ext cx="92077" cy="71191"/>
            </a:xfrm>
            <a:custGeom>
              <a:rect l="l" t="t" r="r" b="b"/>
              <a:pathLst>
                <a:path w="2870" h="2219" extrusionOk="0">
                  <a:moveTo>
                    <a:pt x="1437" y="1"/>
                  </a:moveTo>
                  <a:cubicBezTo>
                    <a:pt x="9" y="1"/>
                    <a:pt x="1" y="2218"/>
                    <a:pt x="1437" y="2218"/>
                  </a:cubicBezTo>
                  <a:cubicBezTo>
                    <a:pt x="2869" y="2218"/>
                    <a:pt x="2869" y="1"/>
                    <a:pt x="1437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8" name="Google Shape;678;p10"/>
            <p:cNvSpPr/>
            <p:nvPr/>
          </p:nvSpPr>
          <p:spPr>
            <a:xfrm>
              <a:off x="-45449" y="3224510"/>
              <a:ext cx="92045" cy="71319"/>
            </a:xfrm>
            <a:custGeom>
              <a:rect l="l" t="t" r="r" b="b"/>
              <a:pathLst>
                <a:path w="2869" h="2223" extrusionOk="0">
                  <a:moveTo>
                    <a:pt x="1437" y="0"/>
                  </a:moveTo>
                  <a:cubicBezTo>
                    <a:pt x="4" y="0"/>
                    <a:pt x="0" y="2222"/>
                    <a:pt x="1437" y="2222"/>
                  </a:cubicBezTo>
                  <a:cubicBezTo>
                    <a:pt x="2869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79" name="Google Shape;679;p10"/>
            <p:cNvSpPr/>
            <p:nvPr/>
          </p:nvSpPr>
          <p:spPr>
            <a:xfrm>
              <a:off x="105884" y="3365673"/>
              <a:ext cx="71704" cy="73148"/>
            </a:xfrm>
            <a:custGeom>
              <a:rect l="l" t="t" r="r" b="b"/>
              <a:pathLst>
                <a:path w="2235" h="2280" extrusionOk="0">
                  <a:moveTo>
                    <a:pt x="1160" y="1"/>
                  </a:moveTo>
                  <a:cubicBezTo>
                    <a:pt x="1144" y="1"/>
                    <a:pt x="1129" y="1"/>
                    <a:pt x="1113" y="2"/>
                  </a:cubicBezTo>
                  <a:cubicBezTo>
                    <a:pt x="1012" y="19"/>
                    <a:pt x="916" y="27"/>
                    <a:pt x="819" y="44"/>
                  </a:cubicBezTo>
                  <a:cubicBezTo>
                    <a:pt x="630" y="94"/>
                    <a:pt x="466" y="191"/>
                    <a:pt x="332" y="325"/>
                  </a:cubicBezTo>
                  <a:cubicBezTo>
                    <a:pt x="273" y="401"/>
                    <a:pt x="214" y="481"/>
                    <a:pt x="155" y="552"/>
                  </a:cubicBezTo>
                  <a:cubicBezTo>
                    <a:pt x="55" y="724"/>
                    <a:pt x="4" y="913"/>
                    <a:pt x="4" y="1115"/>
                  </a:cubicBezTo>
                  <a:lnTo>
                    <a:pt x="4" y="1165"/>
                  </a:lnTo>
                  <a:cubicBezTo>
                    <a:pt x="0" y="1321"/>
                    <a:pt x="29" y="1459"/>
                    <a:pt x="97" y="1598"/>
                  </a:cubicBezTo>
                  <a:cubicBezTo>
                    <a:pt x="147" y="1732"/>
                    <a:pt x="218" y="1854"/>
                    <a:pt x="332" y="1955"/>
                  </a:cubicBezTo>
                  <a:cubicBezTo>
                    <a:pt x="428" y="2064"/>
                    <a:pt x="550" y="2140"/>
                    <a:pt x="689" y="2186"/>
                  </a:cubicBezTo>
                  <a:cubicBezTo>
                    <a:pt x="806" y="2246"/>
                    <a:pt x="933" y="2280"/>
                    <a:pt x="1071" y="2280"/>
                  </a:cubicBezTo>
                  <a:cubicBezTo>
                    <a:pt x="1086" y="2280"/>
                    <a:pt x="1102" y="2279"/>
                    <a:pt x="1117" y="2278"/>
                  </a:cubicBezTo>
                  <a:cubicBezTo>
                    <a:pt x="1218" y="2266"/>
                    <a:pt x="1310" y="2253"/>
                    <a:pt x="1411" y="2236"/>
                  </a:cubicBezTo>
                  <a:cubicBezTo>
                    <a:pt x="1600" y="2186"/>
                    <a:pt x="1764" y="2089"/>
                    <a:pt x="1899" y="1955"/>
                  </a:cubicBezTo>
                  <a:cubicBezTo>
                    <a:pt x="1957" y="1879"/>
                    <a:pt x="2016" y="1804"/>
                    <a:pt x="2071" y="1728"/>
                  </a:cubicBezTo>
                  <a:cubicBezTo>
                    <a:pt x="2172" y="1556"/>
                    <a:pt x="2226" y="1367"/>
                    <a:pt x="2226" y="1165"/>
                  </a:cubicBezTo>
                  <a:lnTo>
                    <a:pt x="2226" y="1115"/>
                  </a:lnTo>
                  <a:cubicBezTo>
                    <a:pt x="2235" y="955"/>
                    <a:pt x="2205" y="817"/>
                    <a:pt x="2130" y="682"/>
                  </a:cubicBezTo>
                  <a:cubicBezTo>
                    <a:pt x="2083" y="548"/>
                    <a:pt x="2012" y="426"/>
                    <a:pt x="1899" y="325"/>
                  </a:cubicBezTo>
                  <a:cubicBezTo>
                    <a:pt x="1798" y="216"/>
                    <a:pt x="1680" y="145"/>
                    <a:pt x="1542" y="94"/>
                  </a:cubicBezTo>
                  <a:cubicBezTo>
                    <a:pt x="1424" y="34"/>
                    <a:pt x="1297" y="1"/>
                    <a:pt x="1160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0" name="Google Shape;680;p10"/>
            <p:cNvSpPr/>
            <p:nvPr/>
          </p:nvSpPr>
          <p:spPr>
            <a:xfrm>
              <a:off x="430206" y="4151342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3" y="0"/>
                  </a:moveTo>
                  <a:cubicBezTo>
                    <a:pt x="9" y="0"/>
                    <a:pt x="1" y="2222"/>
                    <a:pt x="1433" y="2222"/>
                  </a:cubicBezTo>
                  <a:cubicBezTo>
                    <a:pt x="2866" y="2222"/>
                    <a:pt x="2870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1" name="Google Shape;681;p10"/>
            <p:cNvSpPr/>
            <p:nvPr/>
          </p:nvSpPr>
          <p:spPr>
            <a:xfrm>
              <a:off x="447594" y="3893398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3" y="1"/>
                  </a:moveTo>
                  <a:cubicBezTo>
                    <a:pt x="5" y="1"/>
                    <a:pt x="1" y="2223"/>
                    <a:pt x="1433" y="2223"/>
                  </a:cubicBezTo>
                  <a:cubicBezTo>
                    <a:pt x="1434" y="2223"/>
                    <a:pt x="1436" y="2223"/>
                    <a:pt x="1437" y="2223"/>
                  </a:cubicBezTo>
                  <a:cubicBezTo>
                    <a:pt x="2870" y="2223"/>
                    <a:pt x="2868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682" name="Google Shape;682;p10"/>
          <p:cNvGrpSpPr/>
          <p:nvPr/>
        </p:nvGrpSpPr>
        <p:grpSpPr>
          <a:xfrm>
            <a:off x="8573911" y="-56603"/>
            <a:ext cx="1314805" cy="1099499"/>
            <a:chOff x="8837232" y="-149253"/>
            <a:chExt cx="1314805" cy="1099499"/>
          </a:xfrm>
        </p:grpSpPr>
        <p:sp>
          <p:nvSpPr>
            <p:cNvPr id="683" name="Google Shape;683;p10"/>
            <p:cNvSpPr/>
            <p:nvPr/>
          </p:nvSpPr>
          <p:spPr>
            <a:xfrm>
              <a:off x="8840761" y="261627"/>
              <a:ext cx="483515" cy="281331"/>
            </a:xfrm>
            <a:custGeom>
              <a:rect l="l" t="t" r="r" b="b"/>
              <a:pathLst>
                <a:path w="15071" h="8769" extrusionOk="0">
                  <a:moveTo>
                    <a:pt x="9195" y="0"/>
                  </a:moveTo>
                  <a:cubicBezTo>
                    <a:pt x="4965" y="0"/>
                    <a:pt x="2007" y="3193"/>
                    <a:pt x="0" y="8768"/>
                  </a:cubicBezTo>
                  <a:cubicBezTo>
                    <a:pt x="6447" y="8684"/>
                    <a:pt x="11660" y="6622"/>
                    <a:pt x="15071" y="1670"/>
                  </a:cubicBezTo>
                  <a:cubicBezTo>
                    <a:pt x="12883" y="538"/>
                    <a:pt x="10932" y="0"/>
                    <a:pt x="919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4" name="Google Shape;684;p10"/>
            <p:cNvSpPr/>
            <p:nvPr/>
          </p:nvSpPr>
          <p:spPr>
            <a:xfrm>
              <a:off x="8837232" y="-149253"/>
              <a:ext cx="1314805" cy="1099499"/>
            </a:xfrm>
            <a:custGeom>
              <a:rect l="l" t="t" r="r" b="b"/>
              <a:pathLst>
                <a:path w="40982" h="34271" extrusionOk="0">
                  <a:moveTo>
                    <a:pt x="32466" y="10665"/>
                  </a:moveTo>
                  <a:cubicBezTo>
                    <a:pt x="35095" y="10665"/>
                    <a:pt x="37474" y="11897"/>
                    <a:pt x="39617" y="13317"/>
                  </a:cubicBezTo>
                  <a:cubicBezTo>
                    <a:pt x="37148" y="14061"/>
                    <a:pt x="34577" y="14401"/>
                    <a:pt x="32002" y="14494"/>
                  </a:cubicBezTo>
                  <a:cubicBezTo>
                    <a:pt x="31427" y="14513"/>
                    <a:pt x="30851" y="14522"/>
                    <a:pt x="30274" y="14522"/>
                  </a:cubicBezTo>
                  <a:cubicBezTo>
                    <a:pt x="29470" y="14522"/>
                    <a:pt x="28666" y="14504"/>
                    <a:pt x="27861" y="14473"/>
                  </a:cubicBezTo>
                  <a:cubicBezTo>
                    <a:pt x="27584" y="14464"/>
                    <a:pt x="27311" y="14443"/>
                    <a:pt x="27034" y="14426"/>
                  </a:cubicBezTo>
                  <a:cubicBezTo>
                    <a:pt x="29066" y="13851"/>
                    <a:pt x="31070" y="13200"/>
                    <a:pt x="33044" y="12452"/>
                  </a:cubicBezTo>
                  <a:cubicBezTo>
                    <a:pt x="33416" y="12310"/>
                    <a:pt x="33311" y="11755"/>
                    <a:pt x="32985" y="11755"/>
                  </a:cubicBezTo>
                  <a:cubicBezTo>
                    <a:pt x="32946" y="11755"/>
                    <a:pt x="32904" y="11763"/>
                    <a:pt x="32859" y="11780"/>
                  </a:cubicBezTo>
                  <a:cubicBezTo>
                    <a:pt x="30831" y="12549"/>
                    <a:pt x="28756" y="13221"/>
                    <a:pt x="26660" y="13805"/>
                  </a:cubicBezTo>
                  <a:cubicBezTo>
                    <a:pt x="27907" y="11915"/>
                    <a:pt x="29986" y="10718"/>
                    <a:pt x="32284" y="10667"/>
                  </a:cubicBezTo>
                  <a:cubicBezTo>
                    <a:pt x="32345" y="10666"/>
                    <a:pt x="32406" y="10665"/>
                    <a:pt x="32466" y="10665"/>
                  </a:cubicBezTo>
                  <a:close/>
                  <a:moveTo>
                    <a:pt x="10912" y="14477"/>
                  </a:moveTo>
                  <a:cubicBezTo>
                    <a:pt x="11979" y="14477"/>
                    <a:pt x="12983" y="14746"/>
                    <a:pt x="13983" y="15094"/>
                  </a:cubicBezTo>
                  <a:cubicBezTo>
                    <a:pt x="11073" y="16820"/>
                    <a:pt x="7923" y="18102"/>
                    <a:pt x="4625" y="18879"/>
                  </a:cubicBezTo>
                  <a:cubicBezTo>
                    <a:pt x="4220" y="18976"/>
                    <a:pt x="4350" y="19562"/>
                    <a:pt x="4720" y="19562"/>
                  </a:cubicBezTo>
                  <a:cubicBezTo>
                    <a:pt x="4749" y="19562"/>
                    <a:pt x="4779" y="19558"/>
                    <a:pt x="4810" y="19551"/>
                  </a:cubicBezTo>
                  <a:cubicBezTo>
                    <a:pt x="7906" y="18820"/>
                    <a:pt x="10884" y="17648"/>
                    <a:pt x="13652" y="16090"/>
                  </a:cubicBezTo>
                  <a:lnTo>
                    <a:pt x="13652" y="16090"/>
                  </a:lnTo>
                  <a:cubicBezTo>
                    <a:pt x="11745" y="18446"/>
                    <a:pt x="9157" y="20239"/>
                    <a:pt x="6280" y="21197"/>
                  </a:cubicBezTo>
                  <a:cubicBezTo>
                    <a:pt x="4600" y="21760"/>
                    <a:pt x="2844" y="22029"/>
                    <a:pt x="1080" y="22037"/>
                  </a:cubicBezTo>
                  <a:cubicBezTo>
                    <a:pt x="1782" y="20899"/>
                    <a:pt x="2479" y="19761"/>
                    <a:pt x="3239" y="18669"/>
                  </a:cubicBezTo>
                  <a:cubicBezTo>
                    <a:pt x="3655" y="18068"/>
                    <a:pt x="4079" y="17467"/>
                    <a:pt x="4621" y="16967"/>
                  </a:cubicBezTo>
                  <a:cubicBezTo>
                    <a:pt x="5146" y="16484"/>
                    <a:pt x="5764" y="16111"/>
                    <a:pt x="6389" y="15770"/>
                  </a:cubicBezTo>
                  <a:cubicBezTo>
                    <a:pt x="7662" y="15082"/>
                    <a:pt x="9073" y="14573"/>
                    <a:pt x="10522" y="14489"/>
                  </a:cubicBezTo>
                  <a:cubicBezTo>
                    <a:pt x="10653" y="14481"/>
                    <a:pt x="10783" y="14477"/>
                    <a:pt x="10912" y="14477"/>
                  </a:cubicBezTo>
                  <a:close/>
                  <a:moveTo>
                    <a:pt x="23627" y="19635"/>
                  </a:moveTo>
                  <a:cubicBezTo>
                    <a:pt x="24526" y="21063"/>
                    <a:pt x="25227" y="22684"/>
                    <a:pt x="24841" y="24398"/>
                  </a:cubicBezTo>
                  <a:cubicBezTo>
                    <a:pt x="24824" y="24473"/>
                    <a:pt x="24833" y="24536"/>
                    <a:pt x="24854" y="24595"/>
                  </a:cubicBezTo>
                  <a:cubicBezTo>
                    <a:pt x="24728" y="26309"/>
                    <a:pt x="24400" y="28035"/>
                    <a:pt x="23589" y="29564"/>
                  </a:cubicBezTo>
                  <a:cubicBezTo>
                    <a:pt x="23174" y="30341"/>
                    <a:pt x="22670" y="31076"/>
                    <a:pt x="22195" y="31815"/>
                  </a:cubicBezTo>
                  <a:cubicBezTo>
                    <a:pt x="21821" y="32391"/>
                    <a:pt x="21426" y="32958"/>
                    <a:pt x="20872" y="33357"/>
                  </a:cubicBezTo>
                  <a:cubicBezTo>
                    <a:pt x="20334" y="32197"/>
                    <a:pt x="19906" y="30996"/>
                    <a:pt x="19595" y="29761"/>
                  </a:cubicBezTo>
                  <a:cubicBezTo>
                    <a:pt x="19259" y="28409"/>
                    <a:pt x="18982" y="26968"/>
                    <a:pt x="19108" y="25565"/>
                  </a:cubicBezTo>
                  <a:cubicBezTo>
                    <a:pt x="19318" y="23209"/>
                    <a:pt x="21002" y="21105"/>
                    <a:pt x="22938" y="19811"/>
                  </a:cubicBezTo>
                  <a:lnTo>
                    <a:pt x="22938" y="19811"/>
                  </a:lnTo>
                  <a:cubicBezTo>
                    <a:pt x="23190" y="22638"/>
                    <a:pt x="23686" y="25704"/>
                    <a:pt x="22056" y="28207"/>
                  </a:cubicBezTo>
                  <a:cubicBezTo>
                    <a:pt x="21892" y="28471"/>
                    <a:pt x="22137" y="28720"/>
                    <a:pt x="22381" y="28720"/>
                  </a:cubicBezTo>
                  <a:cubicBezTo>
                    <a:pt x="22487" y="28720"/>
                    <a:pt x="22593" y="28673"/>
                    <a:pt x="22665" y="28560"/>
                  </a:cubicBezTo>
                  <a:cubicBezTo>
                    <a:pt x="24408" y="25880"/>
                    <a:pt x="23879" y="22642"/>
                    <a:pt x="23627" y="19635"/>
                  </a:cubicBezTo>
                  <a:close/>
                  <a:moveTo>
                    <a:pt x="18165" y="1"/>
                  </a:moveTo>
                  <a:cubicBezTo>
                    <a:pt x="18031" y="1"/>
                    <a:pt x="17909" y="77"/>
                    <a:pt x="17885" y="255"/>
                  </a:cubicBezTo>
                  <a:cubicBezTo>
                    <a:pt x="17587" y="2414"/>
                    <a:pt x="17335" y="4573"/>
                    <a:pt x="17474" y="6702"/>
                  </a:cubicBezTo>
                  <a:cubicBezTo>
                    <a:pt x="17444" y="6736"/>
                    <a:pt x="17423" y="6769"/>
                    <a:pt x="17411" y="6820"/>
                  </a:cubicBezTo>
                  <a:cubicBezTo>
                    <a:pt x="17163" y="7618"/>
                    <a:pt x="17083" y="8449"/>
                    <a:pt x="16915" y="9268"/>
                  </a:cubicBezTo>
                  <a:cubicBezTo>
                    <a:pt x="16764" y="10004"/>
                    <a:pt x="16562" y="10730"/>
                    <a:pt x="16306" y="11440"/>
                  </a:cubicBezTo>
                  <a:cubicBezTo>
                    <a:pt x="15907" y="12561"/>
                    <a:pt x="15374" y="13632"/>
                    <a:pt x="14731" y="14641"/>
                  </a:cubicBezTo>
                  <a:cubicBezTo>
                    <a:pt x="13496" y="14183"/>
                    <a:pt x="12257" y="13805"/>
                    <a:pt x="10940" y="13805"/>
                  </a:cubicBezTo>
                  <a:cubicBezTo>
                    <a:pt x="10806" y="13805"/>
                    <a:pt x="10671" y="13809"/>
                    <a:pt x="10535" y="13817"/>
                  </a:cubicBezTo>
                  <a:cubicBezTo>
                    <a:pt x="9010" y="13906"/>
                    <a:pt x="7532" y="14410"/>
                    <a:pt x="6188" y="15124"/>
                  </a:cubicBezTo>
                  <a:cubicBezTo>
                    <a:pt x="5528" y="15472"/>
                    <a:pt x="4886" y="15871"/>
                    <a:pt x="4315" y="16354"/>
                  </a:cubicBezTo>
                  <a:cubicBezTo>
                    <a:pt x="3752" y="16825"/>
                    <a:pt x="3311" y="17413"/>
                    <a:pt x="2886" y="18005"/>
                  </a:cubicBezTo>
                  <a:cubicBezTo>
                    <a:pt x="1912" y="19370"/>
                    <a:pt x="1038" y="20811"/>
                    <a:pt x="173" y="22243"/>
                  </a:cubicBezTo>
                  <a:cubicBezTo>
                    <a:pt x="1" y="22481"/>
                    <a:pt x="241" y="22726"/>
                    <a:pt x="475" y="22726"/>
                  </a:cubicBezTo>
                  <a:cubicBezTo>
                    <a:pt x="481" y="22726"/>
                    <a:pt x="487" y="22726"/>
                    <a:pt x="492" y="22726"/>
                  </a:cubicBezTo>
                  <a:cubicBezTo>
                    <a:pt x="522" y="22730"/>
                    <a:pt x="543" y="22743"/>
                    <a:pt x="572" y="22743"/>
                  </a:cubicBezTo>
                  <a:cubicBezTo>
                    <a:pt x="716" y="22746"/>
                    <a:pt x="860" y="22748"/>
                    <a:pt x="1004" y="22748"/>
                  </a:cubicBezTo>
                  <a:cubicBezTo>
                    <a:pt x="4388" y="22748"/>
                    <a:pt x="7761" y="21755"/>
                    <a:pt x="10573" y="19861"/>
                  </a:cubicBezTo>
                  <a:cubicBezTo>
                    <a:pt x="12337" y="18669"/>
                    <a:pt x="13845" y="17144"/>
                    <a:pt x="15038" y="15397"/>
                  </a:cubicBezTo>
                  <a:cubicBezTo>
                    <a:pt x="15160" y="15350"/>
                    <a:pt x="15231" y="15224"/>
                    <a:pt x="15244" y="15086"/>
                  </a:cubicBezTo>
                  <a:cubicBezTo>
                    <a:pt x="15781" y="14254"/>
                    <a:pt x="16256" y="13376"/>
                    <a:pt x="16642" y="12456"/>
                  </a:cubicBezTo>
                  <a:cubicBezTo>
                    <a:pt x="16991" y="11633"/>
                    <a:pt x="17268" y="10789"/>
                    <a:pt x="17478" y="9920"/>
                  </a:cubicBezTo>
                  <a:cubicBezTo>
                    <a:pt x="17579" y="9495"/>
                    <a:pt x="17650" y="9058"/>
                    <a:pt x="17726" y="8626"/>
                  </a:cubicBezTo>
                  <a:cubicBezTo>
                    <a:pt x="17852" y="9289"/>
                    <a:pt x="18011" y="9953"/>
                    <a:pt x="18251" y="10613"/>
                  </a:cubicBezTo>
                  <a:cubicBezTo>
                    <a:pt x="19347" y="13670"/>
                    <a:pt x="21300" y="16232"/>
                    <a:pt x="23127" y="18874"/>
                  </a:cubicBezTo>
                  <a:cubicBezTo>
                    <a:pt x="23052" y="18887"/>
                    <a:pt x="22997" y="18929"/>
                    <a:pt x="22955" y="18992"/>
                  </a:cubicBezTo>
                  <a:cubicBezTo>
                    <a:pt x="20733" y="20332"/>
                    <a:pt x="18784" y="22646"/>
                    <a:pt x="18448" y="25280"/>
                  </a:cubicBezTo>
                  <a:cubicBezTo>
                    <a:pt x="18255" y="26775"/>
                    <a:pt x="18537" y="28337"/>
                    <a:pt x="18889" y="29799"/>
                  </a:cubicBezTo>
                  <a:cubicBezTo>
                    <a:pt x="19246" y="31286"/>
                    <a:pt x="19776" y="32718"/>
                    <a:pt x="20443" y="34092"/>
                  </a:cubicBezTo>
                  <a:cubicBezTo>
                    <a:pt x="20504" y="34218"/>
                    <a:pt x="20605" y="34270"/>
                    <a:pt x="20709" y="34270"/>
                  </a:cubicBezTo>
                  <a:cubicBezTo>
                    <a:pt x="20813" y="34270"/>
                    <a:pt x="20920" y="34218"/>
                    <a:pt x="20994" y="34134"/>
                  </a:cubicBezTo>
                  <a:cubicBezTo>
                    <a:pt x="21687" y="33739"/>
                    <a:pt x="22182" y="33121"/>
                    <a:pt x="22619" y="32466"/>
                  </a:cubicBezTo>
                  <a:cubicBezTo>
                    <a:pt x="23165" y="31635"/>
                    <a:pt x="23736" y="30807"/>
                    <a:pt x="24203" y="29929"/>
                  </a:cubicBezTo>
                  <a:cubicBezTo>
                    <a:pt x="25101" y="28228"/>
                    <a:pt x="25458" y="26317"/>
                    <a:pt x="25580" y="24410"/>
                  </a:cubicBezTo>
                  <a:cubicBezTo>
                    <a:pt x="25580" y="24377"/>
                    <a:pt x="25572" y="24347"/>
                    <a:pt x="25568" y="24322"/>
                  </a:cubicBezTo>
                  <a:cubicBezTo>
                    <a:pt x="26135" y="21058"/>
                    <a:pt x="23526" y="18337"/>
                    <a:pt x="21829" y="15833"/>
                  </a:cubicBezTo>
                  <a:cubicBezTo>
                    <a:pt x="21279" y="15019"/>
                    <a:pt x="20754" y="14179"/>
                    <a:pt x="20275" y="13317"/>
                  </a:cubicBezTo>
                  <a:lnTo>
                    <a:pt x="20275" y="13317"/>
                  </a:lnTo>
                  <a:cubicBezTo>
                    <a:pt x="21073" y="13805"/>
                    <a:pt x="21909" y="14233"/>
                    <a:pt x="22800" y="14515"/>
                  </a:cubicBezTo>
                  <a:cubicBezTo>
                    <a:pt x="24152" y="14947"/>
                    <a:pt x="25580" y="15082"/>
                    <a:pt x="26987" y="15157"/>
                  </a:cubicBezTo>
                  <a:cubicBezTo>
                    <a:pt x="28077" y="15214"/>
                    <a:pt x="29171" y="15249"/>
                    <a:pt x="30264" y="15249"/>
                  </a:cubicBezTo>
                  <a:cubicBezTo>
                    <a:pt x="32062" y="15249"/>
                    <a:pt x="33860" y="15155"/>
                    <a:pt x="35644" y="14909"/>
                  </a:cubicBezTo>
                  <a:cubicBezTo>
                    <a:pt x="37249" y="14687"/>
                    <a:pt x="38836" y="14342"/>
                    <a:pt x="40378" y="13834"/>
                  </a:cubicBezTo>
                  <a:cubicBezTo>
                    <a:pt x="40421" y="13854"/>
                    <a:pt x="40463" y="13863"/>
                    <a:pt x="40504" y="13863"/>
                  </a:cubicBezTo>
                  <a:cubicBezTo>
                    <a:pt x="40790" y="13863"/>
                    <a:pt x="40982" y="13418"/>
                    <a:pt x="40680" y="13208"/>
                  </a:cubicBezTo>
                  <a:cubicBezTo>
                    <a:pt x="40659" y="13191"/>
                    <a:pt x="40630" y="13175"/>
                    <a:pt x="40609" y="13162"/>
                  </a:cubicBezTo>
                  <a:cubicBezTo>
                    <a:pt x="40600" y="13154"/>
                    <a:pt x="40588" y="13145"/>
                    <a:pt x="40579" y="13141"/>
                  </a:cubicBezTo>
                  <a:cubicBezTo>
                    <a:pt x="38188" y="11487"/>
                    <a:pt x="35471" y="9983"/>
                    <a:pt x="32502" y="9983"/>
                  </a:cubicBezTo>
                  <a:cubicBezTo>
                    <a:pt x="32326" y="9983"/>
                    <a:pt x="32150" y="9989"/>
                    <a:pt x="31973" y="9999"/>
                  </a:cubicBezTo>
                  <a:cubicBezTo>
                    <a:pt x="29306" y="10163"/>
                    <a:pt x="26895" y="11726"/>
                    <a:pt x="25685" y="14107"/>
                  </a:cubicBezTo>
                  <a:cubicBezTo>
                    <a:pt x="25563" y="14149"/>
                    <a:pt x="25500" y="14233"/>
                    <a:pt x="25479" y="14330"/>
                  </a:cubicBezTo>
                  <a:cubicBezTo>
                    <a:pt x="24875" y="14263"/>
                    <a:pt x="24270" y="14179"/>
                    <a:pt x="23678" y="14032"/>
                  </a:cubicBezTo>
                  <a:cubicBezTo>
                    <a:pt x="22187" y="13670"/>
                    <a:pt x="20868" y="12935"/>
                    <a:pt x="19624" y="12053"/>
                  </a:cubicBezTo>
                  <a:cubicBezTo>
                    <a:pt x="18826" y="10373"/>
                    <a:pt x="18255" y="8596"/>
                    <a:pt x="18129" y="6702"/>
                  </a:cubicBezTo>
                  <a:cubicBezTo>
                    <a:pt x="17986" y="4606"/>
                    <a:pt x="18272" y="2515"/>
                    <a:pt x="18558" y="440"/>
                  </a:cubicBezTo>
                  <a:cubicBezTo>
                    <a:pt x="18595" y="175"/>
                    <a:pt x="18366" y="1"/>
                    <a:pt x="1816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685" name="Google Shape;685;p10"/>
          <p:cNvGrpSpPr/>
          <p:nvPr/>
        </p:nvGrpSpPr>
        <p:grpSpPr>
          <a:xfrm>
            <a:off x="-122415" y="4739671"/>
            <a:ext cx="900748" cy="694297"/>
            <a:chOff x="-122415" y="4739671"/>
            <a:chExt cx="900748" cy="694297"/>
          </a:xfrm>
        </p:grpSpPr>
        <p:sp>
          <p:nvSpPr>
            <p:cNvPr id="686" name="Google Shape;686;p10"/>
            <p:cNvSpPr/>
            <p:nvPr/>
          </p:nvSpPr>
          <p:spPr>
            <a:xfrm>
              <a:off x="-74163" y="4838709"/>
              <a:ext cx="238277" cy="386915"/>
            </a:xfrm>
            <a:custGeom>
              <a:rect l="l" t="t" r="r" b="b"/>
              <a:pathLst>
                <a:path w="7427" h="12060" extrusionOk="0">
                  <a:moveTo>
                    <a:pt x="5045" y="0"/>
                  </a:moveTo>
                  <a:lnTo>
                    <a:pt x="5045" y="0"/>
                  </a:lnTo>
                  <a:cubicBezTo>
                    <a:pt x="1" y="4595"/>
                    <a:pt x="244" y="8615"/>
                    <a:pt x="5780" y="12059"/>
                  </a:cubicBezTo>
                  <a:cubicBezTo>
                    <a:pt x="7427" y="7746"/>
                    <a:pt x="7183" y="3722"/>
                    <a:pt x="50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7" name="Google Shape;687;p10"/>
            <p:cNvSpPr/>
            <p:nvPr/>
          </p:nvSpPr>
          <p:spPr>
            <a:xfrm>
              <a:off x="161258" y="4739671"/>
              <a:ext cx="380017" cy="460737"/>
            </a:xfrm>
            <a:custGeom>
              <a:rect l="l" t="t" r="r" b="b"/>
              <a:pathLst>
                <a:path w="11845" h="14361" extrusionOk="0">
                  <a:moveTo>
                    <a:pt x="11845" y="0"/>
                  </a:moveTo>
                  <a:lnTo>
                    <a:pt x="11845" y="0"/>
                  </a:lnTo>
                  <a:cubicBezTo>
                    <a:pt x="3692" y="349"/>
                    <a:pt x="0" y="4952"/>
                    <a:pt x="1344" y="14361"/>
                  </a:cubicBezTo>
                  <a:cubicBezTo>
                    <a:pt x="7792" y="11887"/>
                    <a:pt x="11085" y="6935"/>
                    <a:pt x="118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88" name="Google Shape;688;p10"/>
            <p:cNvSpPr/>
            <p:nvPr/>
          </p:nvSpPr>
          <p:spPr>
            <a:xfrm>
              <a:off x="-122415" y="4748140"/>
              <a:ext cx="900748" cy="685828"/>
            </a:xfrm>
            <a:custGeom>
              <a:rect l="l" t="t" r="r" b="b"/>
              <a:pathLst>
                <a:path w="28076" h="21377" extrusionOk="0">
                  <a:moveTo>
                    <a:pt x="20479" y="294"/>
                  </a:moveTo>
                  <a:cubicBezTo>
                    <a:pt x="20819" y="294"/>
                    <a:pt x="21160" y="324"/>
                    <a:pt x="21498" y="387"/>
                  </a:cubicBezTo>
                  <a:cubicBezTo>
                    <a:pt x="21153" y="1769"/>
                    <a:pt x="20805" y="3147"/>
                    <a:pt x="20355" y="4503"/>
                  </a:cubicBezTo>
                  <a:cubicBezTo>
                    <a:pt x="19578" y="6856"/>
                    <a:pt x="18494" y="9149"/>
                    <a:pt x="16764" y="10951"/>
                  </a:cubicBezTo>
                  <a:cubicBezTo>
                    <a:pt x="15231" y="12547"/>
                    <a:pt x="13219" y="13757"/>
                    <a:pt x="10989" y="13967"/>
                  </a:cubicBezTo>
                  <a:cubicBezTo>
                    <a:pt x="11341" y="13261"/>
                    <a:pt x="11686" y="12559"/>
                    <a:pt x="12051" y="11858"/>
                  </a:cubicBezTo>
                  <a:cubicBezTo>
                    <a:pt x="13374" y="9313"/>
                    <a:pt x="14870" y="6814"/>
                    <a:pt x="16978" y="4839"/>
                  </a:cubicBezTo>
                  <a:cubicBezTo>
                    <a:pt x="17086" y="4741"/>
                    <a:pt x="16985" y="4594"/>
                    <a:pt x="16871" y="4594"/>
                  </a:cubicBezTo>
                  <a:cubicBezTo>
                    <a:pt x="16839" y="4594"/>
                    <a:pt x="16806" y="4606"/>
                    <a:pt x="16777" y="4634"/>
                  </a:cubicBezTo>
                  <a:cubicBezTo>
                    <a:pt x="16176" y="5196"/>
                    <a:pt x="15621" y="5801"/>
                    <a:pt x="15105" y="6436"/>
                  </a:cubicBezTo>
                  <a:cubicBezTo>
                    <a:pt x="13370" y="8594"/>
                    <a:pt x="12102" y="11073"/>
                    <a:pt x="10875" y="13538"/>
                  </a:cubicBezTo>
                  <a:cubicBezTo>
                    <a:pt x="10842" y="13097"/>
                    <a:pt x="10821" y="12652"/>
                    <a:pt x="10821" y="12207"/>
                  </a:cubicBezTo>
                  <a:cubicBezTo>
                    <a:pt x="10821" y="11291"/>
                    <a:pt x="10900" y="10380"/>
                    <a:pt x="11073" y="9481"/>
                  </a:cubicBezTo>
                  <a:cubicBezTo>
                    <a:pt x="11400" y="7780"/>
                    <a:pt x="12055" y="6142"/>
                    <a:pt x="13043" y="4713"/>
                  </a:cubicBezTo>
                  <a:cubicBezTo>
                    <a:pt x="13950" y="3411"/>
                    <a:pt x="15126" y="2294"/>
                    <a:pt x="16499" y="1488"/>
                  </a:cubicBezTo>
                  <a:cubicBezTo>
                    <a:pt x="17692" y="792"/>
                    <a:pt x="19082" y="294"/>
                    <a:pt x="20479" y="294"/>
                  </a:cubicBezTo>
                  <a:close/>
                  <a:moveTo>
                    <a:pt x="7280" y="2954"/>
                  </a:moveTo>
                  <a:cubicBezTo>
                    <a:pt x="7284" y="2962"/>
                    <a:pt x="7288" y="2970"/>
                    <a:pt x="7292" y="2987"/>
                  </a:cubicBezTo>
                  <a:cubicBezTo>
                    <a:pt x="7309" y="3038"/>
                    <a:pt x="7364" y="3096"/>
                    <a:pt x="7389" y="3143"/>
                  </a:cubicBezTo>
                  <a:cubicBezTo>
                    <a:pt x="7439" y="3235"/>
                    <a:pt x="7490" y="3319"/>
                    <a:pt x="7536" y="3407"/>
                  </a:cubicBezTo>
                  <a:cubicBezTo>
                    <a:pt x="7956" y="4193"/>
                    <a:pt x="8258" y="5041"/>
                    <a:pt x="8460" y="5911"/>
                  </a:cubicBezTo>
                  <a:cubicBezTo>
                    <a:pt x="8863" y="7675"/>
                    <a:pt x="8838" y="9535"/>
                    <a:pt x="8485" y="11308"/>
                  </a:cubicBezTo>
                  <a:cubicBezTo>
                    <a:pt x="8292" y="12299"/>
                    <a:pt x="7985" y="13265"/>
                    <a:pt x="7675" y="14227"/>
                  </a:cubicBezTo>
                  <a:cubicBezTo>
                    <a:pt x="7658" y="14303"/>
                    <a:pt x="7628" y="14378"/>
                    <a:pt x="7603" y="14458"/>
                  </a:cubicBezTo>
                  <a:cubicBezTo>
                    <a:pt x="7082" y="12043"/>
                    <a:pt x="6805" y="9544"/>
                    <a:pt x="7263" y="7099"/>
                  </a:cubicBezTo>
                  <a:cubicBezTo>
                    <a:pt x="7286" y="6988"/>
                    <a:pt x="7191" y="6914"/>
                    <a:pt x="7106" y="6914"/>
                  </a:cubicBezTo>
                  <a:cubicBezTo>
                    <a:pt x="7049" y="6914"/>
                    <a:pt x="6997" y="6946"/>
                    <a:pt x="6986" y="7019"/>
                  </a:cubicBezTo>
                  <a:cubicBezTo>
                    <a:pt x="6503" y="9590"/>
                    <a:pt x="6809" y="12223"/>
                    <a:pt x="7372" y="14756"/>
                  </a:cubicBezTo>
                  <a:cubicBezTo>
                    <a:pt x="5822" y="13597"/>
                    <a:pt x="4928" y="11749"/>
                    <a:pt x="4680" y="9850"/>
                  </a:cubicBezTo>
                  <a:cubicBezTo>
                    <a:pt x="4554" y="8876"/>
                    <a:pt x="4579" y="7880"/>
                    <a:pt x="4730" y="6910"/>
                  </a:cubicBezTo>
                  <a:cubicBezTo>
                    <a:pt x="4877" y="5974"/>
                    <a:pt x="5180" y="5049"/>
                    <a:pt x="5772" y="4298"/>
                  </a:cubicBezTo>
                  <a:cubicBezTo>
                    <a:pt x="6045" y="3953"/>
                    <a:pt x="6360" y="3647"/>
                    <a:pt x="6700" y="3374"/>
                  </a:cubicBezTo>
                  <a:cubicBezTo>
                    <a:pt x="6805" y="3290"/>
                    <a:pt x="6914" y="3206"/>
                    <a:pt x="7032" y="3130"/>
                  </a:cubicBezTo>
                  <a:cubicBezTo>
                    <a:pt x="7091" y="3088"/>
                    <a:pt x="7200" y="2983"/>
                    <a:pt x="7280" y="2954"/>
                  </a:cubicBezTo>
                  <a:close/>
                  <a:moveTo>
                    <a:pt x="13834" y="16104"/>
                  </a:moveTo>
                  <a:cubicBezTo>
                    <a:pt x="16077" y="16104"/>
                    <a:pt x="18321" y="16249"/>
                    <a:pt x="20544" y="16541"/>
                  </a:cubicBezTo>
                  <a:cubicBezTo>
                    <a:pt x="22888" y="16848"/>
                    <a:pt x="25206" y="17318"/>
                    <a:pt x="27487" y="17944"/>
                  </a:cubicBezTo>
                  <a:cubicBezTo>
                    <a:pt x="26336" y="18507"/>
                    <a:pt x="25227" y="19162"/>
                    <a:pt x="24089" y="19738"/>
                  </a:cubicBezTo>
                  <a:cubicBezTo>
                    <a:pt x="22993" y="20296"/>
                    <a:pt x="21842" y="20775"/>
                    <a:pt x="20620" y="20977"/>
                  </a:cubicBezTo>
                  <a:cubicBezTo>
                    <a:pt x="20194" y="21048"/>
                    <a:pt x="19763" y="21083"/>
                    <a:pt x="19332" y="21083"/>
                  </a:cubicBezTo>
                  <a:cubicBezTo>
                    <a:pt x="18500" y="21083"/>
                    <a:pt x="17667" y="20953"/>
                    <a:pt x="16873" y="20704"/>
                  </a:cubicBezTo>
                  <a:cubicBezTo>
                    <a:pt x="14735" y="20040"/>
                    <a:pt x="12950" y="18444"/>
                    <a:pt x="12009" y="16407"/>
                  </a:cubicBezTo>
                  <a:lnTo>
                    <a:pt x="12009" y="16407"/>
                  </a:lnTo>
                  <a:cubicBezTo>
                    <a:pt x="14235" y="17423"/>
                    <a:pt x="16634" y="18024"/>
                    <a:pt x="19074" y="18171"/>
                  </a:cubicBezTo>
                  <a:cubicBezTo>
                    <a:pt x="19077" y="18171"/>
                    <a:pt x="19080" y="18171"/>
                    <a:pt x="19082" y="18171"/>
                  </a:cubicBezTo>
                  <a:cubicBezTo>
                    <a:pt x="19263" y="18171"/>
                    <a:pt x="19256" y="17894"/>
                    <a:pt x="19074" y="17881"/>
                  </a:cubicBezTo>
                  <a:cubicBezTo>
                    <a:pt x="16663" y="17738"/>
                    <a:pt x="14290" y="17142"/>
                    <a:pt x="12102" y="16134"/>
                  </a:cubicBezTo>
                  <a:cubicBezTo>
                    <a:pt x="12442" y="16121"/>
                    <a:pt x="12786" y="16113"/>
                    <a:pt x="13127" y="16109"/>
                  </a:cubicBezTo>
                  <a:cubicBezTo>
                    <a:pt x="13362" y="16105"/>
                    <a:pt x="13598" y="16104"/>
                    <a:pt x="13834" y="16104"/>
                  </a:cubicBezTo>
                  <a:close/>
                  <a:moveTo>
                    <a:pt x="20473" y="1"/>
                  </a:moveTo>
                  <a:cubicBezTo>
                    <a:pt x="18924" y="1"/>
                    <a:pt x="17380" y="583"/>
                    <a:pt x="16079" y="1400"/>
                  </a:cubicBezTo>
                  <a:cubicBezTo>
                    <a:pt x="13232" y="3180"/>
                    <a:pt x="11379" y="6200"/>
                    <a:pt x="10770" y="9472"/>
                  </a:cubicBezTo>
                  <a:cubicBezTo>
                    <a:pt x="10602" y="10363"/>
                    <a:pt x="10518" y="11266"/>
                    <a:pt x="10518" y="12173"/>
                  </a:cubicBezTo>
                  <a:cubicBezTo>
                    <a:pt x="10518" y="12635"/>
                    <a:pt x="10539" y="13097"/>
                    <a:pt x="10581" y="13559"/>
                  </a:cubicBezTo>
                  <a:cubicBezTo>
                    <a:pt x="10602" y="13803"/>
                    <a:pt x="10682" y="14084"/>
                    <a:pt x="10539" y="14303"/>
                  </a:cubicBezTo>
                  <a:cubicBezTo>
                    <a:pt x="10430" y="14475"/>
                    <a:pt x="10254" y="14626"/>
                    <a:pt x="10115" y="14773"/>
                  </a:cubicBezTo>
                  <a:cubicBezTo>
                    <a:pt x="9216" y="15693"/>
                    <a:pt x="8174" y="16470"/>
                    <a:pt x="7053" y="17087"/>
                  </a:cubicBezTo>
                  <a:cubicBezTo>
                    <a:pt x="7263" y="16445"/>
                    <a:pt x="7469" y="15794"/>
                    <a:pt x="7679" y="15147"/>
                  </a:cubicBezTo>
                  <a:cubicBezTo>
                    <a:pt x="7704" y="15122"/>
                    <a:pt x="7721" y="15080"/>
                    <a:pt x="7712" y="15029"/>
                  </a:cubicBezTo>
                  <a:cubicBezTo>
                    <a:pt x="7855" y="14588"/>
                    <a:pt x="7998" y="14143"/>
                    <a:pt x="8141" y="13698"/>
                  </a:cubicBezTo>
                  <a:cubicBezTo>
                    <a:pt x="8485" y="12601"/>
                    <a:pt x="8775" y="11493"/>
                    <a:pt x="8922" y="10346"/>
                  </a:cubicBezTo>
                  <a:cubicBezTo>
                    <a:pt x="9157" y="8464"/>
                    <a:pt x="9031" y="6503"/>
                    <a:pt x="8405" y="4697"/>
                  </a:cubicBezTo>
                  <a:cubicBezTo>
                    <a:pt x="8254" y="4256"/>
                    <a:pt x="8069" y="3831"/>
                    <a:pt x="7859" y="3416"/>
                  </a:cubicBezTo>
                  <a:cubicBezTo>
                    <a:pt x="7750" y="3201"/>
                    <a:pt x="7641" y="2983"/>
                    <a:pt x="7502" y="2781"/>
                  </a:cubicBezTo>
                  <a:cubicBezTo>
                    <a:pt x="7442" y="2688"/>
                    <a:pt x="7373" y="2648"/>
                    <a:pt x="7296" y="2648"/>
                  </a:cubicBezTo>
                  <a:cubicBezTo>
                    <a:pt x="7235" y="2648"/>
                    <a:pt x="7168" y="2674"/>
                    <a:pt x="7095" y="2718"/>
                  </a:cubicBezTo>
                  <a:cubicBezTo>
                    <a:pt x="6322" y="3214"/>
                    <a:pt x="5621" y="3869"/>
                    <a:pt x="5159" y="4663"/>
                  </a:cubicBezTo>
                  <a:cubicBezTo>
                    <a:pt x="4655" y="5528"/>
                    <a:pt x="4449" y="6532"/>
                    <a:pt x="4348" y="7511"/>
                  </a:cubicBezTo>
                  <a:cubicBezTo>
                    <a:pt x="4247" y="8540"/>
                    <a:pt x="4285" y="9586"/>
                    <a:pt x="4495" y="10598"/>
                  </a:cubicBezTo>
                  <a:cubicBezTo>
                    <a:pt x="4873" y="12396"/>
                    <a:pt x="5856" y="14063"/>
                    <a:pt x="7368" y="15122"/>
                  </a:cubicBezTo>
                  <a:cubicBezTo>
                    <a:pt x="7145" y="15819"/>
                    <a:pt x="6923" y="16512"/>
                    <a:pt x="6696" y="17209"/>
                  </a:cubicBezTo>
                  <a:cubicBezTo>
                    <a:pt x="6692" y="17230"/>
                    <a:pt x="6692" y="17251"/>
                    <a:pt x="6692" y="17268"/>
                  </a:cubicBezTo>
                  <a:cubicBezTo>
                    <a:pt x="6486" y="17373"/>
                    <a:pt x="6280" y="17474"/>
                    <a:pt x="6070" y="17562"/>
                  </a:cubicBezTo>
                  <a:cubicBezTo>
                    <a:pt x="6049" y="17562"/>
                    <a:pt x="6028" y="17570"/>
                    <a:pt x="6007" y="17583"/>
                  </a:cubicBezTo>
                  <a:cubicBezTo>
                    <a:pt x="5999" y="17587"/>
                    <a:pt x="5990" y="17591"/>
                    <a:pt x="5982" y="17600"/>
                  </a:cubicBezTo>
                  <a:cubicBezTo>
                    <a:pt x="5919" y="17625"/>
                    <a:pt x="5856" y="17654"/>
                    <a:pt x="5793" y="17684"/>
                  </a:cubicBezTo>
                  <a:cubicBezTo>
                    <a:pt x="5768" y="17692"/>
                    <a:pt x="5747" y="17713"/>
                    <a:pt x="5730" y="17734"/>
                  </a:cubicBezTo>
                  <a:cubicBezTo>
                    <a:pt x="5381" y="17885"/>
                    <a:pt x="4995" y="17961"/>
                    <a:pt x="4634" y="18032"/>
                  </a:cubicBezTo>
                  <a:cubicBezTo>
                    <a:pt x="4142" y="18137"/>
                    <a:pt x="3655" y="18217"/>
                    <a:pt x="3164" y="18280"/>
                  </a:cubicBezTo>
                  <a:cubicBezTo>
                    <a:pt x="2168" y="18406"/>
                    <a:pt x="1168" y="18461"/>
                    <a:pt x="169" y="18486"/>
                  </a:cubicBezTo>
                  <a:cubicBezTo>
                    <a:pt x="7" y="18507"/>
                    <a:pt x="1" y="18789"/>
                    <a:pt x="182" y="18789"/>
                  </a:cubicBezTo>
                  <a:cubicBezTo>
                    <a:pt x="184" y="18789"/>
                    <a:pt x="187" y="18788"/>
                    <a:pt x="190" y="18788"/>
                  </a:cubicBezTo>
                  <a:cubicBezTo>
                    <a:pt x="1236" y="18759"/>
                    <a:pt x="2286" y="18700"/>
                    <a:pt x="3319" y="18566"/>
                  </a:cubicBezTo>
                  <a:cubicBezTo>
                    <a:pt x="3827" y="18494"/>
                    <a:pt x="4331" y="18410"/>
                    <a:pt x="4831" y="18301"/>
                  </a:cubicBezTo>
                  <a:cubicBezTo>
                    <a:pt x="5289" y="18200"/>
                    <a:pt x="5780" y="18108"/>
                    <a:pt x="6175" y="17843"/>
                  </a:cubicBezTo>
                  <a:cubicBezTo>
                    <a:pt x="7103" y="17432"/>
                    <a:pt x="7994" y="16915"/>
                    <a:pt x="8805" y="16306"/>
                  </a:cubicBezTo>
                  <a:cubicBezTo>
                    <a:pt x="8823" y="16325"/>
                    <a:pt x="8856" y="16340"/>
                    <a:pt x="8892" y="16340"/>
                  </a:cubicBezTo>
                  <a:cubicBezTo>
                    <a:pt x="8897" y="16340"/>
                    <a:pt x="8901" y="16340"/>
                    <a:pt x="8905" y="16340"/>
                  </a:cubicBezTo>
                  <a:cubicBezTo>
                    <a:pt x="9792" y="16256"/>
                    <a:pt x="10686" y="16197"/>
                    <a:pt x="11577" y="16155"/>
                  </a:cubicBezTo>
                  <a:lnTo>
                    <a:pt x="11577" y="16159"/>
                  </a:lnTo>
                  <a:cubicBezTo>
                    <a:pt x="12081" y="17394"/>
                    <a:pt x="12866" y="18494"/>
                    <a:pt x="13874" y="19368"/>
                  </a:cubicBezTo>
                  <a:cubicBezTo>
                    <a:pt x="15389" y="20674"/>
                    <a:pt x="17348" y="21376"/>
                    <a:pt x="19330" y="21376"/>
                  </a:cubicBezTo>
                  <a:cubicBezTo>
                    <a:pt x="19866" y="21376"/>
                    <a:pt x="20404" y="21325"/>
                    <a:pt x="20935" y="21220"/>
                  </a:cubicBezTo>
                  <a:cubicBezTo>
                    <a:pt x="23493" y="20712"/>
                    <a:pt x="25639" y="19120"/>
                    <a:pt x="27958" y="18032"/>
                  </a:cubicBezTo>
                  <a:cubicBezTo>
                    <a:pt x="28075" y="17982"/>
                    <a:pt x="28037" y="17797"/>
                    <a:pt x="27924" y="17768"/>
                  </a:cubicBezTo>
                  <a:cubicBezTo>
                    <a:pt x="26567" y="17381"/>
                    <a:pt x="25198" y="17058"/>
                    <a:pt x="23816" y="16785"/>
                  </a:cubicBezTo>
                  <a:cubicBezTo>
                    <a:pt x="21372" y="16306"/>
                    <a:pt x="18893" y="16004"/>
                    <a:pt x="16403" y="15878"/>
                  </a:cubicBezTo>
                  <a:cubicBezTo>
                    <a:pt x="15546" y="15834"/>
                    <a:pt x="14689" y="15813"/>
                    <a:pt x="13832" y="15813"/>
                  </a:cubicBezTo>
                  <a:cubicBezTo>
                    <a:pt x="12275" y="15813"/>
                    <a:pt x="10719" y="15884"/>
                    <a:pt x="9170" y="16025"/>
                  </a:cubicBezTo>
                  <a:cubicBezTo>
                    <a:pt x="9666" y="15626"/>
                    <a:pt x="10140" y="15189"/>
                    <a:pt x="10577" y="14714"/>
                  </a:cubicBezTo>
                  <a:cubicBezTo>
                    <a:pt x="10703" y="14580"/>
                    <a:pt x="10821" y="14441"/>
                    <a:pt x="10879" y="14265"/>
                  </a:cubicBezTo>
                  <a:lnTo>
                    <a:pt x="10896" y="14265"/>
                  </a:lnTo>
                  <a:cubicBezTo>
                    <a:pt x="12173" y="14160"/>
                    <a:pt x="13400" y="13744"/>
                    <a:pt x="14508" y="13105"/>
                  </a:cubicBezTo>
                  <a:cubicBezTo>
                    <a:pt x="16583" y="11908"/>
                    <a:pt x="18163" y="10010"/>
                    <a:pt x="19255" y="7906"/>
                  </a:cubicBezTo>
                  <a:cubicBezTo>
                    <a:pt x="20494" y="5524"/>
                    <a:pt x="21170" y="2903"/>
                    <a:pt x="21804" y="307"/>
                  </a:cubicBezTo>
                  <a:cubicBezTo>
                    <a:pt x="21821" y="236"/>
                    <a:pt x="21783" y="148"/>
                    <a:pt x="21708" y="131"/>
                  </a:cubicBezTo>
                  <a:cubicBezTo>
                    <a:pt x="21299" y="42"/>
                    <a:pt x="20886" y="1"/>
                    <a:pt x="20473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689" name="Google Shape;689;p10"/>
          <p:cNvSpPr/>
          <p:nvPr/>
        </p:nvSpPr>
        <p:spPr>
          <a:xfrm>
            <a:off x="7763664" y="4579367"/>
            <a:ext cx="2659254" cy="1034211"/>
          </a:xfrm>
          <a:custGeom>
            <a:rect l="l" t="t" r="r" b="b"/>
            <a:pathLst>
              <a:path w="82888" h="32236" extrusionOk="0">
                <a:moveTo>
                  <a:pt x="45836" y="0"/>
                </a:moveTo>
                <a:cubicBezTo>
                  <a:pt x="39803" y="0"/>
                  <a:pt x="33757" y="493"/>
                  <a:pt x="27739" y="1021"/>
                </a:cubicBezTo>
                <a:cubicBezTo>
                  <a:pt x="18977" y="1785"/>
                  <a:pt x="10081" y="2663"/>
                  <a:pt x="1890" y="5876"/>
                </a:cubicBezTo>
                <a:cubicBezTo>
                  <a:pt x="1218" y="6141"/>
                  <a:pt x="479" y="6502"/>
                  <a:pt x="286" y="7195"/>
                </a:cubicBezTo>
                <a:cubicBezTo>
                  <a:pt x="0" y="8203"/>
                  <a:pt x="1050" y="9060"/>
                  <a:pt x="1991" y="9531"/>
                </a:cubicBezTo>
                <a:cubicBezTo>
                  <a:pt x="5182" y="11130"/>
                  <a:pt x="8745" y="11972"/>
                  <a:pt x="12314" y="11972"/>
                </a:cubicBezTo>
                <a:cubicBezTo>
                  <a:pt x="12475" y="11972"/>
                  <a:pt x="12637" y="11970"/>
                  <a:pt x="12798" y="11967"/>
                </a:cubicBezTo>
                <a:lnTo>
                  <a:pt x="12798" y="11967"/>
                </a:lnTo>
                <a:cubicBezTo>
                  <a:pt x="11421" y="13151"/>
                  <a:pt x="9522" y="13428"/>
                  <a:pt x="7762" y="13878"/>
                </a:cubicBezTo>
                <a:cubicBezTo>
                  <a:pt x="6007" y="14331"/>
                  <a:pt x="4116" y="15192"/>
                  <a:pt x="3495" y="16894"/>
                </a:cubicBezTo>
                <a:cubicBezTo>
                  <a:pt x="2958" y="18352"/>
                  <a:pt x="4178" y="20264"/>
                  <a:pt x="5559" y="20264"/>
                </a:cubicBezTo>
                <a:cubicBezTo>
                  <a:pt x="5738" y="20264"/>
                  <a:pt x="5919" y="20232"/>
                  <a:pt x="6100" y="20163"/>
                </a:cubicBezTo>
                <a:lnTo>
                  <a:pt x="6100" y="20163"/>
                </a:lnTo>
                <a:cubicBezTo>
                  <a:pt x="4360" y="20940"/>
                  <a:pt x="2462" y="21967"/>
                  <a:pt x="2046" y="23811"/>
                </a:cubicBezTo>
                <a:cubicBezTo>
                  <a:pt x="1500" y="26247"/>
                  <a:pt x="3894" y="28314"/>
                  <a:pt x="6162" y="29347"/>
                </a:cubicBezTo>
                <a:cubicBezTo>
                  <a:pt x="10761" y="31443"/>
                  <a:pt x="15911" y="31939"/>
                  <a:pt x="20959" y="32136"/>
                </a:cubicBezTo>
                <a:cubicBezTo>
                  <a:pt x="22700" y="32202"/>
                  <a:pt x="24442" y="32235"/>
                  <a:pt x="26183" y="32235"/>
                </a:cubicBezTo>
                <a:cubicBezTo>
                  <a:pt x="36806" y="32235"/>
                  <a:pt x="47427" y="31004"/>
                  <a:pt x="57766" y="28558"/>
                </a:cubicBezTo>
                <a:cubicBezTo>
                  <a:pt x="65700" y="26684"/>
                  <a:pt x="74063" y="23664"/>
                  <a:pt x="78574" y="16877"/>
                </a:cubicBezTo>
                <a:cubicBezTo>
                  <a:pt x="82888" y="10387"/>
                  <a:pt x="78225" y="7410"/>
                  <a:pt x="72610" y="4910"/>
                </a:cubicBezTo>
                <a:cubicBezTo>
                  <a:pt x="67027" y="2424"/>
                  <a:pt x="60996" y="1046"/>
                  <a:pt x="54931" y="433"/>
                </a:cubicBezTo>
                <a:cubicBezTo>
                  <a:pt x="51906" y="125"/>
                  <a:pt x="48873" y="0"/>
                  <a:pt x="45836" y="0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690" name="Google Shape;690;p10"/>
          <p:cNvGrpSpPr/>
          <p:nvPr/>
        </p:nvGrpSpPr>
        <p:grpSpPr>
          <a:xfrm>
            <a:off x="-961541" y="-1148980"/>
            <a:ext cx="4971259" cy="2584559"/>
            <a:chOff x="-1903026" y="-1097034"/>
            <a:chExt cx="5417676" cy="2816651"/>
          </a:xfrm>
        </p:grpSpPr>
        <p:sp>
          <p:nvSpPr>
            <p:cNvPr id="691" name="Google Shape;691;p10"/>
            <p:cNvSpPr/>
            <p:nvPr/>
          </p:nvSpPr>
          <p:spPr>
            <a:xfrm>
              <a:off x="-1589195" y="-172224"/>
              <a:ext cx="5103845" cy="1891841"/>
            </a:xfrm>
            <a:custGeom>
              <a:rect l="l" t="t" r="r" b="b"/>
              <a:pathLst>
                <a:path w="159085" h="58968" extrusionOk="0">
                  <a:moveTo>
                    <a:pt x="157803" y="1"/>
                  </a:moveTo>
                  <a:lnTo>
                    <a:pt x="150373" y="10425"/>
                  </a:lnTo>
                  <a:lnTo>
                    <a:pt x="138137" y="6675"/>
                  </a:lnTo>
                  <a:lnTo>
                    <a:pt x="130711" y="17104"/>
                  </a:lnTo>
                  <a:lnTo>
                    <a:pt x="118468" y="13353"/>
                  </a:lnTo>
                  <a:lnTo>
                    <a:pt x="111046" y="23778"/>
                  </a:lnTo>
                  <a:lnTo>
                    <a:pt x="98807" y="20023"/>
                  </a:lnTo>
                  <a:lnTo>
                    <a:pt x="91376" y="30452"/>
                  </a:lnTo>
                  <a:lnTo>
                    <a:pt x="79137" y="26697"/>
                  </a:lnTo>
                  <a:lnTo>
                    <a:pt x="71711" y="37126"/>
                  </a:lnTo>
                  <a:lnTo>
                    <a:pt x="59471" y="33371"/>
                  </a:lnTo>
                  <a:lnTo>
                    <a:pt x="52045" y="43796"/>
                  </a:lnTo>
                  <a:lnTo>
                    <a:pt x="39806" y="40045"/>
                  </a:lnTo>
                  <a:lnTo>
                    <a:pt x="32380" y="50470"/>
                  </a:lnTo>
                  <a:lnTo>
                    <a:pt x="20140" y="46715"/>
                  </a:lnTo>
                  <a:lnTo>
                    <a:pt x="12710" y="57149"/>
                  </a:lnTo>
                  <a:lnTo>
                    <a:pt x="471" y="53394"/>
                  </a:lnTo>
                  <a:lnTo>
                    <a:pt x="0" y="54876"/>
                  </a:lnTo>
                  <a:lnTo>
                    <a:pt x="13332" y="58967"/>
                  </a:lnTo>
                  <a:lnTo>
                    <a:pt x="20754" y="48538"/>
                  </a:lnTo>
                  <a:lnTo>
                    <a:pt x="32997" y="52293"/>
                  </a:lnTo>
                  <a:lnTo>
                    <a:pt x="40423" y="41864"/>
                  </a:lnTo>
                  <a:lnTo>
                    <a:pt x="52663" y="45619"/>
                  </a:lnTo>
                  <a:lnTo>
                    <a:pt x="60089" y="35194"/>
                  </a:lnTo>
                  <a:lnTo>
                    <a:pt x="72328" y="38945"/>
                  </a:lnTo>
                  <a:lnTo>
                    <a:pt x="79758" y="28520"/>
                  </a:lnTo>
                  <a:lnTo>
                    <a:pt x="91998" y="32267"/>
                  </a:lnTo>
                  <a:lnTo>
                    <a:pt x="99420" y="21842"/>
                  </a:lnTo>
                  <a:lnTo>
                    <a:pt x="111663" y="25597"/>
                  </a:lnTo>
                  <a:lnTo>
                    <a:pt x="119089" y="15168"/>
                  </a:lnTo>
                  <a:lnTo>
                    <a:pt x="131325" y="18923"/>
                  </a:lnTo>
                  <a:lnTo>
                    <a:pt x="138755" y="8493"/>
                  </a:lnTo>
                  <a:lnTo>
                    <a:pt x="150994" y="12248"/>
                  </a:lnTo>
                  <a:lnTo>
                    <a:pt x="159084" y="891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2" name="Google Shape;692;p10"/>
            <p:cNvSpPr/>
            <p:nvPr/>
          </p:nvSpPr>
          <p:spPr>
            <a:xfrm>
              <a:off x="-1651981" y="-357244"/>
              <a:ext cx="5103812" cy="1891841"/>
            </a:xfrm>
            <a:custGeom>
              <a:rect l="l" t="t" r="r" b="b"/>
              <a:pathLst>
                <a:path w="159084" h="58968" extrusionOk="0">
                  <a:moveTo>
                    <a:pt x="157803" y="1"/>
                  </a:moveTo>
                  <a:lnTo>
                    <a:pt x="150377" y="10430"/>
                  </a:lnTo>
                  <a:lnTo>
                    <a:pt x="138141" y="6675"/>
                  </a:lnTo>
                  <a:lnTo>
                    <a:pt x="130711" y="17104"/>
                  </a:lnTo>
                  <a:lnTo>
                    <a:pt x="118472" y="13353"/>
                  </a:lnTo>
                  <a:lnTo>
                    <a:pt x="111041" y="23782"/>
                  </a:lnTo>
                  <a:lnTo>
                    <a:pt x="98806" y="20027"/>
                  </a:lnTo>
                  <a:lnTo>
                    <a:pt x="91380" y="30452"/>
                  </a:lnTo>
                  <a:lnTo>
                    <a:pt x="79137" y="26701"/>
                  </a:lnTo>
                  <a:lnTo>
                    <a:pt x="71715" y="37126"/>
                  </a:lnTo>
                  <a:lnTo>
                    <a:pt x="59475" y="33371"/>
                  </a:lnTo>
                  <a:lnTo>
                    <a:pt x="52045" y="43800"/>
                  </a:lnTo>
                  <a:lnTo>
                    <a:pt x="39806" y="40045"/>
                  </a:lnTo>
                  <a:lnTo>
                    <a:pt x="32375" y="50475"/>
                  </a:lnTo>
                  <a:lnTo>
                    <a:pt x="20140" y="46720"/>
                  </a:lnTo>
                  <a:lnTo>
                    <a:pt x="12714" y="57144"/>
                  </a:lnTo>
                  <a:lnTo>
                    <a:pt x="470" y="53398"/>
                  </a:lnTo>
                  <a:lnTo>
                    <a:pt x="0" y="54876"/>
                  </a:lnTo>
                  <a:lnTo>
                    <a:pt x="13327" y="58967"/>
                  </a:lnTo>
                  <a:lnTo>
                    <a:pt x="20758" y="48542"/>
                  </a:lnTo>
                  <a:lnTo>
                    <a:pt x="32997" y="52293"/>
                  </a:lnTo>
                  <a:lnTo>
                    <a:pt x="40427" y="41868"/>
                  </a:lnTo>
                  <a:lnTo>
                    <a:pt x="52667" y="45623"/>
                  </a:lnTo>
                  <a:lnTo>
                    <a:pt x="60089" y="35194"/>
                  </a:lnTo>
                  <a:lnTo>
                    <a:pt x="72328" y="38949"/>
                  </a:lnTo>
                  <a:lnTo>
                    <a:pt x="79758" y="28516"/>
                  </a:lnTo>
                  <a:lnTo>
                    <a:pt x="91993" y="32271"/>
                  </a:lnTo>
                  <a:lnTo>
                    <a:pt x="99424" y="21842"/>
                  </a:lnTo>
                  <a:lnTo>
                    <a:pt x="111663" y="25597"/>
                  </a:lnTo>
                  <a:lnTo>
                    <a:pt x="119085" y="15172"/>
                  </a:lnTo>
                  <a:lnTo>
                    <a:pt x="131329" y="18923"/>
                  </a:lnTo>
                  <a:lnTo>
                    <a:pt x="138755" y="8498"/>
                  </a:lnTo>
                  <a:lnTo>
                    <a:pt x="150994" y="12253"/>
                  </a:lnTo>
                  <a:lnTo>
                    <a:pt x="159084" y="895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3" name="Google Shape;693;p10"/>
            <p:cNvSpPr/>
            <p:nvPr/>
          </p:nvSpPr>
          <p:spPr>
            <a:xfrm>
              <a:off x="-1714670" y="-542103"/>
              <a:ext cx="5103716" cy="1891809"/>
            </a:xfrm>
            <a:custGeom>
              <a:rect l="l" t="t" r="r" b="b"/>
              <a:pathLst>
                <a:path w="159081" h="58967" extrusionOk="0">
                  <a:moveTo>
                    <a:pt x="157804" y="0"/>
                  </a:moveTo>
                  <a:lnTo>
                    <a:pt x="150373" y="10425"/>
                  </a:lnTo>
                  <a:lnTo>
                    <a:pt x="138134" y="6670"/>
                  </a:lnTo>
                  <a:lnTo>
                    <a:pt x="130708" y="17099"/>
                  </a:lnTo>
                  <a:lnTo>
                    <a:pt x="118468" y="13348"/>
                  </a:lnTo>
                  <a:lnTo>
                    <a:pt x="111042" y="23777"/>
                  </a:lnTo>
                  <a:lnTo>
                    <a:pt x="98799" y="20022"/>
                  </a:lnTo>
                  <a:lnTo>
                    <a:pt x="91377" y="30452"/>
                  </a:lnTo>
                  <a:lnTo>
                    <a:pt x="79137" y="26697"/>
                  </a:lnTo>
                  <a:lnTo>
                    <a:pt x="71707" y="37126"/>
                  </a:lnTo>
                  <a:lnTo>
                    <a:pt x="59472" y="33371"/>
                  </a:lnTo>
                  <a:lnTo>
                    <a:pt x="52042" y="43796"/>
                  </a:lnTo>
                  <a:lnTo>
                    <a:pt x="39802" y="40045"/>
                  </a:lnTo>
                  <a:lnTo>
                    <a:pt x="32376" y="50470"/>
                  </a:lnTo>
                  <a:lnTo>
                    <a:pt x="20141" y="46715"/>
                  </a:lnTo>
                  <a:lnTo>
                    <a:pt x="12711" y="57144"/>
                  </a:lnTo>
                  <a:lnTo>
                    <a:pt x="471" y="53393"/>
                  </a:lnTo>
                  <a:lnTo>
                    <a:pt x="1" y="54876"/>
                  </a:lnTo>
                  <a:lnTo>
                    <a:pt x="13328" y="58967"/>
                  </a:lnTo>
                  <a:lnTo>
                    <a:pt x="20754" y="48538"/>
                  </a:lnTo>
                  <a:lnTo>
                    <a:pt x="32994" y="52293"/>
                  </a:lnTo>
                  <a:lnTo>
                    <a:pt x="40420" y="41863"/>
                  </a:lnTo>
                  <a:lnTo>
                    <a:pt x="52659" y="45618"/>
                  </a:lnTo>
                  <a:lnTo>
                    <a:pt x="60089" y="35194"/>
                  </a:lnTo>
                  <a:lnTo>
                    <a:pt x="72329" y="38944"/>
                  </a:lnTo>
                  <a:lnTo>
                    <a:pt x="79751" y="28515"/>
                  </a:lnTo>
                  <a:lnTo>
                    <a:pt x="91994" y="32266"/>
                  </a:lnTo>
                  <a:lnTo>
                    <a:pt x="99420" y="21841"/>
                  </a:lnTo>
                  <a:lnTo>
                    <a:pt x="111660" y="25596"/>
                  </a:lnTo>
                  <a:lnTo>
                    <a:pt x="119086" y="15167"/>
                  </a:lnTo>
                  <a:lnTo>
                    <a:pt x="131325" y="18922"/>
                  </a:lnTo>
                  <a:lnTo>
                    <a:pt x="138756" y="8493"/>
                  </a:lnTo>
                  <a:lnTo>
                    <a:pt x="150995" y="12248"/>
                  </a:lnTo>
                  <a:lnTo>
                    <a:pt x="159080" y="890"/>
                  </a:lnTo>
                  <a:lnTo>
                    <a:pt x="15780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4" name="Google Shape;694;p10"/>
            <p:cNvSpPr/>
            <p:nvPr/>
          </p:nvSpPr>
          <p:spPr>
            <a:xfrm>
              <a:off x="-1777455" y="-727123"/>
              <a:ext cx="5103845" cy="1891809"/>
            </a:xfrm>
            <a:custGeom>
              <a:rect l="l" t="t" r="r" b="b"/>
              <a:pathLst>
                <a:path w="159085" h="58967" extrusionOk="0">
                  <a:moveTo>
                    <a:pt x="157803" y="0"/>
                  </a:moveTo>
                  <a:lnTo>
                    <a:pt x="150373" y="10429"/>
                  </a:lnTo>
                  <a:lnTo>
                    <a:pt x="138134" y="6674"/>
                  </a:lnTo>
                  <a:lnTo>
                    <a:pt x="130712" y="17099"/>
                  </a:lnTo>
                  <a:lnTo>
                    <a:pt x="118472" y="13353"/>
                  </a:lnTo>
                  <a:lnTo>
                    <a:pt x="111042" y="23782"/>
                  </a:lnTo>
                  <a:lnTo>
                    <a:pt x="98803" y="20027"/>
                  </a:lnTo>
                  <a:lnTo>
                    <a:pt x="91377" y="30452"/>
                  </a:lnTo>
                  <a:lnTo>
                    <a:pt x="79137" y="26701"/>
                  </a:lnTo>
                  <a:lnTo>
                    <a:pt x="71711" y="37126"/>
                  </a:lnTo>
                  <a:lnTo>
                    <a:pt x="59467" y="33371"/>
                  </a:lnTo>
                  <a:lnTo>
                    <a:pt x="52046" y="43800"/>
                  </a:lnTo>
                  <a:lnTo>
                    <a:pt x="39806" y="40045"/>
                  </a:lnTo>
                  <a:lnTo>
                    <a:pt x="32376" y="50470"/>
                  </a:lnTo>
                  <a:lnTo>
                    <a:pt x="20137" y="46719"/>
                  </a:lnTo>
                  <a:lnTo>
                    <a:pt x="12711" y="57144"/>
                  </a:lnTo>
                  <a:lnTo>
                    <a:pt x="471" y="53393"/>
                  </a:lnTo>
                  <a:lnTo>
                    <a:pt x="1" y="54876"/>
                  </a:lnTo>
                  <a:lnTo>
                    <a:pt x="13328" y="58967"/>
                  </a:lnTo>
                  <a:lnTo>
                    <a:pt x="20758" y="48542"/>
                  </a:lnTo>
                  <a:lnTo>
                    <a:pt x="32998" y="52293"/>
                  </a:lnTo>
                  <a:lnTo>
                    <a:pt x="40419" y="41868"/>
                  </a:lnTo>
                  <a:lnTo>
                    <a:pt x="52659" y="45623"/>
                  </a:lnTo>
                  <a:lnTo>
                    <a:pt x="60089" y="35194"/>
                  </a:lnTo>
                  <a:lnTo>
                    <a:pt x="72329" y="38944"/>
                  </a:lnTo>
                  <a:lnTo>
                    <a:pt x="79755" y="28515"/>
                  </a:lnTo>
                  <a:lnTo>
                    <a:pt x="91994" y="32270"/>
                  </a:lnTo>
                  <a:lnTo>
                    <a:pt x="99420" y="21841"/>
                  </a:lnTo>
                  <a:lnTo>
                    <a:pt x="111664" y="25596"/>
                  </a:lnTo>
                  <a:lnTo>
                    <a:pt x="119086" y="15167"/>
                  </a:lnTo>
                  <a:lnTo>
                    <a:pt x="131325" y="18922"/>
                  </a:lnTo>
                  <a:lnTo>
                    <a:pt x="138755" y="8497"/>
                  </a:lnTo>
                  <a:lnTo>
                    <a:pt x="150990" y="12248"/>
                  </a:lnTo>
                  <a:lnTo>
                    <a:pt x="159084" y="895"/>
                  </a:lnTo>
                  <a:lnTo>
                    <a:pt x="1578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5" name="Google Shape;695;p10"/>
            <p:cNvSpPr/>
            <p:nvPr/>
          </p:nvSpPr>
          <p:spPr>
            <a:xfrm>
              <a:off x="-1840369" y="-912015"/>
              <a:ext cx="5103812" cy="1891680"/>
            </a:xfrm>
            <a:custGeom>
              <a:rect l="l" t="t" r="r" b="b"/>
              <a:pathLst>
                <a:path w="159084" h="58962" extrusionOk="0">
                  <a:moveTo>
                    <a:pt x="157803" y="0"/>
                  </a:moveTo>
                  <a:lnTo>
                    <a:pt x="150381" y="10425"/>
                  </a:lnTo>
                  <a:lnTo>
                    <a:pt x="138141" y="6670"/>
                  </a:lnTo>
                  <a:lnTo>
                    <a:pt x="130711" y="17100"/>
                  </a:lnTo>
                  <a:lnTo>
                    <a:pt x="118472" y="13345"/>
                  </a:lnTo>
                  <a:lnTo>
                    <a:pt x="111046" y="23778"/>
                  </a:lnTo>
                  <a:lnTo>
                    <a:pt x="98806" y="20023"/>
                  </a:lnTo>
                  <a:lnTo>
                    <a:pt x="91385" y="30452"/>
                  </a:lnTo>
                  <a:lnTo>
                    <a:pt x="79141" y="26697"/>
                  </a:lnTo>
                  <a:lnTo>
                    <a:pt x="71715" y="37126"/>
                  </a:lnTo>
                  <a:lnTo>
                    <a:pt x="59475" y="33371"/>
                  </a:lnTo>
                  <a:lnTo>
                    <a:pt x="52045" y="43796"/>
                  </a:lnTo>
                  <a:lnTo>
                    <a:pt x="39810" y="40045"/>
                  </a:lnTo>
                  <a:lnTo>
                    <a:pt x="32380" y="50470"/>
                  </a:lnTo>
                  <a:lnTo>
                    <a:pt x="20140" y="46715"/>
                  </a:lnTo>
                  <a:lnTo>
                    <a:pt x="12718" y="57144"/>
                  </a:lnTo>
                  <a:lnTo>
                    <a:pt x="479" y="53389"/>
                  </a:lnTo>
                  <a:lnTo>
                    <a:pt x="0" y="54876"/>
                  </a:lnTo>
                  <a:lnTo>
                    <a:pt x="13332" y="58963"/>
                  </a:lnTo>
                  <a:lnTo>
                    <a:pt x="20762" y="48538"/>
                  </a:lnTo>
                  <a:lnTo>
                    <a:pt x="32997" y="52293"/>
                  </a:lnTo>
                  <a:lnTo>
                    <a:pt x="40427" y="41864"/>
                  </a:lnTo>
                  <a:lnTo>
                    <a:pt x="52667" y="45619"/>
                  </a:lnTo>
                  <a:lnTo>
                    <a:pt x="60089" y="35194"/>
                  </a:lnTo>
                  <a:lnTo>
                    <a:pt x="72336" y="38941"/>
                  </a:lnTo>
                  <a:lnTo>
                    <a:pt x="79758" y="28516"/>
                  </a:lnTo>
                  <a:lnTo>
                    <a:pt x="91998" y="32266"/>
                  </a:lnTo>
                  <a:lnTo>
                    <a:pt x="99428" y="21842"/>
                  </a:lnTo>
                  <a:lnTo>
                    <a:pt x="111663" y="25597"/>
                  </a:lnTo>
                  <a:lnTo>
                    <a:pt x="119093" y="15167"/>
                  </a:lnTo>
                  <a:lnTo>
                    <a:pt x="131333" y="18922"/>
                  </a:lnTo>
                  <a:lnTo>
                    <a:pt x="138755" y="8493"/>
                  </a:lnTo>
                  <a:lnTo>
                    <a:pt x="150994" y="12248"/>
                  </a:lnTo>
                  <a:lnTo>
                    <a:pt x="159084" y="891"/>
                  </a:lnTo>
                  <a:lnTo>
                    <a:pt x="1578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6" name="Google Shape;696;p10"/>
            <p:cNvSpPr/>
            <p:nvPr/>
          </p:nvSpPr>
          <p:spPr>
            <a:xfrm>
              <a:off x="-1903026" y="-1097034"/>
              <a:ext cx="5103684" cy="1891841"/>
            </a:xfrm>
            <a:custGeom>
              <a:rect l="l" t="t" r="r" b="b"/>
              <a:pathLst>
                <a:path w="159080" h="58968" extrusionOk="0">
                  <a:moveTo>
                    <a:pt x="157803" y="1"/>
                  </a:moveTo>
                  <a:lnTo>
                    <a:pt x="150377" y="10430"/>
                  </a:lnTo>
                  <a:lnTo>
                    <a:pt x="138137" y="6675"/>
                  </a:lnTo>
                  <a:lnTo>
                    <a:pt x="130707" y="17104"/>
                  </a:lnTo>
                  <a:lnTo>
                    <a:pt x="118467" y="13349"/>
                  </a:lnTo>
                  <a:lnTo>
                    <a:pt x="111046" y="23774"/>
                  </a:lnTo>
                  <a:lnTo>
                    <a:pt x="98806" y="20027"/>
                  </a:lnTo>
                  <a:lnTo>
                    <a:pt x="91376" y="30452"/>
                  </a:lnTo>
                  <a:lnTo>
                    <a:pt x="79141" y="26697"/>
                  </a:lnTo>
                  <a:lnTo>
                    <a:pt x="71711" y="37126"/>
                  </a:lnTo>
                  <a:lnTo>
                    <a:pt x="59471" y="33371"/>
                  </a:lnTo>
                  <a:lnTo>
                    <a:pt x="52045" y="43800"/>
                  </a:lnTo>
                  <a:lnTo>
                    <a:pt x="39801" y="40045"/>
                  </a:lnTo>
                  <a:lnTo>
                    <a:pt x="32380" y="50474"/>
                  </a:lnTo>
                  <a:lnTo>
                    <a:pt x="20140" y="46719"/>
                  </a:lnTo>
                  <a:lnTo>
                    <a:pt x="12710" y="57144"/>
                  </a:lnTo>
                  <a:lnTo>
                    <a:pt x="475" y="53394"/>
                  </a:lnTo>
                  <a:lnTo>
                    <a:pt x="0" y="54876"/>
                  </a:lnTo>
                  <a:lnTo>
                    <a:pt x="13332" y="58967"/>
                  </a:lnTo>
                  <a:lnTo>
                    <a:pt x="20753" y="48538"/>
                  </a:lnTo>
                  <a:lnTo>
                    <a:pt x="32993" y="52293"/>
                  </a:lnTo>
                  <a:lnTo>
                    <a:pt x="40423" y="41868"/>
                  </a:lnTo>
                  <a:lnTo>
                    <a:pt x="52662" y="45623"/>
                  </a:lnTo>
                  <a:lnTo>
                    <a:pt x="60093" y="35190"/>
                  </a:lnTo>
                  <a:lnTo>
                    <a:pt x="72328" y="38945"/>
                  </a:lnTo>
                  <a:lnTo>
                    <a:pt x="79754" y="28516"/>
                  </a:lnTo>
                  <a:lnTo>
                    <a:pt x="91998" y="32271"/>
                  </a:lnTo>
                  <a:lnTo>
                    <a:pt x="99419" y="21842"/>
                  </a:lnTo>
                  <a:lnTo>
                    <a:pt x="111659" y="25597"/>
                  </a:lnTo>
                  <a:lnTo>
                    <a:pt x="119089" y="15168"/>
                  </a:lnTo>
                  <a:lnTo>
                    <a:pt x="131329" y="18923"/>
                  </a:lnTo>
                  <a:lnTo>
                    <a:pt x="138755" y="8498"/>
                  </a:lnTo>
                  <a:lnTo>
                    <a:pt x="150994" y="12248"/>
                  </a:lnTo>
                  <a:lnTo>
                    <a:pt x="159080" y="895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697" name="Google Shape;697;p10"/>
          <p:cNvGrpSpPr/>
          <p:nvPr/>
        </p:nvGrpSpPr>
        <p:grpSpPr>
          <a:xfrm>
            <a:off x="5299260" y="3656650"/>
            <a:ext cx="4971259" cy="2584412"/>
            <a:chOff x="5066961" y="3567857"/>
            <a:chExt cx="5417676" cy="2816491"/>
          </a:xfrm>
        </p:grpSpPr>
        <p:sp>
          <p:nvSpPr>
            <p:cNvPr id="698" name="Google Shape;698;p10"/>
            <p:cNvSpPr/>
            <p:nvPr/>
          </p:nvSpPr>
          <p:spPr>
            <a:xfrm>
              <a:off x="5066961" y="3567857"/>
              <a:ext cx="5103845" cy="1891552"/>
            </a:xfrm>
            <a:custGeom>
              <a:rect l="l" t="t" r="r" b="b"/>
              <a:pathLst>
                <a:path w="159085" h="58959" extrusionOk="0">
                  <a:moveTo>
                    <a:pt x="145753" y="0"/>
                  </a:moveTo>
                  <a:lnTo>
                    <a:pt x="138331" y="10425"/>
                  </a:lnTo>
                  <a:lnTo>
                    <a:pt x="126087" y="6674"/>
                  </a:lnTo>
                  <a:lnTo>
                    <a:pt x="118661" y="17099"/>
                  </a:lnTo>
                  <a:lnTo>
                    <a:pt x="106426" y="13344"/>
                  </a:lnTo>
                  <a:lnTo>
                    <a:pt x="98996" y="23773"/>
                  </a:lnTo>
                  <a:lnTo>
                    <a:pt x="86756" y="20018"/>
                  </a:lnTo>
                  <a:lnTo>
                    <a:pt x="79326" y="30448"/>
                  </a:lnTo>
                  <a:lnTo>
                    <a:pt x="67091" y="26693"/>
                  </a:lnTo>
                  <a:lnTo>
                    <a:pt x="59665" y="37117"/>
                  </a:lnTo>
                  <a:lnTo>
                    <a:pt x="47425" y="33367"/>
                  </a:lnTo>
                  <a:lnTo>
                    <a:pt x="39999" y="43792"/>
                  </a:lnTo>
                  <a:lnTo>
                    <a:pt x="27760" y="40045"/>
                  </a:lnTo>
                  <a:lnTo>
                    <a:pt x="20330" y="50470"/>
                  </a:lnTo>
                  <a:lnTo>
                    <a:pt x="8090" y="46715"/>
                  </a:lnTo>
                  <a:lnTo>
                    <a:pt x="1" y="58072"/>
                  </a:lnTo>
                  <a:lnTo>
                    <a:pt x="1282" y="58959"/>
                  </a:lnTo>
                  <a:lnTo>
                    <a:pt x="8712" y="48534"/>
                  </a:lnTo>
                  <a:lnTo>
                    <a:pt x="20951" y="52289"/>
                  </a:lnTo>
                  <a:lnTo>
                    <a:pt x="28373" y="41859"/>
                  </a:lnTo>
                  <a:lnTo>
                    <a:pt x="40617" y="45614"/>
                  </a:lnTo>
                  <a:lnTo>
                    <a:pt x="48043" y="35185"/>
                  </a:lnTo>
                  <a:lnTo>
                    <a:pt x="60278" y="38940"/>
                  </a:lnTo>
                  <a:lnTo>
                    <a:pt x="67708" y="28515"/>
                  </a:lnTo>
                  <a:lnTo>
                    <a:pt x="79948" y="32266"/>
                  </a:lnTo>
                  <a:lnTo>
                    <a:pt x="87378" y="21841"/>
                  </a:lnTo>
                  <a:lnTo>
                    <a:pt x="99613" y="25596"/>
                  </a:lnTo>
                  <a:lnTo>
                    <a:pt x="107039" y="15163"/>
                  </a:lnTo>
                  <a:lnTo>
                    <a:pt x="119283" y="18918"/>
                  </a:lnTo>
                  <a:lnTo>
                    <a:pt x="126705" y="8489"/>
                  </a:lnTo>
                  <a:lnTo>
                    <a:pt x="138944" y="12244"/>
                  </a:lnTo>
                  <a:lnTo>
                    <a:pt x="146374" y="1815"/>
                  </a:lnTo>
                  <a:lnTo>
                    <a:pt x="158614" y="5570"/>
                  </a:lnTo>
                  <a:lnTo>
                    <a:pt x="159084" y="4083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699" name="Google Shape;699;p10"/>
            <p:cNvSpPr/>
            <p:nvPr/>
          </p:nvSpPr>
          <p:spPr>
            <a:xfrm>
              <a:off x="5129747" y="3752717"/>
              <a:ext cx="5103845" cy="1891713"/>
            </a:xfrm>
            <a:custGeom>
              <a:rect l="l" t="t" r="r" b="b"/>
              <a:pathLst>
                <a:path w="159085" h="58962" extrusionOk="0">
                  <a:moveTo>
                    <a:pt x="145757" y="1"/>
                  </a:moveTo>
                  <a:lnTo>
                    <a:pt x="138327" y="10430"/>
                  </a:lnTo>
                  <a:lnTo>
                    <a:pt x="126088" y="6675"/>
                  </a:lnTo>
                  <a:lnTo>
                    <a:pt x="118666" y="17104"/>
                  </a:lnTo>
                  <a:lnTo>
                    <a:pt x="106422" y="13349"/>
                  </a:lnTo>
                  <a:lnTo>
                    <a:pt x="98996" y="23774"/>
                  </a:lnTo>
                  <a:lnTo>
                    <a:pt x="86757" y="20023"/>
                  </a:lnTo>
                  <a:lnTo>
                    <a:pt x="79331" y="30448"/>
                  </a:lnTo>
                  <a:lnTo>
                    <a:pt x="67091" y="26693"/>
                  </a:lnTo>
                  <a:lnTo>
                    <a:pt x="59661" y="37122"/>
                  </a:lnTo>
                  <a:lnTo>
                    <a:pt x="47422" y="33367"/>
                  </a:lnTo>
                  <a:lnTo>
                    <a:pt x="40000" y="43796"/>
                  </a:lnTo>
                  <a:lnTo>
                    <a:pt x="27756" y="40046"/>
                  </a:lnTo>
                  <a:lnTo>
                    <a:pt x="20330" y="50475"/>
                  </a:lnTo>
                  <a:lnTo>
                    <a:pt x="8095" y="46720"/>
                  </a:lnTo>
                  <a:lnTo>
                    <a:pt x="1" y="58077"/>
                  </a:lnTo>
                  <a:lnTo>
                    <a:pt x="1282" y="58963"/>
                  </a:lnTo>
                  <a:lnTo>
                    <a:pt x="8708" y="48534"/>
                  </a:lnTo>
                  <a:lnTo>
                    <a:pt x="20952" y="52289"/>
                  </a:lnTo>
                  <a:lnTo>
                    <a:pt x="28374" y="41864"/>
                  </a:lnTo>
                  <a:lnTo>
                    <a:pt x="40613" y="45615"/>
                  </a:lnTo>
                  <a:lnTo>
                    <a:pt x="48043" y="35190"/>
                  </a:lnTo>
                  <a:lnTo>
                    <a:pt x="60283" y="38945"/>
                  </a:lnTo>
                  <a:lnTo>
                    <a:pt x="67709" y="28516"/>
                  </a:lnTo>
                  <a:lnTo>
                    <a:pt x="79948" y="32271"/>
                  </a:lnTo>
                  <a:lnTo>
                    <a:pt x="87374" y="21842"/>
                  </a:lnTo>
                  <a:lnTo>
                    <a:pt x="99609" y="25597"/>
                  </a:lnTo>
                  <a:lnTo>
                    <a:pt x="107040" y="15172"/>
                  </a:lnTo>
                  <a:lnTo>
                    <a:pt x="119279" y="18919"/>
                  </a:lnTo>
                  <a:lnTo>
                    <a:pt x="126709" y="8494"/>
                  </a:lnTo>
                  <a:lnTo>
                    <a:pt x="138945" y="12245"/>
                  </a:lnTo>
                  <a:lnTo>
                    <a:pt x="146371" y="1820"/>
                  </a:lnTo>
                  <a:lnTo>
                    <a:pt x="158614" y="5570"/>
                  </a:lnTo>
                  <a:lnTo>
                    <a:pt x="159085" y="4088"/>
                  </a:lnTo>
                  <a:lnTo>
                    <a:pt x="145757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0" name="Google Shape;700;p10"/>
            <p:cNvSpPr/>
            <p:nvPr/>
          </p:nvSpPr>
          <p:spPr>
            <a:xfrm>
              <a:off x="5192692" y="3937736"/>
              <a:ext cx="5103556" cy="1891584"/>
            </a:xfrm>
            <a:custGeom>
              <a:rect l="l" t="t" r="r" b="b"/>
              <a:pathLst>
                <a:path w="159076" h="58960" extrusionOk="0">
                  <a:moveTo>
                    <a:pt x="145748" y="1"/>
                  </a:moveTo>
                  <a:lnTo>
                    <a:pt x="138322" y="10426"/>
                  </a:lnTo>
                  <a:lnTo>
                    <a:pt x="126083" y="6675"/>
                  </a:lnTo>
                  <a:lnTo>
                    <a:pt x="118657" y="17100"/>
                  </a:lnTo>
                  <a:lnTo>
                    <a:pt x="106418" y="13345"/>
                  </a:lnTo>
                  <a:lnTo>
                    <a:pt x="98987" y="23774"/>
                  </a:lnTo>
                  <a:lnTo>
                    <a:pt x="86748" y="20019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56" y="37118"/>
                  </a:lnTo>
                  <a:lnTo>
                    <a:pt x="47421" y="33367"/>
                  </a:lnTo>
                  <a:lnTo>
                    <a:pt x="39991" y="43796"/>
                  </a:lnTo>
                  <a:lnTo>
                    <a:pt x="27751" y="40046"/>
                  </a:lnTo>
                  <a:lnTo>
                    <a:pt x="20330" y="50470"/>
                  </a:lnTo>
                  <a:lnTo>
                    <a:pt x="8086" y="46715"/>
                  </a:lnTo>
                  <a:lnTo>
                    <a:pt x="0" y="58073"/>
                  </a:lnTo>
                  <a:lnTo>
                    <a:pt x="1273" y="58959"/>
                  </a:lnTo>
                  <a:lnTo>
                    <a:pt x="8703" y="48534"/>
                  </a:lnTo>
                  <a:lnTo>
                    <a:pt x="20943" y="52289"/>
                  </a:lnTo>
                  <a:lnTo>
                    <a:pt x="28373" y="41860"/>
                  </a:lnTo>
                  <a:lnTo>
                    <a:pt x="40608" y="45615"/>
                  </a:lnTo>
                  <a:lnTo>
                    <a:pt x="48034" y="35186"/>
                  </a:lnTo>
                  <a:lnTo>
                    <a:pt x="60278" y="38941"/>
                  </a:lnTo>
                  <a:lnTo>
                    <a:pt x="67700" y="28516"/>
                  </a:lnTo>
                  <a:lnTo>
                    <a:pt x="79939" y="32267"/>
                  </a:lnTo>
                  <a:lnTo>
                    <a:pt x="87369" y="21842"/>
                  </a:lnTo>
                  <a:lnTo>
                    <a:pt x="99609" y="25597"/>
                  </a:lnTo>
                  <a:lnTo>
                    <a:pt x="107035" y="15168"/>
                  </a:lnTo>
                  <a:lnTo>
                    <a:pt x="119274" y="18919"/>
                  </a:lnTo>
                  <a:lnTo>
                    <a:pt x="126700" y="8489"/>
                  </a:lnTo>
                  <a:lnTo>
                    <a:pt x="138944" y="12244"/>
                  </a:lnTo>
                  <a:lnTo>
                    <a:pt x="146366" y="1815"/>
                  </a:lnTo>
                  <a:lnTo>
                    <a:pt x="158605" y="5570"/>
                  </a:lnTo>
                  <a:lnTo>
                    <a:pt x="159076" y="4083"/>
                  </a:lnTo>
                  <a:lnTo>
                    <a:pt x="145748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1" name="Google Shape;701;p10"/>
            <p:cNvSpPr/>
            <p:nvPr/>
          </p:nvSpPr>
          <p:spPr>
            <a:xfrm>
              <a:off x="5255349" y="4122628"/>
              <a:ext cx="5103845" cy="1891680"/>
            </a:xfrm>
            <a:custGeom>
              <a:rect l="l" t="t" r="r" b="b"/>
              <a:pathLst>
                <a:path w="159085" h="58962" extrusionOk="0">
                  <a:moveTo>
                    <a:pt x="145753" y="0"/>
                  </a:moveTo>
                  <a:lnTo>
                    <a:pt x="138327" y="10430"/>
                  </a:lnTo>
                  <a:lnTo>
                    <a:pt x="126083" y="6675"/>
                  </a:lnTo>
                  <a:lnTo>
                    <a:pt x="118661" y="17104"/>
                  </a:lnTo>
                  <a:lnTo>
                    <a:pt x="106422" y="13349"/>
                  </a:lnTo>
                  <a:lnTo>
                    <a:pt x="98992" y="23774"/>
                  </a:lnTo>
                  <a:lnTo>
                    <a:pt x="86756" y="20023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65" y="37122"/>
                  </a:lnTo>
                  <a:lnTo>
                    <a:pt x="47421" y="33371"/>
                  </a:lnTo>
                  <a:lnTo>
                    <a:pt x="39995" y="43800"/>
                  </a:lnTo>
                  <a:lnTo>
                    <a:pt x="27756" y="40045"/>
                  </a:lnTo>
                  <a:lnTo>
                    <a:pt x="20330" y="50474"/>
                  </a:lnTo>
                  <a:lnTo>
                    <a:pt x="8090" y="46719"/>
                  </a:lnTo>
                  <a:lnTo>
                    <a:pt x="1" y="58077"/>
                  </a:lnTo>
                  <a:lnTo>
                    <a:pt x="1282" y="58963"/>
                  </a:lnTo>
                  <a:lnTo>
                    <a:pt x="8708" y="48534"/>
                  </a:lnTo>
                  <a:lnTo>
                    <a:pt x="20947" y="52289"/>
                  </a:lnTo>
                  <a:lnTo>
                    <a:pt x="28373" y="41864"/>
                  </a:lnTo>
                  <a:lnTo>
                    <a:pt x="40617" y="45615"/>
                  </a:lnTo>
                  <a:lnTo>
                    <a:pt x="48039" y="35190"/>
                  </a:lnTo>
                  <a:lnTo>
                    <a:pt x="60278" y="38945"/>
                  </a:lnTo>
                  <a:lnTo>
                    <a:pt x="67708" y="28516"/>
                  </a:lnTo>
                  <a:lnTo>
                    <a:pt x="79944" y="32271"/>
                  </a:lnTo>
                  <a:lnTo>
                    <a:pt x="87374" y="21842"/>
                  </a:lnTo>
                  <a:lnTo>
                    <a:pt x="99613" y="25597"/>
                  </a:lnTo>
                  <a:lnTo>
                    <a:pt x="107035" y="15172"/>
                  </a:lnTo>
                  <a:lnTo>
                    <a:pt x="119275" y="18922"/>
                  </a:lnTo>
                  <a:lnTo>
                    <a:pt x="126705" y="8493"/>
                  </a:lnTo>
                  <a:lnTo>
                    <a:pt x="138944" y="12244"/>
                  </a:lnTo>
                  <a:lnTo>
                    <a:pt x="146370" y="1819"/>
                  </a:lnTo>
                  <a:lnTo>
                    <a:pt x="158610" y="5574"/>
                  </a:lnTo>
                  <a:lnTo>
                    <a:pt x="159084" y="4087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2" name="Google Shape;702;p10"/>
            <p:cNvSpPr/>
            <p:nvPr/>
          </p:nvSpPr>
          <p:spPr>
            <a:xfrm>
              <a:off x="5318135" y="4307648"/>
              <a:ext cx="5103845" cy="1891841"/>
            </a:xfrm>
            <a:custGeom>
              <a:rect l="l" t="t" r="r" b="b"/>
              <a:pathLst>
                <a:path w="159085" h="58968" extrusionOk="0">
                  <a:moveTo>
                    <a:pt x="145753" y="0"/>
                  </a:moveTo>
                  <a:lnTo>
                    <a:pt x="138323" y="10425"/>
                  </a:lnTo>
                  <a:lnTo>
                    <a:pt x="126088" y="6674"/>
                  </a:lnTo>
                  <a:lnTo>
                    <a:pt x="118657" y="17099"/>
                  </a:lnTo>
                  <a:lnTo>
                    <a:pt x="106418" y="13344"/>
                  </a:lnTo>
                  <a:lnTo>
                    <a:pt x="98992" y="23774"/>
                  </a:lnTo>
                  <a:lnTo>
                    <a:pt x="86757" y="20019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61" y="37118"/>
                  </a:lnTo>
                  <a:lnTo>
                    <a:pt x="47421" y="33371"/>
                  </a:lnTo>
                  <a:lnTo>
                    <a:pt x="39995" y="43796"/>
                  </a:lnTo>
                  <a:lnTo>
                    <a:pt x="27752" y="40045"/>
                  </a:lnTo>
                  <a:lnTo>
                    <a:pt x="20330" y="50470"/>
                  </a:lnTo>
                  <a:lnTo>
                    <a:pt x="8091" y="46715"/>
                  </a:lnTo>
                  <a:lnTo>
                    <a:pt x="1" y="58072"/>
                  </a:lnTo>
                  <a:lnTo>
                    <a:pt x="1282" y="58967"/>
                  </a:lnTo>
                  <a:lnTo>
                    <a:pt x="8704" y="48534"/>
                  </a:lnTo>
                  <a:lnTo>
                    <a:pt x="20943" y="52289"/>
                  </a:lnTo>
                  <a:lnTo>
                    <a:pt x="28373" y="41860"/>
                  </a:lnTo>
                  <a:lnTo>
                    <a:pt x="40613" y="45615"/>
                  </a:lnTo>
                  <a:lnTo>
                    <a:pt x="48039" y="35185"/>
                  </a:lnTo>
                  <a:lnTo>
                    <a:pt x="60278" y="38940"/>
                  </a:lnTo>
                  <a:lnTo>
                    <a:pt x="67700" y="28516"/>
                  </a:lnTo>
                  <a:lnTo>
                    <a:pt x="79948" y="32266"/>
                  </a:lnTo>
                  <a:lnTo>
                    <a:pt x="87370" y="21841"/>
                  </a:lnTo>
                  <a:lnTo>
                    <a:pt x="99609" y="25596"/>
                  </a:lnTo>
                  <a:lnTo>
                    <a:pt x="107040" y="15167"/>
                  </a:lnTo>
                  <a:lnTo>
                    <a:pt x="119275" y="18922"/>
                  </a:lnTo>
                  <a:lnTo>
                    <a:pt x="126705" y="8489"/>
                  </a:lnTo>
                  <a:lnTo>
                    <a:pt x="138944" y="12244"/>
                  </a:lnTo>
                  <a:lnTo>
                    <a:pt x="146366" y="1815"/>
                  </a:lnTo>
                  <a:lnTo>
                    <a:pt x="158610" y="5570"/>
                  </a:lnTo>
                  <a:lnTo>
                    <a:pt x="159085" y="4083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3" name="Google Shape;703;p10"/>
            <p:cNvSpPr/>
            <p:nvPr/>
          </p:nvSpPr>
          <p:spPr>
            <a:xfrm>
              <a:off x="5380952" y="4492539"/>
              <a:ext cx="5103684" cy="1891809"/>
            </a:xfrm>
            <a:custGeom>
              <a:rect l="l" t="t" r="r" b="b"/>
              <a:pathLst>
                <a:path w="159080" h="58967" extrusionOk="0">
                  <a:moveTo>
                    <a:pt x="145748" y="0"/>
                  </a:moveTo>
                  <a:lnTo>
                    <a:pt x="138326" y="10429"/>
                  </a:lnTo>
                  <a:lnTo>
                    <a:pt x="126087" y="6674"/>
                  </a:lnTo>
                  <a:lnTo>
                    <a:pt x="118657" y="17103"/>
                  </a:lnTo>
                  <a:lnTo>
                    <a:pt x="106417" y="13348"/>
                  </a:lnTo>
                  <a:lnTo>
                    <a:pt x="98991" y="23773"/>
                  </a:lnTo>
                  <a:lnTo>
                    <a:pt x="86752" y="20022"/>
                  </a:lnTo>
                  <a:lnTo>
                    <a:pt x="79326" y="30447"/>
                  </a:lnTo>
                  <a:lnTo>
                    <a:pt x="67082" y="26692"/>
                  </a:lnTo>
                  <a:lnTo>
                    <a:pt x="59660" y="37126"/>
                  </a:lnTo>
                  <a:lnTo>
                    <a:pt x="47421" y="33371"/>
                  </a:lnTo>
                  <a:lnTo>
                    <a:pt x="39991" y="43800"/>
                  </a:lnTo>
                  <a:lnTo>
                    <a:pt x="27755" y="40045"/>
                  </a:lnTo>
                  <a:lnTo>
                    <a:pt x="20325" y="50474"/>
                  </a:lnTo>
                  <a:lnTo>
                    <a:pt x="8086" y="46719"/>
                  </a:lnTo>
                  <a:lnTo>
                    <a:pt x="0" y="58076"/>
                  </a:lnTo>
                  <a:lnTo>
                    <a:pt x="1277" y="58967"/>
                  </a:lnTo>
                  <a:lnTo>
                    <a:pt x="8707" y="48542"/>
                  </a:lnTo>
                  <a:lnTo>
                    <a:pt x="20943" y="52288"/>
                  </a:lnTo>
                  <a:lnTo>
                    <a:pt x="28373" y="41863"/>
                  </a:lnTo>
                  <a:lnTo>
                    <a:pt x="40612" y="45614"/>
                  </a:lnTo>
                  <a:lnTo>
                    <a:pt x="48034" y="35189"/>
                  </a:lnTo>
                  <a:lnTo>
                    <a:pt x="60278" y="38944"/>
                  </a:lnTo>
                  <a:lnTo>
                    <a:pt x="67704" y="28515"/>
                  </a:lnTo>
                  <a:lnTo>
                    <a:pt x="79943" y="32270"/>
                  </a:lnTo>
                  <a:lnTo>
                    <a:pt x="87369" y="21841"/>
                  </a:lnTo>
                  <a:lnTo>
                    <a:pt x="99609" y="25596"/>
                  </a:lnTo>
                  <a:lnTo>
                    <a:pt x="107039" y="15171"/>
                  </a:lnTo>
                  <a:lnTo>
                    <a:pt x="119278" y="18922"/>
                  </a:lnTo>
                  <a:lnTo>
                    <a:pt x="126700" y="8497"/>
                  </a:lnTo>
                  <a:lnTo>
                    <a:pt x="138940" y="12244"/>
                  </a:lnTo>
                  <a:lnTo>
                    <a:pt x="146370" y="1819"/>
                  </a:lnTo>
                  <a:lnTo>
                    <a:pt x="158605" y="5574"/>
                  </a:lnTo>
                  <a:lnTo>
                    <a:pt x="159080" y="4087"/>
                  </a:lnTo>
                  <a:lnTo>
                    <a:pt x="145748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704" name="Google Shape;704;p10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705" name="Google Shape;705;p10"/>
          <p:cNvSpPr txBox="1">
            <a:spLocks noGrp="1"/>
          </p:cNvSpPr>
          <p:nvPr>
            <p:ph type="body" idx="1"/>
          </p:nvPr>
        </p:nvSpPr>
        <p:spPr>
          <a:xfrm>
            <a:off x="1336029" y="3468300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Pts val="1800"/>
              <a:buNone/>
              <a:defRPr/>
            </a:lvl1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Big number">
  <p:cSld name="BIG_NUMBER">
    <p:spTree>
      <p:nvGrpSpPr>
        <p:cNvPr id="1" name="Shape 706"/>
        <p:cNvGrpSpPr/>
        <p:nvPr/>
      </p:nvGrpSpPr>
      <p:grpSpPr>
        <a:xfrm>
          <a:off x="0" y="0"/>
          <a:ext cx="0" cy="0"/>
        </a:xfrm>
      </p:grpSpPr>
      <p:grpSp>
        <p:nvGrpSpPr>
          <p:cNvPr id="707" name="Google Shape;707;p11"/>
          <p:cNvGrpSpPr/>
          <p:nvPr/>
        </p:nvGrpSpPr>
        <p:grpSpPr>
          <a:xfrm>
            <a:off x="-76469" y="-8780"/>
            <a:ext cx="986093" cy="1031304"/>
            <a:chOff x="-76469" y="-8780"/>
            <a:chExt cx="986093" cy="1031304"/>
          </a:xfrm>
        </p:grpSpPr>
        <p:sp>
          <p:nvSpPr>
            <p:cNvPr id="708" name="Google Shape;708;p11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09" name="Google Shape;709;p11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0" name="Google Shape;710;p11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1" name="Google Shape;711;p11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2" name="Google Shape;712;p11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3" name="Google Shape;713;p11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4" name="Google Shape;714;p11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5" name="Google Shape;715;p11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6" name="Google Shape;716;p11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7" name="Google Shape;717;p11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8" name="Google Shape;718;p11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19" name="Google Shape;719;p11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20" name="Google Shape;720;p11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21" name="Google Shape;721;p11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22" name="Google Shape;722;p11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23" name="Google Shape;723;p11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24" name="Google Shape;724;p11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725" name="Google Shape;725;p11"/>
          <p:cNvGrpSpPr/>
          <p:nvPr/>
        </p:nvGrpSpPr>
        <p:grpSpPr>
          <a:xfrm>
            <a:off x="-325442" y="4811359"/>
            <a:ext cx="912508" cy="703647"/>
            <a:chOff x="-477842" y="4887559"/>
            <a:chExt cx="912508" cy="703647"/>
          </a:xfrm>
        </p:grpSpPr>
        <p:sp>
          <p:nvSpPr>
            <p:cNvPr id="726" name="Google Shape;726;p11"/>
            <p:cNvSpPr/>
            <p:nvPr/>
          </p:nvSpPr>
          <p:spPr>
            <a:xfrm>
              <a:off x="-190488" y="4887559"/>
              <a:ext cx="385025" cy="466768"/>
            </a:xfrm>
            <a:custGeom>
              <a:rect l="l" t="t" r="r" b="b"/>
              <a:pathLst>
                <a:path w="11846" h="14361" extrusionOk="0">
                  <a:moveTo>
                    <a:pt x="11846" y="0"/>
                  </a:moveTo>
                  <a:lnTo>
                    <a:pt x="11846" y="0"/>
                  </a:lnTo>
                  <a:cubicBezTo>
                    <a:pt x="3693" y="349"/>
                    <a:pt x="1" y="4953"/>
                    <a:pt x="1345" y="14361"/>
                  </a:cubicBezTo>
                  <a:cubicBezTo>
                    <a:pt x="7792" y="11887"/>
                    <a:pt x="11081" y="6939"/>
                    <a:pt x="11846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27" name="Google Shape;727;p11"/>
            <p:cNvSpPr/>
            <p:nvPr/>
          </p:nvSpPr>
          <p:spPr>
            <a:xfrm>
              <a:off x="-477842" y="4896302"/>
              <a:ext cx="912508" cy="694903"/>
            </a:xfrm>
            <a:custGeom>
              <a:rect l="l" t="t" r="r" b="b"/>
              <a:pathLst>
                <a:path w="28075" h="21380" extrusionOk="0">
                  <a:moveTo>
                    <a:pt x="20476" y="296"/>
                  </a:moveTo>
                  <a:cubicBezTo>
                    <a:pt x="20817" y="296"/>
                    <a:pt x="21158" y="326"/>
                    <a:pt x="21497" y="391"/>
                  </a:cubicBezTo>
                  <a:cubicBezTo>
                    <a:pt x="21157" y="1769"/>
                    <a:pt x="20804" y="3150"/>
                    <a:pt x="20359" y="4507"/>
                  </a:cubicBezTo>
                  <a:cubicBezTo>
                    <a:pt x="19582" y="6859"/>
                    <a:pt x="18494" y="9153"/>
                    <a:pt x="16768" y="10954"/>
                  </a:cubicBezTo>
                  <a:cubicBezTo>
                    <a:pt x="15235" y="12551"/>
                    <a:pt x="13223" y="13756"/>
                    <a:pt x="10992" y="13966"/>
                  </a:cubicBezTo>
                  <a:cubicBezTo>
                    <a:pt x="11341" y="13265"/>
                    <a:pt x="11690" y="12559"/>
                    <a:pt x="12051" y="11862"/>
                  </a:cubicBezTo>
                  <a:cubicBezTo>
                    <a:pt x="13374" y="9316"/>
                    <a:pt x="14869" y="6817"/>
                    <a:pt x="16982" y="4843"/>
                  </a:cubicBezTo>
                  <a:cubicBezTo>
                    <a:pt x="17087" y="4745"/>
                    <a:pt x="16987" y="4598"/>
                    <a:pt x="16873" y="4598"/>
                  </a:cubicBezTo>
                  <a:cubicBezTo>
                    <a:pt x="16840" y="4598"/>
                    <a:pt x="16807" y="4610"/>
                    <a:pt x="16776" y="4637"/>
                  </a:cubicBezTo>
                  <a:cubicBezTo>
                    <a:pt x="16180" y="5200"/>
                    <a:pt x="15621" y="5801"/>
                    <a:pt x="15109" y="6439"/>
                  </a:cubicBezTo>
                  <a:cubicBezTo>
                    <a:pt x="13370" y="8594"/>
                    <a:pt x="12106" y="11072"/>
                    <a:pt x="10875" y="13542"/>
                  </a:cubicBezTo>
                  <a:cubicBezTo>
                    <a:pt x="10841" y="13097"/>
                    <a:pt x="10820" y="12656"/>
                    <a:pt x="10820" y="12206"/>
                  </a:cubicBezTo>
                  <a:cubicBezTo>
                    <a:pt x="10820" y="11295"/>
                    <a:pt x="10900" y="10379"/>
                    <a:pt x="11072" y="9484"/>
                  </a:cubicBezTo>
                  <a:cubicBezTo>
                    <a:pt x="11400" y="7783"/>
                    <a:pt x="12055" y="6145"/>
                    <a:pt x="13042" y="4717"/>
                  </a:cubicBezTo>
                  <a:cubicBezTo>
                    <a:pt x="13949" y="3411"/>
                    <a:pt x="15130" y="2294"/>
                    <a:pt x="16499" y="1491"/>
                  </a:cubicBezTo>
                  <a:cubicBezTo>
                    <a:pt x="17693" y="796"/>
                    <a:pt x="19083" y="296"/>
                    <a:pt x="20476" y="296"/>
                  </a:cubicBezTo>
                  <a:close/>
                  <a:moveTo>
                    <a:pt x="7279" y="2957"/>
                  </a:moveTo>
                  <a:cubicBezTo>
                    <a:pt x="7284" y="2961"/>
                    <a:pt x="7288" y="2974"/>
                    <a:pt x="7296" y="2987"/>
                  </a:cubicBezTo>
                  <a:cubicBezTo>
                    <a:pt x="7309" y="3041"/>
                    <a:pt x="7363" y="3100"/>
                    <a:pt x="7389" y="3146"/>
                  </a:cubicBezTo>
                  <a:cubicBezTo>
                    <a:pt x="7443" y="3234"/>
                    <a:pt x="7489" y="3318"/>
                    <a:pt x="7536" y="3407"/>
                  </a:cubicBezTo>
                  <a:cubicBezTo>
                    <a:pt x="7956" y="4196"/>
                    <a:pt x="8262" y="5041"/>
                    <a:pt x="8460" y="5914"/>
                  </a:cubicBezTo>
                  <a:cubicBezTo>
                    <a:pt x="8863" y="7678"/>
                    <a:pt x="8838" y="9535"/>
                    <a:pt x="8485" y="11311"/>
                  </a:cubicBezTo>
                  <a:cubicBezTo>
                    <a:pt x="8292" y="12303"/>
                    <a:pt x="7989" y="13269"/>
                    <a:pt x="7678" y="14231"/>
                  </a:cubicBezTo>
                  <a:cubicBezTo>
                    <a:pt x="7649" y="14298"/>
                    <a:pt x="7628" y="14382"/>
                    <a:pt x="7603" y="14462"/>
                  </a:cubicBezTo>
                  <a:cubicBezTo>
                    <a:pt x="7082" y="12046"/>
                    <a:pt x="6805" y="9547"/>
                    <a:pt x="7263" y="7099"/>
                  </a:cubicBezTo>
                  <a:cubicBezTo>
                    <a:pt x="7285" y="6987"/>
                    <a:pt x="7191" y="6916"/>
                    <a:pt x="7106" y="6916"/>
                  </a:cubicBezTo>
                  <a:cubicBezTo>
                    <a:pt x="7049" y="6916"/>
                    <a:pt x="6997" y="6947"/>
                    <a:pt x="6985" y="7019"/>
                  </a:cubicBezTo>
                  <a:cubicBezTo>
                    <a:pt x="6502" y="9594"/>
                    <a:pt x="6809" y="12223"/>
                    <a:pt x="7372" y="14760"/>
                  </a:cubicBezTo>
                  <a:cubicBezTo>
                    <a:pt x="5822" y="13601"/>
                    <a:pt x="4927" y="11752"/>
                    <a:pt x="4680" y="9850"/>
                  </a:cubicBezTo>
                  <a:cubicBezTo>
                    <a:pt x="4554" y="8880"/>
                    <a:pt x="4579" y="7880"/>
                    <a:pt x="4734" y="6910"/>
                  </a:cubicBezTo>
                  <a:cubicBezTo>
                    <a:pt x="4881" y="5977"/>
                    <a:pt x="5179" y="5053"/>
                    <a:pt x="5772" y="4301"/>
                  </a:cubicBezTo>
                  <a:cubicBezTo>
                    <a:pt x="6045" y="3953"/>
                    <a:pt x="6360" y="3650"/>
                    <a:pt x="6700" y="3377"/>
                  </a:cubicBezTo>
                  <a:cubicBezTo>
                    <a:pt x="6805" y="3293"/>
                    <a:pt x="6918" y="3209"/>
                    <a:pt x="7032" y="3129"/>
                  </a:cubicBezTo>
                  <a:cubicBezTo>
                    <a:pt x="7090" y="3087"/>
                    <a:pt x="7200" y="2982"/>
                    <a:pt x="7279" y="2957"/>
                  </a:cubicBezTo>
                  <a:close/>
                  <a:moveTo>
                    <a:pt x="13773" y="16104"/>
                  </a:moveTo>
                  <a:cubicBezTo>
                    <a:pt x="16036" y="16104"/>
                    <a:pt x="18301" y="16246"/>
                    <a:pt x="20548" y="16545"/>
                  </a:cubicBezTo>
                  <a:cubicBezTo>
                    <a:pt x="22888" y="16847"/>
                    <a:pt x="25210" y="17322"/>
                    <a:pt x="27487" y="17948"/>
                  </a:cubicBezTo>
                  <a:cubicBezTo>
                    <a:pt x="26336" y="18506"/>
                    <a:pt x="25231" y="19162"/>
                    <a:pt x="24089" y="19741"/>
                  </a:cubicBezTo>
                  <a:cubicBezTo>
                    <a:pt x="22993" y="20296"/>
                    <a:pt x="21842" y="20775"/>
                    <a:pt x="20619" y="20980"/>
                  </a:cubicBezTo>
                  <a:cubicBezTo>
                    <a:pt x="20195" y="21052"/>
                    <a:pt x="19765" y="21087"/>
                    <a:pt x="19334" y="21087"/>
                  </a:cubicBezTo>
                  <a:cubicBezTo>
                    <a:pt x="18502" y="21087"/>
                    <a:pt x="17669" y="20956"/>
                    <a:pt x="16877" y="20707"/>
                  </a:cubicBezTo>
                  <a:cubicBezTo>
                    <a:pt x="14735" y="20035"/>
                    <a:pt x="12941" y="18439"/>
                    <a:pt x="12009" y="16406"/>
                  </a:cubicBezTo>
                  <a:lnTo>
                    <a:pt x="12009" y="16406"/>
                  </a:lnTo>
                  <a:cubicBezTo>
                    <a:pt x="14235" y="17427"/>
                    <a:pt x="16633" y="18023"/>
                    <a:pt x="19078" y="18170"/>
                  </a:cubicBezTo>
                  <a:cubicBezTo>
                    <a:pt x="19082" y="18171"/>
                    <a:pt x="19086" y="18171"/>
                    <a:pt x="19090" y="18171"/>
                  </a:cubicBezTo>
                  <a:cubicBezTo>
                    <a:pt x="19266" y="18171"/>
                    <a:pt x="19255" y="17893"/>
                    <a:pt x="19078" y="17885"/>
                  </a:cubicBezTo>
                  <a:cubicBezTo>
                    <a:pt x="16667" y="17742"/>
                    <a:pt x="14294" y="17141"/>
                    <a:pt x="12101" y="16133"/>
                  </a:cubicBezTo>
                  <a:cubicBezTo>
                    <a:pt x="12446" y="16125"/>
                    <a:pt x="12786" y="16112"/>
                    <a:pt x="13126" y="16108"/>
                  </a:cubicBezTo>
                  <a:cubicBezTo>
                    <a:pt x="13342" y="16106"/>
                    <a:pt x="13558" y="16104"/>
                    <a:pt x="13773" y="16104"/>
                  </a:cubicBezTo>
                  <a:close/>
                  <a:moveTo>
                    <a:pt x="20477" y="1"/>
                  </a:moveTo>
                  <a:cubicBezTo>
                    <a:pt x="18926" y="1"/>
                    <a:pt x="17381" y="586"/>
                    <a:pt x="16079" y="1403"/>
                  </a:cubicBezTo>
                  <a:cubicBezTo>
                    <a:pt x="13231" y="3184"/>
                    <a:pt x="11379" y="6200"/>
                    <a:pt x="10770" y="9472"/>
                  </a:cubicBezTo>
                  <a:cubicBezTo>
                    <a:pt x="10602" y="10366"/>
                    <a:pt x="10518" y="11269"/>
                    <a:pt x="10518" y="12177"/>
                  </a:cubicBezTo>
                  <a:cubicBezTo>
                    <a:pt x="10518" y="12639"/>
                    <a:pt x="10539" y="13101"/>
                    <a:pt x="10581" y="13563"/>
                  </a:cubicBezTo>
                  <a:cubicBezTo>
                    <a:pt x="10602" y="13802"/>
                    <a:pt x="10682" y="14088"/>
                    <a:pt x="10539" y="14302"/>
                  </a:cubicBezTo>
                  <a:cubicBezTo>
                    <a:pt x="10430" y="14474"/>
                    <a:pt x="10257" y="14630"/>
                    <a:pt x="10115" y="14777"/>
                  </a:cubicBezTo>
                  <a:cubicBezTo>
                    <a:pt x="9216" y="15692"/>
                    <a:pt x="8178" y="16469"/>
                    <a:pt x="7053" y="17091"/>
                  </a:cubicBezTo>
                  <a:cubicBezTo>
                    <a:pt x="7263" y="16444"/>
                    <a:pt x="7468" y="15793"/>
                    <a:pt x="7678" y="15146"/>
                  </a:cubicBezTo>
                  <a:cubicBezTo>
                    <a:pt x="7704" y="15121"/>
                    <a:pt x="7720" y="15079"/>
                    <a:pt x="7716" y="15033"/>
                  </a:cubicBezTo>
                  <a:cubicBezTo>
                    <a:pt x="7855" y="14592"/>
                    <a:pt x="7998" y="14147"/>
                    <a:pt x="8141" y="13697"/>
                  </a:cubicBezTo>
                  <a:cubicBezTo>
                    <a:pt x="8485" y="12601"/>
                    <a:pt x="8775" y="11492"/>
                    <a:pt x="8922" y="10350"/>
                  </a:cubicBezTo>
                  <a:cubicBezTo>
                    <a:pt x="9157" y="8464"/>
                    <a:pt x="9031" y="6506"/>
                    <a:pt x="8409" y="4700"/>
                  </a:cubicBezTo>
                  <a:cubicBezTo>
                    <a:pt x="8254" y="4259"/>
                    <a:pt x="8073" y="3835"/>
                    <a:pt x="7863" y="3419"/>
                  </a:cubicBezTo>
                  <a:cubicBezTo>
                    <a:pt x="7750" y="3205"/>
                    <a:pt x="7641" y="2982"/>
                    <a:pt x="7506" y="2785"/>
                  </a:cubicBezTo>
                  <a:cubicBezTo>
                    <a:pt x="7443" y="2692"/>
                    <a:pt x="7374" y="2652"/>
                    <a:pt x="7296" y="2652"/>
                  </a:cubicBezTo>
                  <a:cubicBezTo>
                    <a:pt x="7234" y="2652"/>
                    <a:pt x="7167" y="2677"/>
                    <a:pt x="7095" y="2722"/>
                  </a:cubicBezTo>
                  <a:cubicBezTo>
                    <a:pt x="6322" y="3213"/>
                    <a:pt x="5620" y="3869"/>
                    <a:pt x="5158" y="4663"/>
                  </a:cubicBezTo>
                  <a:cubicBezTo>
                    <a:pt x="4654" y="5528"/>
                    <a:pt x="4449" y="6532"/>
                    <a:pt x="4348" y="7514"/>
                  </a:cubicBezTo>
                  <a:cubicBezTo>
                    <a:pt x="4247" y="8544"/>
                    <a:pt x="4285" y="9589"/>
                    <a:pt x="4495" y="10602"/>
                  </a:cubicBezTo>
                  <a:cubicBezTo>
                    <a:pt x="4873" y="12395"/>
                    <a:pt x="5856" y="14067"/>
                    <a:pt x="7368" y="15121"/>
                  </a:cubicBezTo>
                  <a:cubicBezTo>
                    <a:pt x="7149" y="15818"/>
                    <a:pt x="6922" y="16511"/>
                    <a:pt x="6696" y="17213"/>
                  </a:cubicBezTo>
                  <a:cubicBezTo>
                    <a:pt x="6691" y="17234"/>
                    <a:pt x="6691" y="17255"/>
                    <a:pt x="6691" y="17267"/>
                  </a:cubicBezTo>
                  <a:cubicBezTo>
                    <a:pt x="6486" y="17372"/>
                    <a:pt x="6280" y="17473"/>
                    <a:pt x="6070" y="17561"/>
                  </a:cubicBezTo>
                  <a:cubicBezTo>
                    <a:pt x="6049" y="17561"/>
                    <a:pt x="6028" y="17574"/>
                    <a:pt x="6007" y="17582"/>
                  </a:cubicBezTo>
                  <a:cubicBezTo>
                    <a:pt x="5998" y="17591"/>
                    <a:pt x="5994" y="17595"/>
                    <a:pt x="5982" y="17599"/>
                  </a:cubicBezTo>
                  <a:cubicBezTo>
                    <a:pt x="5919" y="17624"/>
                    <a:pt x="5856" y="17658"/>
                    <a:pt x="5793" y="17683"/>
                  </a:cubicBezTo>
                  <a:cubicBezTo>
                    <a:pt x="5767" y="17696"/>
                    <a:pt x="5746" y="17717"/>
                    <a:pt x="5730" y="17738"/>
                  </a:cubicBezTo>
                  <a:cubicBezTo>
                    <a:pt x="5385" y="17889"/>
                    <a:pt x="4995" y="17960"/>
                    <a:pt x="4633" y="18036"/>
                  </a:cubicBezTo>
                  <a:cubicBezTo>
                    <a:pt x="4146" y="18141"/>
                    <a:pt x="3655" y="18221"/>
                    <a:pt x="3163" y="18284"/>
                  </a:cubicBezTo>
                  <a:cubicBezTo>
                    <a:pt x="2172" y="18410"/>
                    <a:pt x="1168" y="18460"/>
                    <a:pt x="168" y="18485"/>
                  </a:cubicBezTo>
                  <a:cubicBezTo>
                    <a:pt x="2" y="18502"/>
                    <a:pt x="0" y="18792"/>
                    <a:pt x="185" y="18792"/>
                  </a:cubicBezTo>
                  <a:cubicBezTo>
                    <a:pt x="187" y="18792"/>
                    <a:pt x="188" y="18792"/>
                    <a:pt x="189" y="18792"/>
                  </a:cubicBezTo>
                  <a:cubicBezTo>
                    <a:pt x="1235" y="18758"/>
                    <a:pt x="2285" y="18704"/>
                    <a:pt x="3319" y="18565"/>
                  </a:cubicBezTo>
                  <a:cubicBezTo>
                    <a:pt x="3827" y="18498"/>
                    <a:pt x="4331" y="18414"/>
                    <a:pt x="4831" y="18305"/>
                  </a:cubicBezTo>
                  <a:cubicBezTo>
                    <a:pt x="5289" y="18204"/>
                    <a:pt x="5780" y="18107"/>
                    <a:pt x="6175" y="17847"/>
                  </a:cubicBezTo>
                  <a:cubicBezTo>
                    <a:pt x="7103" y="17431"/>
                    <a:pt x="7994" y="16919"/>
                    <a:pt x="8804" y="16310"/>
                  </a:cubicBezTo>
                  <a:cubicBezTo>
                    <a:pt x="8822" y="16328"/>
                    <a:pt x="8853" y="16340"/>
                    <a:pt x="8889" y="16340"/>
                  </a:cubicBezTo>
                  <a:cubicBezTo>
                    <a:pt x="8894" y="16340"/>
                    <a:pt x="8900" y="16340"/>
                    <a:pt x="8905" y="16339"/>
                  </a:cubicBezTo>
                  <a:cubicBezTo>
                    <a:pt x="9791" y="16255"/>
                    <a:pt x="10686" y="16196"/>
                    <a:pt x="11576" y="16154"/>
                  </a:cubicBezTo>
                  <a:lnTo>
                    <a:pt x="11576" y="16163"/>
                  </a:lnTo>
                  <a:cubicBezTo>
                    <a:pt x="12080" y="17393"/>
                    <a:pt x="12866" y="18498"/>
                    <a:pt x="13874" y="19367"/>
                  </a:cubicBezTo>
                  <a:cubicBezTo>
                    <a:pt x="15393" y="20674"/>
                    <a:pt x="17352" y="21379"/>
                    <a:pt x="19335" y="21379"/>
                  </a:cubicBezTo>
                  <a:cubicBezTo>
                    <a:pt x="19869" y="21379"/>
                    <a:pt x="20405" y="21328"/>
                    <a:pt x="20934" y="21224"/>
                  </a:cubicBezTo>
                  <a:cubicBezTo>
                    <a:pt x="23492" y="20712"/>
                    <a:pt x="25639" y="19124"/>
                    <a:pt x="27961" y="18036"/>
                  </a:cubicBezTo>
                  <a:cubicBezTo>
                    <a:pt x="28075" y="17981"/>
                    <a:pt x="28037" y="17801"/>
                    <a:pt x="27924" y="17767"/>
                  </a:cubicBezTo>
                  <a:cubicBezTo>
                    <a:pt x="26567" y="17385"/>
                    <a:pt x="25198" y="17057"/>
                    <a:pt x="23816" y="16784"/>
                  </a:cubicBezTo>
                  <a:cubicBezTo>
                    <a:pt x="21371" y="16310"/>
                    <a:pt x="18893" y="16003"/>
                    <a:pt x="16402" y="15877"/>
                  </a:cubicBezTo>
                  <a:cubicBezTo>
                    <a:pt x="15557" y="15834"/>
                    <a:pt x="14710" y="15813"/>
                    <a:pt x="13863" y="15813"/>
                  </a:cubicBezTo>
                  <a:cubicBezTo>
                    <a:pt x="12296" y="15813"/>
                    <a:pt x="10729" y="15885"/>
                    <a:pt x="9170" y="16024"/>
                  </a:cubicBezTo>
                  <a:cubicBezTo>
                    <a:pt x="9669" y="15625"/>
                    <a:pt x="10140" y="15188"/>
                    <a:pt x="10577" y="14718"/>
                  </a:cubicBezTo>
                  <a:cubicBezTo>
                    <a:pt x="10703" y="14579"/>
                    <a:pt x="10824" y="14445"/>
                    <a:pt x="10879" y="14264"/>
                  </a:cubicBezTo>
                  <a:lnTo>
                    <a:pt x="10896" y="14264"/>
                  </a:lnTo>
                  <a:cubicBezTo>
                    <a:pt x="12173" y="14159"/>
                    <a:pt x="13399" y="13748"/>
                    <a:pt x="14508" y="13105"/>
                  </a:cubicBezTo>
                  <a:cubicBezTo>
                    <a:pt x="16583" y="11908"/>
                    <a:pt x="18162" y="10014"/>
                    <a:pt x="19254" y="7909"/>
                  </a:cubicBezTo>
                  <a:cubicBezTo>
                    <a:pt x="20493" y="5524"/>
                    <a:pt x="21170" y="2903"/>
                    <a:pt x="21808" y="311"/>
                  </a:cubicBezTo>
                  <a:cubicBezTo>
                    <a:pt x="21821" y="236"/>
                    <a:pt x="21787" y="147"/>
                    <a:pt x="21707" y="131"/>
                  </a:cubicBezTo>
                  <a:cubicBezTo>
                    <a:pt x="21300" y="42"/>
                    <a:pt x="20889" y="1"/>
                    <a:pt x="20477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728" name="Google Shape;728;p11"/>
          <p:cNvSpPr/>
          <p:nvPr/>
        </p:nvSpPr>
        <p:spPr>
          <a:xfrm>
            <a:off x="8561688" y="-467065"/>
            <a:ext cx="2694067" cy="1047751"/>
          </a:xfrm>
          <a:custGeom>
            <a:rect l="l" t="t" r="r" b="b"/>
            <a:pathLst>
              <a:path w="82888" h="32236" extrusionOk="0">
                <a:moveTo>
                  <a:pt x="45835" y="1"/>
                </a:moveTo>
                <a:cubicBezTo>
                  <a:pt x="39802" y="1"/>
                  <a:pt x="33757" y="493"/>
                  <a:pt x="27739" y="1022"/>
                </a:cubicBezTo>
                <a:cubicBezTo>
                  <a:pt x="18977" y="1790"/>
                  <a:pt x="10081" y="2664"/>
                  <a:pt x="1891" y="5877"/>
                </a:cubicBezTo>
                <a:cubicBezTo>
                  <a:pt x="1219" y="6142"/>
                  <a:pt x="479" y="6503"/>
                  <a:pt x="286" y="7196"/>
                </a:cubicBezTo>
                <a:cubicBezTo>
                  <a:pt x="1" y="8204"/>
                  <a:pt x="1051" y="9061"/>
                  <a:pt x="1992" y="9531"/>
                </a:cubicBezTo>
                <a:cubicBezTo>
                  <a:pt x="5182" y="11130"/>
                  <a:pt x="8746" y="11972"/>
                  <a:pt x="12314" y="11972"/>
                </a:cubicBezTo>
                <a:cubicBezTo>
                  <a:pt x="12476" y="11972"/>
                  <a:pt x="12637" y="11971"/>
                  <a:pt x="12799" y="11967"/>
                </a:cubicBezTo>
                <a:lnTo>
                  <a:pt x="12799" y="11967"/>
                </a:lnTo>
                <a:cubicBezTo>
                  <a:pt x="11421" y="13152"/>
                  <a:pt x="9523" y="13429"/>
                  <a:pt x="7763" y="13878"/>
                </a:cubicBezTo>
                <a:cubicBezTo>
                  <a:pt x="6007" y="14332"/>
                  <a:pt x="4117" y="15193"/>
                  <a:pt x="3495" y="16894"/>
                </a:cubicBezTo>
                <a:cubicBezTo>
                  <a:pt x="2959" y="18352"/>
                  <a:pt x="4179" y="20265"/>
                  <a:pt x="5559" y="20265"/>
                </a:cubicBezTo>
                <a:cubicBezTo>
                  <a:pt x="5738" y="20265"/>
                  <a:pt x="5920" y="20232"/>
                  <a:pt x="6101" y="20163"/>
                </a:cubicBezTo>
                <a:lnTo>
                  <a:pt x="6101" y="20163"/>
                </a:lnTo>
                <a:cubicBezTo>
                  <a:pt x="4360" y="20940"/>
                  <a:pt x="2462" y="21968"/>
                  <a:pt x="2046" y="23812"/>
                </a:cubicBezTo>
                <a:cubicBezTo>
                  <a:pt x="1500" y="26248"/>
                  <a:pt x="3894" y="28314"/>
                  <a:pt x="6162" y="29348"/>
                </a:cubicBezTo>
                <a:cubicBezTo>
                  <a:pt x="10762" y="31444"/>
                  <a:pt x="15911" y="31939"/>
                  <a:pt x="20960" y="32137"/>
                </a:cubicBezTo>
                <a:cubicBezTo>
                  <a:pt x="22700" y="32203"/>
                  <a:pt x="24442" y="32236"/>
                  <a:pt x="26184" y="32236"/>
                </a:cubicBezTo>
                <a:cubicBezTo>
                  <a:pt x="36807" y="32236"/>
                  <a:pt x="47428" y="31005"/>
                  <a:pt x="57766" y="28558"/>
                </a:cubicBezTo>
                <a:cubicBezTo>
                  <a:pt x="65701" y="26685"/>
                  <a:pt x="74063" y="23669"/>
                  <a:pt x="78574" y="16877"/>
                </a:cubicBezTo>
                <a:cubicBezTo>
                  <a:pt x="82888" y="10388"/>
                  <a:pt x="78226" y="7410"/>
                  <a:pt x="72610" y="4911"/>
                </a:cubicBezTo>
                <a:cubicBezTo>
                  <a:pt x="67028" y="2424"/>
                  <a:pt x="60996" y="1047"/>
                  <a:pt x="54931" y="434"/>
                </a:cubicBezTo>
                <a:cubicBezTo>
                  <a:pt x="51905" y="126"/>
                  <a:pt x="48871" y="1"/>
                  <a:pt x="45835" y="1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729" name="Google Shape;729;p11"/>
          <p:cNvGrpSpPr/>
          <p:nvPr/>
        </p:nvGrpSpPr>
        <p:grpSpPr>
          <a:xfrm>
            <a:off x="1565817" y="4139449"/>
            <a:ext cx="6418561" cy="1289992"/>
            <a:chOff x="1565818" y="4139449"/>
            <a:chExt cx="6418561" cy="1289992"/>
          </a:xfrm>
        </p:grpSpPr>
        <p:sp>
          <p:nvSpPr>
            <p:cNvPr id="730" name="Google Shape;730;p11"/>
            <p:cNvSpPr/>
            <p:nvPr/>
          </p:nvSpPr>
          <p:spPr>
            <a:xfrm>
              <a:off x="1565818" y="4139449"/>
              <a:ext cx="6418561" cy="359608"/>
            </a:xfrm>
            <a:custGeom>
              <a:rect l="l" t="t" r="r" b="b"/>
              <a:pathLst>
                <a:path w="197479" h="11064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4"/>
                  </a:lnTo>
                  <a:lnTo>
                    <a:pt x="13295" y="2264"/>
                  </a:lnTo>
                  <a:lnTo>
                    <a:pt x="25505" y="11064"/>
                  </a:lnTo>
                  <a:lnTo>
                    <a:pt x="37711" y="2264"/>
                  </a:lnTo>
                  <a:lnTo>
                    <a:pt x="49916" y="11064"/>
                  </a:lnTo>
                  <a:lnTo>
                    <a:pt x="62122" y="2264"/>
                  </a:lnTo>
                  <a:lnTo>
                    <a:pt x="74332" y="11064"/>
                  </a:lnTo>
                  <a:lnTo>
                    <a:pt x="86538" y="2264"/>
                  </a:lnTo>
                  <a:lnTo>
                    <a:pt x="98740" y="11064"/>
                  </a:lnTo>
                  <a:lnTo>
                    <a:pt x="110946" y="2264"/>
                  </a:lnTo>
                  <a:lnTo>
                    <a:pt x="123152" y="11064"/>
                  </a:lnTo>
                  <a:lnTo>
                    <a:pt x="135362" y="2264"/>
                  </a:lnTo>
                  <a:lnTo>
                    <a:pt x="147568" y="11064"/>
                  </a:lnTo>
                  <a:lnTo>
                    <a:pt x="159773" y="2264"/>
                  </a:lnTo>
                  <a:lnTo>
                    <a:pt x="171979" y="11064"/>
                  </a:lnTo>
                  <a:lnTo>
                    <a:pt x="184189" y="2264"/>
                  </a:lnTo>
                  <a:lnTo>
                    <a:pt x="196391" y="11064"/>
                  </a:lnTo>
                  <a:lnTo>
                    <a:pt x="197479" y="9589"/>
                  </a:lnTo>
                  <a:lnTo>
                    <a:pt x="184189" y="0"/>
                  </a:lnTo>
                  <a:lnTo>
                    <a:pt x="171979" y="8808"/>
                  </a:lnTo>
                  <a:lnTo>
                    <a:pt x="159773" y="0"/>
                  </a:lnTo>
                  <a:lnTo>
                    <a:pt x="147568" y="8808"/>
                  </a:lnTo>
                  <a:lnTo>
                    <a:pt x="135362" y="0"/>
                  </a:lnTo>
                  <a:lnTo>
                    <a:pt x="123152" y="8808"/>
                  </a:lnTo>
                  <a:lnTo>
                    <a:pt x="110946" y="0"/>
                  </a:lnTo>
                  <a:lnTo>
                    <a:pt x="98740" y="8808"/>
                  </a:lnTo>
                  <a:lnTo>
                    <a:pt x="86538" y="0"/>
                  </a:lnTo>
                  <a:lnTo>
                    <a:pt x="74332" y="8808"/>
                  </a:lnTo>
                  <a:lnTo>
                    <a:pt x="62122" y="0"/>
                  </a:lnTo>
                  <a:lnTo>
                    <a:pt x="49916" y="8808"/>
                  </a:lnTo>
                  <a:lnTo>
                    <a:pt x="37711" y="0"/>
                  </a:lnTo>
                  <a:lnTo>
                    <a:pt x="25505" y="8808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31" name="Google Shape;731;p11"/>
            <p:cNvSpPr/>
            <p:nvPr/>
          </p:nvSpPr>
          <p:spPr>
            <a:xfrm>
              <a:off x="1565818" y="4372199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86"/>
                  </a:lnTo>
                  <a:lnTo>
                    <a:pt x="1089" y="11060"/>
                  </a:lnTo>
                  <a:lnTo>
                    <a:pt x="13295" y="2260"/>
                  </a:lnTo>
                  <a:lnTo>
                    <a:pt x="25505" y="11060"/>
                  </a:lnTo>
                  <a:lnTo>
                    <a:pt x="37711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0" y="11060"/>
                  </a:lnTo>
                  <a:lnTo>
                    <a:pt x="110946" y="2260"/>
                  </a:lnTo>
                  <a:lnTo>
                    <a:pt x="123152" y="11060"/>
                  </a:lnTo>
                  <a:lnTo>
                    <a:pt x="135362" y="2260"/>
                  </a:lnTo>
                  <a:lnTo>
                    <a:pt x="147568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1" y="11060"/>
                  </a:lnTo>
                  <a:lnTo>
                    <a:pt x="197479" y="9586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32" name="Google Shape;732;p11"/>
            <p:cNvSpPr/>
            <p:nvPr/>
          </p:nvSpPr>
          <p:spPr>
            <a:xfrm>
              <a:off x="1565818" y="4604820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82"/>
                  </a:lnTo>
                  <a:lnTo>
                    <a:pt x="1089" y="11060"/>
                  </a:lnTo>
                  <a:lnTo>
                    <a:pt x="13295" y="2261"/>
                  </a:lnTo>
                  <a:lnTo>
                    <a:pt x="25505" y="11060"/>
                  </a:lnTo>
                  <a:lnTo>
                    <a:pt x="37711" y="2261"/>
                  </a:lnTo>
                  <a:lnTo>
                    <a:pt x="49916" y="11060"/>
                  </a:lnTo>
                  <a:lnTo>
                    <a:pt x="62122" y="2261"/>
                  </a:lnTo>
                  <a:lnTo>
                    <a:pt x="74332" y="11060"/>
                  </a:lnTo>
                  <a:lnTo>
                    <a:pt x="86538" y="2261"/>
                  </a:lnTo>
                  <a:lnTo>
                    <a:pt x="98740" y="11060"/>
                  </a:lnTo>
                  <a:lnTo>
                    <a:pt x="110946" y="2261"/>
                  </a:lnTo>
                  <a:lnTo>
                    <a:pt x="123152" y="11060"/>
                  </a:lnTo>
                  <a:lnTo>
                    <a:pt x="135362" y="2261"/>
                  </a:lnTo>
                  <a:lnTo>
                    <a:pt x="147568" y="11060"/>
                  </a:lnTo>
                  <a:lnTo>
                    <a:pt x="159773" y="2261"/>
                  </a:lnTo>
                  <a:lnTo>
                    <a:pt x="171979" y="11060"/>
                  </a:lnTo>
                  <a:lnTo>
                    <a:pt x="184189" y="2261"/>
                  </a:lnTo>
                  <a:lnTo>
                    <a:pt x="196391" y="11060"/>
                  </a:lnTo>
                  <a:lnTo>
                    <a:pt x="197479" y="9582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33" name="Google Shape;733;p11"/>
            <p:cNvSpPr/>
            <p:nvPr/>
          </p:nvSpPr>
          <p:spPr>
            <a:xfrm>
              <a:off x="1565818" y="4837473"/>
              <a:ext cx="6418561" cy="359315"/>
            </a:xfrm>
            <a:custGeom>
              <a:rect l="l" t="t" r="r" b="b"/>
              <a:pathLst>
                <a:path w="197479" h="11055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799"/>
                  </a:lnTo>
                  <a:lnTo>
                    <a:pt x="159773" y="0"/>
                  </a:lnTo>
                  <a:lnTo>
                    <a:pt x="147568" y="8799"/>
                  </a:lnTo>
                  <a:lnTo>
                    <a:pt x="135362" y="0"/>
                  </a:lnTo>
                  <a:lnTo>
                    <a:pt x="123152" y="8799"/>
                  </a:lnTo>
                  <a:lnTo>
                    <a:pt x="110946" y="0"/>
                  </a:lnTo>
                  <a:lnTo>
                    <a:pt x="98740" y="8799"/>
                  </a:lnTo>
                  <a:lnTo>
                    <a:pt x="86538" y="0"/>
                  </a:lnTo>
                  <a:lnTo>
                    <a:pt x="74332" y="8799"/>
                  </a:lnTo>
                  <a:lnTo>
                    <a:pt x="62122" y="0"/>
                  </a:lnTo>
                  <a:lnTo>
                    <a:pt x="49916" y="8799"/>
                  </a:lnTo>
                  <a:lnTo>
                    <a:pt x="37711" y="0"/>
                  </a:lnTo>
                  <a:lnTo>
                    <a:pt x="25505" y="8799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34" name="Google Shape;734;p11"/>
            <p:cNvSpPr/>
            <p:nvPr/>
          </p:nvSpPr>
          <p:spPr>
            <a:xfrm>
              <a:off x="1565818" y="5070093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735" name="Google Shape;735;p11"/>
          <p:cNvGrpSpPr/>
          <p:nvPr/>
        </p:nvGrpSpPr>
        <p:grpSpPr>
          <a:xfrm>
            <a:off x="1565817" y="-316741"/>
            <a:ext cx="6418561" cy="1289699"/>
            <a:chOff x="1565818" y="-316741"/>
            <a:chExt cx="6418561" cy="1289699"/>
          </a:xfrm>
        </p:grpSpPr>
        <p:sp>
          <p:nvSpPr>
            <p:cNvPr id="736" name="Google Shape;736;p11"/>
            <p:cNvSpPr/>
            <p:nvPr/>
          </p:nvSpPr>
          <p:spPr>
            <a:xfrm>
              <a:off x="1565818" y="-316741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0"/>
                  </a:moveTo>
                  <a:lnTo>
                    <a:pt x="1" y="9581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1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37" name="Google Shape;737;p11"/>
            <p:cNvSpPr/>
            <p:nvPr/>
          </p:nvSpPr>
          <p:spPr>
            <a:xfrm>
              <a:off x="1565818" y="-84251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9"/>
                  </a:lnTo>
                  <a:lnTo>
                    <a:pt x="13295" y="2260"/>
                  </a:lnTo>
                  <a:lnTo>
                    <a:pt x="25505" y="11059"/>
                  </a:lnTo>
                  <a:lnTo>
                    <a:pt x="37711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0" y="11059"/>
                  </a:lnTo>
                  <a:lnTo>
                    <a:pt x="110946" y="2260"/>
                  </a:lnTo>
                  <a:lnTo>
                    <a:pt x="123152" y="11059"/>
                  </a:lnTo>
                  <a:lnTo>
                    <a:pt x="135362" y="2260"/>
                  </a:lnTo>
                  <a:lnTo>
                    <a:pt x="147568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1" y="11059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804"/>
                  </a:lnTo>
                  <a:lnTo>
                    <a:pt x="159773" y="0"/>
                  </a:lnTo>
                  <a:lnTo>
                    <a:pt x="147568" y="8804"/>
                  </a:lnTo>
                  <a:lnTo>
                    <a:pt x="135362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40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2" y="0"/>
                  </a:lnTo>
                  <a:lnTo>
                    <a:pt x="49916" y="8804"/>
                  </a:lnTo>
                  <a:lnTo>
                    <a:pt x="37711" y="0"/>
                  </a:lnTo>
                  <a:lnTo>
                    <a:pt x="25505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38" name="Google Shape;738;p11"/>
            <p:cNvSpPr/>
            <p:nvPr/>
          </p:nvSpPr>
          <p:spPr>
            <a:xfrm>
              <a:off x="1565818" y="148369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0"/>
                  </a:lnTo>
                  <a:lnTo>
                    <a:pt x="13295" y="2260"/>
                  </a:lnTo>
                  <a:lnTo>
                    <a:pt x="25505" y="11060"/>
                  </a:lnTo>
                  <a:lnTo>
                    <a:pt x="37711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0" y="11060"/>
                  </a:lnTo>
                  <a:lnTo>
                    <a:pt x="110946" y="2260"/>
                  </a:lnTo>
                  <a:lnTo>
                    <a:pt x="123152" y="11060"/>
                  </a:lnTo>
                  <a:lnTo>
                    <a:pt x="135362" y="2260"/>
                  </a:lnTo>
                  <a:lnTo>
                    <a:pt x="147568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1" y="11060"/>
                  </a:lnTo>
                  <a:lnTo>
                    <a:pt x="197479" y="9589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39" name="Google Shape;739;p11"/>
            <p:cNvSpPr/>
            <p:nvPr/>
          </p:nvSpPr>
          <p:spPr>
            <a:xfrm>
              <a:off x="1565818" y="380990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0"/>
                  </a:lnTo>
                  <a:lnTo>
                    <a:pt x="13295" y="2256"/>
                  </a:lnTo>
                  <a:lnTo>
                    <a:pt x="25505" y="11060"/>
                  </a:lnTo>
                  <a:lnTo>
                    <a:pt x="37711" y="2256"/>
                  </a:lnTo>
                  <a:lnTo>
                    <a:pt x="49916" y="11060"/>
                  </a:lnTo>
                  <a:lnTo>
                    <a:pt x="62122" y="2256"/>
                  </a:lnTo>
                  <a:lnTo>
                    <a:pt x="74332" y="11060"/>
                  </a:lnTo>
                  <a:lnTo>
                    <a:pt x="86538" y="2256"/>
                  </a:lnTo>
                  <a:lnTo>
                    <a:pt x="98740" y="11060"/>
                  </a:lnTo>
                  <a:lnTo>
                    <a:pt x="110946" y="2256"/>
                  </a:lnTo>
                  <a:lnTo>
                    <a:pt x="123152" y="11060"/>
                  </a:lnTo>
                  <a:lnTo>
                    <a:pt x="135362" y="2256"/>
                  </a:lnTo>
                  <a:lnTo>
                    <a:pt x="147568" y="11060"/>
                  </a:lnTo>
                  <a:lnTo>
                    <a:pt x="159773" y="2256"/>
                  </a:lnTo>
                  <a:lnTo>
                    <a:pt x="171979" y="11060"/>
                  </a:lnTo>
                  <a:lnTo>
                    <a:pt x="184189" y="2256"/>
                  </a:lnTo>
                  <a:lnTo>
                    <a:pt x="196391" y="11060"/>
                  </a:lnTo>
                  <a:lnTo>
                    <a:pt x="197479" y="9590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40" name="Google Shape;740;p11"/>
            <p:cNvSpPr/>
            <p:nvPr/>
          </p:nvSpPr>
          <p:spPr>
            <a:xfrm>
              <a:off x="1565818" y="613610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1"/>
                  </a:moveTo>
                  <a:lnTo>
                    <a:pt x="1" y="9586"/>
                  </a:lnTo>
                  <a:lnTo>
                    <a:pt x="1089" y="11056"/>
                  </a:lnTo>
                  <a:lnTo>
                    <a:pt x="13295" y="2256"/>
                  </a:lnTo>
                  <a:lnTo>
                    <a:pt x="25505" y="11056"/>
                  </a:lnTo>
                  <a:lnTo>
                    <a:pt x="37711" y="2256"/>
                  </a:lnTo>
                  <a:lnTo>
                    <a:pt x="49916" y="11056"/>
                  </a:lnTo>
                  <a:lnTo>
                    <a:pt x="62122" y="2256"/>
                  </a:lnTo>
                  <a:lnTo>
                    <a:pt x="74332" y="11056"/>
                  </a:lnTo>
                  <a:lnTo>
                    <a:pt x="86538" y="2256"/>
                  </a:lnTo>
                  <a:lnTo>
                    <a:pt x="98740" y="11056"/>
                  </a:lnTo>
                  <a:lnTo>
                    <a:pt x="110946" y="2256"/>
                  </a:lnTo>
                  <a:lnTo>
                    <a:pt x="123152" y="11056"/>
                  </a:lnTo>
                  <a:lnTo>
                    <a:pt x="135362" y="2256"/>
                  </a:lnTo>
                  <a:lnTo>
                    <a:pt x="147568" y="11056"/>
                  </a:lnTo>
                  <a:lnTo>
                    <a:pt x="159773" y="2256"/>
                  </a:lnTo>
                  <a:lnTo>
                    <a:pt x="171979" y="11056"/>
                  </a:lnTo>
                  <a:lnTo>
                    <a:pt x="184189" y="2256"/>
                  </a:lnTo>
                  <a:lnTo>
                    <a:pt x="196391" y="11056"/>
                  </a:lnTo>
                  <a:lnTo>
                    <a:pt x="197479" y="9586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741" name="Google Shape;741;p11"/>
          <p:cNvGrpSpPr/>
          <p:nvPr/>
        </p:nvGrpSpPr>
        <p:grpSpPr>
          <a:xfrm>
            <a:off x="3990634" y="4856779"/>
            <a:ext cx="1404433" cy="1419547"/>
            <a:chOff x="3990634" y="4856779"/>
            <a:chExt cx="1404433" cy="1419547"/>
          </a:xfrm>
        </p:grpSpPr>
        <p:sp>
          <p:nvSpPr>
            <p:cNvPr id="742" name="Google Shape;742;p11"/>
            <p:cNvSpPr/>
            <p:nvPr/>
          </p:nvSpPr>
          <p:spPr>
            <a:xfrm>
              <a:off x="4036658" y="4903258"/>
              <a:ext cx="690288" cy="724123"/>
            </a:xfrm>
            <a:custGeom>
              <a:rect l="l" t="t" r="r" b="b"/>
              <a:pathLst>
                <a:path w="21238" h="22279" extrusionOk="0">
                  <a:moveTo>
                    <a:pt x="2542" y="1"/>
                  </a:moveTo>
                  <a:lnTo>
                    <a:pt x="2542" y="1"/>
                  </a:lnTo>
                  <a:cubicBezTo>
                    <a:pt x="1" y="12421"/>
                    <a:pt x="6520" y="19057"/>
                    <a:pt x="18402" y="22278"/>
                  </a:cubicBezTo>
                  <a:cubicBezTo>
                    <a:pt x="21237" y="14626"/>
                    <a:pt x="17297" y="7158"/>
                    <a:pt x="2542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43" name="Google Shape;743;p11"/>
            <p:cNvSpPr/>
            <p:nvPr/>
          </p:nvSpPr>
          <p:spPr>
            <a:xfrm>
              <a:off x="4767574" y="4860809"/>
              <a:ext cx="576984" cy="572434"/>
            </a:xfrm>
            <a:custGeom>
              <a:rect l="l" t="t" r="r" b="b"/>
              <a:pathLst>
                <a:path w="17752" h="17612" extrusionOk="0">
                  <a:moveTo>
                    <a:pt x="17751" y="0"/>
                  </a:moveTo>
                  <a:lnTo>
                    <a:pt x="17751" y="0"/>
                  </a:lnTo>
                  <a:cubicBezTo>
                    <a:pt x="7330" y="4352"/>
                    <a:pt x="1" y="9451"/>
                    <a:pt x="5419" y="17612"/>
                  </a:cubicBezTo>
                  <a:cubicBezTo>
                    <a:pt x="15647" y="17389"/>
                    <a:pt x="17692" y="9615"/>
                    <a:pt x="17751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44" name="Google Shape;744;p11"/>
            <p:cNvSpPr/>
            <p:nvPr/>
          </p:nvSpPr>
          <p:spPr>
            <a:xfrm>
              <a:off x="3990634" y="4856779"/>
              <a:ext cx="1404433" cy="1419547"/>
            </a:xfrm>
            <a:custGeom>
              <a:rect l="l" t="t" r="r" b="b"/>
              <a:pathLst>
                <a:path w="43210" h="43675" extrusionOk="0">
                  <a:moveTo>
                    <a:pt x="41672" y="1838"/>
                  </a:moveTo>
                  <a:cubicBezTo>
                    <a:pt x="38971" y="5916"/>
                    <a:pt x="36258" y="9991"/>
                    <a:pt x="33200" y="13813"/>
                  </a:cubicBezTo>
                  <a:cubicBezTo>
                    <a:pt x="32234" y="15022"/>
                    <a:pt x="31222" y="16203"/>
                    <a:pt x="30188" y="17349"/>
                  </a:cubicBezTo>
                  <a:cubicBezTo>
                    <a:pt x="29752" y="14930"/>
                    <a:pt x="30088" y="12406"/>
                    <a:pt x="31117" y="10159"/>
                  </a:cubicBezTo>
                  <a:cubicBezTo>
                    <a:pt x="31684" y="8924"/>
                    <a:pt x="32461" y="7764"/>
                    <a:pt x="33423" y="6798"/>
                  </a:cubicBezTo>
                  <a:cubicBezTo>
                    <a:pt x="34611" y="5601"/>
                    <a:pt x="36069" y="4707"/>
                    <a:pt x="37493" y="3820"/>
                  </a:cubicBezTo>
                  <a:cubicBezTo>
                    <a:pt x="38803" y="3001"/>
                    <a:pt x="40181" y="2241"/>
                    <a:pt x="41672" y="1838"/>
                  </a:cubicBezTo>
                  <a:close/>
                  <a:moveTo>
                    <a:pt x="42256" y="2199"/>
                  </a:moveTo>
                  <a:cubicBezTo>
                    <a:pt x="42361" y="3648"/>
                    <a:pt x="42466" y="5101"/>
                    <a:pt x="42474" y="6551"/>
                  </a:cubicBezTo>
                  <a:cubicBezTo>
                    <a:pt x="42487" y="8126"/>
                    <a:pt x="42298" y="9655"/>
                    <a:pt x="41659" y="11108"/>
                  </a:cubicBezTo>
                  <a:cubicBezTo>
                    <a:pt x="40454" y="13851"/>
                    <a:pt x="38047" y="15875"/>
                    <a:pt x="35292" y="16946"/>
                  </a:cubicBezTo>
                  <a:cubicBezTo>
                    <a:pt x="33792" y="17530"/>
                    <a:pt x="32200" y="17828"/>
                    <a:pt x="30592" y="17929"/>
                  </a:cubicBezTo>
                  <a:cubicBezTo>
                    <a:pt x="31427" y="17009"/>
                    <a:pt x="32242" y="16072"/>
                    <a:pt x="33036" y="15119"/>
                  </a:cubicBezTo>
                  <a:cubicBezTo>
                    <a:pt x="34687" y="13115"/>
                    <a:pt x="36237" y="11028"/>
                    <a:pt x="37728" y="8903"/>
                  </a:cubicBezTo>
                  <a:cubicBezTo>
                    <a:pt x="39278" y="6698"/>
                    <a:pt x="40769" y="4450"/>
                    <a:pt x="42256" y="2199"/>
                  </a:cubicBezTo>
                  <a:close/>
                  <a:moveTo>
                    <a:pt x="5197" y="809"/>
                  </a:moveTo>
                  <a:cubicBezTo>
                    <a:pt x="6835" y="1762"/>
                    <a:pt x="8473" y="2712"/>
                    <a:pt x="10107" y="3673"/>
                  </a:cubicBezTo>
                  <a:cubicBezTo>
                    <a:pt x="11796" y="4673"/>
                    <a:pt x="13446" y="5727"/>
                    <a:pt x="14933" y="7017"/>
                  </a:cubicBezTo>
                  <a:cubicBezTo>
                    <a:pt x="16403" y="8298"/>
                    <a:pt x="17710" y="9768"/>
                    <a:pt x="18818" y="11377"/>
                  </a:cubicBezTo>
                  <a:cubicBezTo>
                    <a:pt x="19910" y="12956"/>
                    <a:pt x="20965" y="14745"/>
                    <a:pt x="21347" y="16656"/>
                  </a:cubicBezTo>
                  <a:cubicBezTo>
                    <a:pt x="21687" y="18357"/>
                    <a:pt x="21364" y="20075"/>
                    <a:pt x="20814" y="21692"/>
                  </a:cubicBezTo>
                  <a:cubicBezTo>
                    <a:pt x="20793" y="21743"/>
                    <a:pt x="20772" y="21801"/>
                    <a:pt x="20755" y="21856"/>
                  </a:cubicBezTo>
                  <a:cubicBezTo>
                    <a:pt x="18306" y="17950"/>
                    <a:pt x="15294" y="14426"/>
                    <a:pt x="11812" y="11402"/>
                  </a:cubicBezTo>
                  <a:cubicBezTo>
                    <a:pt x="11747" y="11345"/>
                    <a:pt x="11680" y="11321"/>
                    <a:pt x="11615" y="11321"/>
                  </a:cubicBezTo>
                  <a:cubicBezTo>
                    <a:pt x="11351" y="11321"/>
                    <a:pt x="11143" y="11727"/>
                    <a:pt x="11413" y="11960"/>
                  </a:cubicBezTo>
                  <a:cubicBezTo>
                    <a:pt x="14799" y="14901"/>
                    <a:pt x="17731" y="18336"/>
                    <a:pt x="20125" y="22133"/>
                  </a:cubicBezTo>
                  <a:cubicBezTo>
                    <a:pt x="13152" y="19571"/>
                    <a:pt x="7700" y="13792"/>
                    <a:pt x="5642" y="6618"/>
                  </a:cubicBezTo>
                  <a:cubicBezTo>
                    <a:pt x="5344" y="5580"/>
                    <a:pt x="5126" y="4518"/>
                    <a:pt x="4979" y="3447"/>
                  </a:cubicBezTo>
                  <a:cubicBezTo>
                    <a:pt x="4857" y="2573"/>
                    <a:pt x="4773" y="1607"/>
                    <a:pt x="5197" y="809"/>
                  </a:cubicBezTo>
                  <a:close/>
                  <a:moveTo>
                    <a:pt x="27080" y="27648"/>
                  </a:moveTo>
                  <a:cubicBezTo>
                    <a:pt x="29277" y="27648"/>
                    <a:pt x="31205" y="28387"/>
                    <a:pt x="33045" y="29547"/>
                  </a:cubicBezTo>
                  <a:cubicBezTo>
                    <a:pt x="34964" y="30761"/>
                    <a:pt x="36720" y="32243"/>
                    <a:pt x="38232" y="33940"/>
                  </a:cubicBezTo>
                  <a:cubicBezTo>
                    <a:pt x="39887" y="35792"/>
                    <a:pt x="41235" y="37888"/>
                    <a:pt x="42264" y="40148"/>
                  </a:cubicBezTo>
                  <a:cubicBezTo>
                    <a:pt x="36611" y="39480"/>
                    <a:pt x="31369" y="36607"/>
                    <a:pt x="27819" y="32142"/>
                  </a:cubicBezTo>
                  <a:cubicBezTo>
                    <a:pt x="26895" y="30975"/>
                    <a:pt x="26110" y="29710"/>
                    <a:pt x="25442" y="28383"/>
                  </a:cubicBezTo>
                  <a:lnTo>
                    <a:pt x="25442" y="28383"/>
                  </a:lnTo>
                  <a:cubicBezTo>
                    <a:pt x="27093" y="29038"/>
                    <a:pt x="28479" y="30189"/>
                    <a:pt x="29802" y="31353"/>
                  </a:cubicBezTo>
                  <a:cubicBezTo>
                    <a:pt x="31507" y="32856"/>
                    <a:pt x="33154" y="34423"/>
                    <a:pt x="34746" y="36049"/>
                  </a:cubicBezTo>
                  <a:cubicBezTo>
                    <a:pt x="34821" y="36124"/>
                    <a:pt x="34910" y="36155"/>
                    <a:pt x="34997" y="36155"/>
                  </a:cubicBezTo>
                  <a:cubicBezTo>
                    <a:pt x="35265" y="36155"/>
                    <a:pt x="35514" y="35858"/>
                    <a:pt x="35279" y="35620"/>
                  </a:cubicBezTo>
                  <a:cubicBezTo>
                    <a:pt x="33649" y="33953"/>
                    <a:pt x="31957" y="32344"/>
                    <a:pt x="30205" y="30803"/>
                  </a:cubicBezTo>
                  <a:cubicBezTo>
                    <a:pt x="28836" y="29593"/>
                    <a:pt x="27391" y="28413"/>
                    <a:pt x="25677" y="27741"/>
                  </a:cubicBezTo>
                  <a:cubicBezTo>
                    <a:pt x="26139" y="27682"/>
                    <a:pt x="26610" y="27648"/>
                    <a:pt x="27080" y="27648"/>
                  </a:cubicBezTo>
                  <a:close/>
                  <a:moveTo>
                    <a:pt x="5069" y="1"/>
                  </a:moveTo>
                  <a:cubicBezTo>
                    <a:pt x="4968" y="1"/>
                    <a:pt x="4870" y="42"/>
                    <a:pt x="4802" y="137"/>
                  </a:cubicBezTo>
                  <a:cubicBezTo>
                    <a:pt x="3723" y="1628"/>
                    <a:pt x="4286" y="3833"/>
                    <a:pt x="4655" y="5475"/>
                  </a:cubicBezTo>
                  <a:cubicBezTo>
                    <a:pt x="5096" y="7424"/>
                    <a:pt x="5777" y="9318"/>
                    <a:pt x="6676" y="11099"/>
                  </a:cubicBezTo>
                  <a:cubicBezTo>
                    <a:pt x="8507" y="14695"/>
                    <a:pt x="11229" y="17790"/>
                    <a:pt x="14564" y="20067"/>
                  </a:cubicBezTo>
                  <a:cubicBezTo>
                    <a:pt x="16353" y="21285"/>
                    <a:pt x="18306" y="22243"/>
                    <a:pt x="20356" y="22944"/>
                  </a:cubicBezTo>
                  <a:cubicBezTo>
                    <a:pt x="19873" y="24183"/>
                    <a:pt x="19314" y="25393"/>
                    <a:pt x="18739" y="26581"/>
                  </a:cubicBezTo>
                  <a:cubicBezTo>
                    <a:pt x="17899" y="28308"/>
                    <a:pt x="16933" y="29979"/>
                    <a:pt x="15761" y="31500"/>
                  </a:cubicBezTo>
                  <a:cubicBezTo>
                    <a:pt x="15509" y="31827"/>
                    <a:pt x="15240" y="32134"/>
                    <a:pt x="14975" y="32441"/>
                  </a:cubicBezTo>
                  <a:cubicBezTo>
                    <a:pt x="14929" y="32470"/>
                    <a:pt x="14891" y="32508"/>
                    <a:pt x="14853" y="32541"/>
                  </a:cubicBezTo>
                  <a:cubicBezTo>
                    <a:pt x="14799" y="32588"/>
                    <a:pt x="14769" y="32638"/>
                    <a:pt x="14753" y="32693"/>
                  </a:cubicBezTo>
                  <a:cubicBezTo>
                    <a:pt x="13791" y="33743"/>
                    <a:pt x="12720" y="34675"/>
                    <a:pt x="11590" y="35566"/>
                  </a:cubicBezTo>
                  <a:cubicBezTo>
                    <a:pt x="8074" y="38342"/>
                    <a:pt x="4487" y="41185"/>
                    <a:pt x="354" y="43013"/>
                  </a:cubicBezTo>
                  <a:cubicBezTo>
                    <a:pt x="1" y="43171"/>
                    <a:pt x="164" y="43675"/>
                    <a:pt x="481" y="43675"/>
                  </a:cubicBezTo>
                  <a:cubicBezTo>
                    <a:pt x="526" y="43675"/>
                    <a:pt x="573" y="43665"/>
                    <a:pt x="623" y="43643"/>
                  </a:cubicBezTo>
                  <a:cubicBezTo>
                    <a:pt x="4416" y="41971"/>
                    <a:pt x="7717" y="39438"/>
                    <a:pt x="10972" y="36918"/>
                  </a:cubicBezTo>
                  <a:cubicBezTo>
                    <a:pt x="12573" y="35675"/>
                    <a:pt x="14165" y="34419"/>
                    <a:pt x="15504" y="32890"/>
                  </a:cubicBezTo>
                  <a:cubicBezTo>
                    <a:pt x="18130" y="30714"/>
                    <a:pt x="21103" y="28665"/>
                    <a:pt x="24455" y="27925"/>
                  </a:cubicBezTo>
                  <a:cubicBezTo>
                    <a:pt x="27055" y="33596"/>
                    <a:pt x="31969" y="38002"/>
                    <a:pt x="37917" y="39900"/>
                  </a:cubicBezTo>
                  <a:cubicBezTo>
                    <a:pt x="39475" y="40400"/>
                    <a:pt x="41088" y="40723"/>
                    <a:pt x="42718" y="40870"/>
                  </a:cubicBezTo>
                  <a:cubicBezTo>
                    <a:pt x="42738" y="40874"/>
                    <a:pt x="42757" y="40875"/>
                    <a:pt x="42776" y="40875"/>
                  </a:cubicBezTo>
                  <a:cubicBezTo>
                    <a:pt x="42939" y="40875"/>
                    <a:pt x="43041" y="40750"/>
                    <a:pt x="43075" y="40614"/>
                  </a:cubicBezTo>
                  <a:cubicBezTo>
                    <a:pt x="43075" y="40610"/>
                    <a:pt x="43079" y="40597"/>
                    <a:pt x="43079" y="40593"/>
                  </a:cubicBezTo>
                  <a:cubicBezTo>
                    <a:pt x="43079" y="40585"/>
                    <a:pt x="43083" y="40572"/>
                    <a:pt x="43083" y="40555"/>
                  </a:cubicBezTo>
                  <a:cubicBezTo>
                    <a:pt x="43096" y="40492"/>
                    <a:pt x="43096" y="40425"/>
                    <a:pt x="43058" y="40362"/>
                  </a:cubicBezTo>
                  <a:cubicBezTo>
                    <a:pt x="43066" y="40299"/>
                    <a:pt x="43075" y="40236"/>
                    <a:pt x="43037" y="40165"/>
                  </a:cubicBezTo>
                  <a:cubicBezTo>
                    <a:pt x="41113" y="35784"/>
                    <a:pt x="37950" y="31979"/>
                    <a:pt x="33969" y="29320"/>
                  </a:cubicBezTo>
                  <a:cubicBezTo>
                    <a:pt x="32091" y="28068"/>
                    <a:pt x="30100" y="27115"/>
                    <a:pt x="27815" y="26976"/>
                  </a:cubicBezTo>
                  <a:cubicBezTo>
                    <a:pt x="27571" y="26961"/>
                    <a:pt x="27327" y="26954"/>
                    <a:pt x="27083" y="26954"/>
                  </a:cubicBezTo>
                  <a:cubicBezTo>
                    <a:pt x="25302" y="26954"/>
                    <a:pt x="23527" y="27349"/>
                    <a:pt x="21876" y="28018"/>
                  </a:cubicBezTo>
                  <a:cubicBezTo>
                    <a:pt x="21045" y="28362"/>
                    <a:pt x="20238" y="28765"/>
                    <a:pt x="19461" y="29215"/>
                  </a:cubicBezTo>
                  <a:cubicBezTo>
                    <a:pt x="22351" y="26443"/>
                    <a:pt x="25186" y="23616"/>
                    <a:pt x="27962" y="20730"/>
                  </a:cubicBezTo>
                  <a:cubicBezTo>
                    <a:pt x="28647" y="20025"/>
                    <a:pt x="29323" y="19302"/>
                    <a:pt x="29995" y="18580"/>
                  </a:cubicBezTo>
                  <a:lnTo>
                    <a:pt x="30016" y="18580"/>
                  </a:lnTo>
                  <a:cubicBezTo>
                    <a:pt x="30071" y="18615"/>
                    <a:pt x="30130" y="18643"/>
                    <a:pt x="30206" y="18643"/>
                  </a:cubicBezTo>
                  <a:cubicBezTo>
                    <a:pt x="30211" y="18643"/>
                    <a:pt x="30217" y="18643"/>
                    <a:pt x="30222" y="18643"/>
                  </a:cubicBezTo>
                  <a:cubicBezTo>
                    <a:pt x="33427" y="18521"/>
                    <a:pt x="36690" y="17555"/>
                    <a:pt x="39177" y="15468"/>
                  </a:cubicBezTo>
                  <a:cubicBezTo>
                    <a:pt x="41605" y="13435"/>
                    <a:pt x="43045" y="10574"/>
                    <a:pt x="43146" y="7407"/>
                  </a:cubicBezTo>
                  <a:cubicBezTo>
                    <a:pt x="43209" y="5395"/>
                    <a:pt x="43033" y="3379"/>
                    <a:pt x="42877" y="1380"/>
                  </a:cubicBezTo>
                  <a:cubicBezTo>
                    <a:pt x="42873" y="1342"/>
                    <a:pt x="42869" y="1305"/>
                    <a:pt x="42856" y="1279"/>
                  </a:cubicBezTo>
                  <a:cubicBezTo>
                    <a:pt x="42849" y="1112"/>
                    <a:pt x="42741" y="955"/>
                    <a:pt x="42543" y="955"/>
                  </a:cubicBezTo>
                  <a:cubicBezTo>
                    <a:pt x="42522" y="955"/>
                    <a:pt x="42501" y="957"/>
                    <a:pt x="42478" y="960"/>
                  </a:cubicBezTo>
                  <a:cubicBezTo>
                    <a:pt x="40765" y="1237"/>
                    <a:pt x="39202" y="1998"/>
                    <a:pt x="37724" y="2888"/>
                  </a:cubicBezTo>
                  <a:cubicBezTo>
                    <a:pt x="36199" y="3799"/>
                    <a:pt x="34620" y="4744"/>
                    <a:pt x="33313" y="5958"/>
                  </a:cubicBezTo>
                  <a:cubicBezTo>
                    <a:pt x="31196" y="7928"/>
                    <a:pt x="29844" y="10637"/>
                    <a:pt x="29432" y="13485"/>
                  </a:cubicBezTo>
                  <a:cubicBezTo>
                    <a:pt x="29218" y="14985"/>
                    <a:pt x="29285" y="16509"/>
                    <a:pt x="29621" y="17988"/>
                  </a:cubicBezTo>
                  <a:cubicBezTo>
                    <a:pt x="27387" y="20436"/>
                    <a:pt x="25026" y="22789"/>
                    <a:pt x="22674" y="25128"/>
                  </a:cubicBezTo>
                  <a:cubicBezTo>
                    <a:pt x="21003" y="26791"/>
                    <a:pt x="19301" y="28429"/>
                    <a:pt x="17588" y="30055"/>
                  </a:cubicBezTo>
                  <a:cubicBezTo>
                    <a:pt x="17999" y="29412"/>
                    <a:pt x="18386" y="28749"/>
                    <a:pt x="18747" y="28077"/>
                  </a:cubicBezTo>
                  <a:cubicBezTo>
                    <a:pt x="19637" y="26409"/>
                    <a:pt x="20423" y="24666"/>
                    <a:pt x="21108" y="22902"/>
                  </a:cubicBezTo>
                  <a:cubicBezTo>
                    <a:pt x="21162" y="22831"/>
                    <a:pt x="21196" y="22747"/>
                    <a:pt x="21196" y="22654"/>
                  </a:cubicBezTo>
                  <a:cubicBezTo>
                    <a:pt x="21780" y="21117"/>
                    <a:pt x="22225" y="19500"/>
                    <a:pt x="22174" y="17845"/>
                  </a:cubicBezTo>
                  <a:cubicBezTo>
                    <a:pt x="22120" y="15930"/>
                    <a:pt x="21309" y="14145"/>
                    <a:pt x="20356" y="12515"/>
                  </a:cubicBezTo>
                  <a:cubicBezTo>
                    <a:pt x="19352" y="10797"/>
                    <a:pt x="18146" y="9209"/>
                    <a:pt x="16748" y="7790"/>
                  </a:cubicBezTo>
                  <a:cubicBezTo>
                    <a:pt x="13493" y="4476"/>
                    <a:pt x="9250" y="2376"/>
                    <a:pt x="5281" y="61"/>
                  </a:cubicBezTo>
                  <a:cubicBezTo>
                    <a:pt x="5216" y="22"/>
                    <a:pt x="5141" y="1"/>
                    <a:pt x="5069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745" name="Google Shape;745;p11"/>
          <p:cNvGrpSpPr/>
          <p:nvPr/>
        </p:nvGrpSpPr>
        <p:grpSpPr>
          <a:xfrm>
            <a:off x="8474881" y="-237380"/>
            <a:ext cx="986093" cy="1031304"/>
            <a:chOff x="-76469" y="-8780"/>
            <a:chExt cx="986093" cy="1031304"/>
          </a:xfrm>
        </p:grpSpPr>
        <p:sp>
          <p:nvSpPr>
            <p:cNvPr id="746" name="Google Shape;746;p11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47" name="Google Shape;747;p11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48" name="Google Shape;748;p11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49" name="Google Shape;749;p11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50" name="Google Shape;750;p11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51" name="Google Shape;751;p11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52" name="Google Shape;752;p11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53" name="Google Shape;753;p11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54" name="Google Shape;754;p11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55" name="Google Shape;755;p11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56" name="Google Shape;756;p11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57" name="Google Shape;757;p11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58" name="Google Shape;758;p11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59" name="Google Shape;759;p11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60" name="Google Shape;760;p11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61" name="Google Shape;761;p11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62" name="Google Shape;762;p11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763" name="Google Shape;763;p11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764" name="Google Shape;764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1pPr>
            <a:lvl2pPr lvl="1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2pPr>
            <a:lvl3pPr lvl="2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3pPr>
            <a:lvl4pPr lvl="3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4pPr>
            <a:lvl5pPr lvl="4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5pPr>
            <a:lvl6pPr lvl="5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6pPr>
            <a:lvl7pPr lvl="6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7pPr>
            <a:lvl8pPr lvl="7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8pPr>
            <a:lvl9pPr lvl="8" algn="ctr">
              <a:spcBef>
                <a:spcPct val="0"/>
              </a:spcBef>
              <a:spcAft>
                <a:spcPct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765" name="Google Shape;765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 algn="ctr">
              <a:spcBef>
                <a:spcPct val="0"/>
              </a:spcBef>
              <a:spcAft>
                <a:spcPct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ct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ct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ct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ct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ct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ct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ct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766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only 4">
  <p:cSld name="CUSTOM_7">
    <p:spTree>
      <p:nvGrpSpPr>
        <p:cNvPr id="1" name="Shape 767"/>
        <p:cNvGrpSpPr/>
        <p:nvPr/>
      </p:nvGrpSpPr>
      <p:grpSpPr>
        <a:xfrm>
          <a:off x="0" y="0"/>
          <a:ext cx="0" cy="0"/>
        </a:xfrm>
      </p:grpSpPr>
      <p:grpSp>
        <p:nvGrpSpPr>
          <p:cNvPr id="768" name="Google Shape;768;p13"/>
          <p:cNvGrpSpPr/>
          <p:nvPr/>
        </p:nvGrpSpPr>
        <p:grpSpPr>
          <a:xfrm>
            <a:off x="-76469" y="-8780"/>
            <a:ext cx="986093" cy="1031304"/>
            <a:chOff x="-76469" y="-8780"/>
            <a:chExt cx="986093" cy="1031304"/>
          </a:xfrm>
        </p:grpSpPr>
        <p:sp>
          <p:nvSpPr>
            <p:cNvPr id="769" name="Google Shape;769;p13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70" name="Google Shape;770;p13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71" name="Google Shape;771;p13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72" name="Google Shape;772;p13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73" name="Google Shape;773;p13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74" name="Google Shape;774;p13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75" name="Google Shape;775;p13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76" name="Google Shape;776;p13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77" name="Google Shape;777;p13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78" name="Google Shape;778;p13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79" name="Google Shape;779;p13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80" name="Google Shape;780;p13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81" name="Google Shape;781;p13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82" name="Google Shape;782;p13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83" name="Google Shape;783;p13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84" name="Google Shape;784;p13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85" name="Google Shape;785;p13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786" name="Google Shape;786;p13"/>
          <p:cNvGrpSpPr/>
          <p:nvPr/>
        </p:nvGrpSpPr>
        <p:grpSpPr>
          <a:xfrm>
            <a:off x="-325442" y="4811359"/>
            <a:ext cx="912508" cy="703647"/>
            <a:chOff x="-477842" y="4887559"/>
            <a:chExt cx="912508" cy="703647"/>
          </a:xfrm>
        </p:grpSpPr>
        <p:sp>
          <p:nvSpPr>
            <p:cNvPr id="787" name="Google Shape;787;p13"/>
            <p:cNvSpPr/>
            <p:nvPr/>
          </p:nvSpPr>
          <p:spPr>
            <a:xfrm>
              <a:off x="-190488" y="4887559"/>
              <a:ext cx="385025" cy="466768"/>
            </a:xfrm>
            <a:custGeom>
              <a:rect l="l" t="t" r="r" b="b"/>
              <a:pathLst>
                <a:path w="11846" h="14361" extrusionOk="0">
                  <a:moveTo>
                    <a:pt x="11846" y="0"/>
                  </a:moveTo>
                  <a:lnTo>
                    <a:pt x="11846" y="0"/>
                  </a:lnTo>
                  <a:cubicBezTo>
                    <a:pt x="3693" y="349"/>
                    <a:pt x="1" y="4953"/>
                    <a:pt x="1345" y="14361"/>
                  </a:cubicBezTo>
                  <a:cubicBezTo>
                    <a:pt x="7792" y="11887"/>
                    <a:pt x="11081" y="6939"/>
                    <a:pt x="11846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88" name="Google Shape;788;p13"/>
            <p:cNvSpPr/>
            <p:nvPr/>
          </p:nvSpPr>
          <p:spPr>
            <a:xfrm>
              <a:off x="-477842" y="4896302"/>
              <a:ext cx="912508" cy="694903"/>
            </a:xfrm>
            <a:custGeom>
              <a:rect l="l" t="t" r="r" b="b"/>
              <a:pathLst>
                <a:path w="28075" h="21380" extrusionOk="0">
                  <a:moveTo>
                    <a:pt x="20476" y="296"/>
                  </a:moveTo>
                  <a:cubicBezTo>
                    <a:pt x="20817" y="296"/>
                    <a:pt x="21158" y="326"/>
                    <a:pt x="21497" y="391"/>
                  </a:cubicBezTo>
                  <a:cubicBezTo>
                    <a:pt x="21157" y="1769"/>
                    <a:pt x="20804" y="3150"/>
                    <a:pt x="20359" y="4507"/>
                  </a:cubicBezTo>
                  <a:cubicBezTo>
                    <a:pt x="19582" y="6859"/>
                    <a:pt x="18494" y="9153"/>
                    <a:pt x="16768" y="10954"/>
                  </a:cubicBezTo>
                  <a:cubicBezTo>
                    <a:pt x="15235" y="12551"/>
                    <a:pt x="13223" y="13756"/>
                    <a:pt x="10992" y="13966"/>
                  </a:cubicBezTo>
                  <a:cubicBezTo>
                    <a:pt x="11341" y="13265"/>
                    <a:pt x="11690" y="12559"/>
                    <a:pt x="12051" y="11862"/>
                  </a:cubicBezTo>
                  <a:cubicBezTo>
                    <a:pt x="13374" y="9316"/>
                    <a:pt x="14869" y="6817"/>
                    <a:pt x="16982" y="4843"/>
                  </a:cubicBezTo>
                  <a:cubicBezTo>
                    <a:pt x="17087" y="4745"/>
                    <a:pt x="16987" y="4598"/>
                    <a:pt x="16873" y="4598"/>
                  </a:cubicBezTo>
                  <a:cubicBezTo>
                    <a:pt x="16840" y="4598"/>
                    <a:pt x="16807" y="4610"/>
                    <a:pt x="16776" y="4637"/>
                  </a:cubicBezTo>
                  <a:cubicBezTo>
                    <a:pt x="16180" y="5200"/>
                    <a:pt x="15621" y="5801"/>
                    <a:pt x="15109" y="6439"/>
                  </a:cubicBezTo>
                  <a:cubicBezTo>
                    <a:pt x="13370" y="8594"/>
                    <a:pt x="12106" y="11072"/>
                    <a:pt x="10875" y="13542"/>
                  </a:cubicBezTo>
                  <a:cubicBezTo>
                    <a:pt x="10841" y="13097"/>
                    <a:pt x="10820" y="12656"/>
                    <a:pt x="10820" y="12206"/>
                  </a:cubicBezTo>
                  <a:cubicBezTo>
                    <a:pt x="10820" y="11295"/>
                    <a:pt x="10900" y="10379"/>
                    <a:pt x="11072" y="9484"/>
                  </a:cubicBezTo>
                  <a:cubicBezTo>
                    <a:pt x="11400" y="7783"/>
                    <a:pt x="12055" y="6145"/>
                    <a:pt x="13042" y="4717"/>
                  </a:cubicBezTo>
                  <a:cubicBezTo>
                    <a:pt x="13949" y="3411"/>
                    <a:pt x="15130" y="2294"/>
                    <a:pt x="16499" y="1491"/>
                  </a:cubicBezTo>
                  <a:cubicBezTo>
                    <a:pt x="17693" y="796"/>
                    <a:pt x="19083" y="296"/>
                    <a:pt x="20476" y="296"/>
                  </a:cubicBezTo>
                  <a:close/>
                  <a:moveTo>
                    <a:pt x="7279" y="2957"/>
                  </a:moveTo>
                  <a:cubicBezTo>
                    <a:pt x="7284" y="2961"/>
                    <a:pt x="7288" y="2974"/>
                    <a:pt x="7296" y="2987"/>
                  </a:cubicBezTo>
                  <a:cubicBezTo>
                    <a:pt x="7309" y="3041"/>
                    <a:pt x="7363" y="3100"/>
                    <a:pt x="7389" y="3146"/>
                  </a:cubicBezTo>
                  <a:cubicBezTo>
                    <a:pt x="7443" y="3234"/>
                    <a:pt x="7489" y="3318"/>
                    <a:pt x="7536" y="3407"/>
                  </a:cubicBezTo>
                  <a:cubicBezTo>
                    <a:pt x="7956" y="4196"/>
                    <a:pt x="8262" y="5041"/>
                    <a:pt x="8460" y="5914"/>
                  </a:cubicBezTo>
                  <a:cubicBezTo>
                    <a:pt x="8863" y="7678"/>
                    <a:pt x="8838" y="9535"/>
                    <a:pt x="8485" y="11311"/>
                  </a:cubicBezTo>
                  <a:cubicBezTo>
                    <a:pt x="8292" y="12303"/>
                    <a:pt x="7989" y="13269"/>
                    <a:pt x="7678" y="14231"/>
                  </a:cubicBezTo>
                  <a:cubicBezTo>
                    <a:pt x="7649" y="14298"/>
                    <a:pt x="7628" y="14382"/>
                    <a:pt x="7603" y="14462"/>
                  </a:cubicBezTo>
                  <a:cubicBezTo>
                    <a:pt x="7082" y="12046"/>
                    <a:pt x="6805" y="9547"/>
                    <a:pt x="7263" y="7099"/>
                  </a:cubicBezTo>
                  <a:cubicBezTo>
                    <a:pt x="7285" y="6987"/>
                    <a:pt x="7191" y="6916"/>
                    <a:pt x="7106" y="6916"/>
                  </a:cubicBezTo>
                  <a:cubicBezTo>
                    <a:pt x="7049" y="6916"/>
                    <a:pt x="6997" y="6947"/>
                    <a:pt x="6985" y="7019"/>
                  </a:cubicBezTo>
                  <a:cubicBezTo>
                    <a:pt x="6502" y="9594"/>
                    <a:pt x="6809" y="12223"/>
                    <a:pt x="7372" y="14760"/>
                  </a:cubicBezTo>
                  <a:cubicBezTo>
                    <a:pt x="5822" y="13601"/>
                    <a:pt x="4927" y="11752"/>
                    <a:pt x="4680" y="9850"/>
                  </a:cubicBezTo>
                  <a:cubicBezTo>
                    <a:pt x="4554" y="8880"/>
                    <a:pt x="4579" y="7880"/>
                    <a:pt x="4734" y="6910"/>
                  </a:cubicBezTo>
                  <a:cubicBezTo>
                    <a:pt x="4881" y="5977"/>
                    <a:pt x="5179" y="5053"/>
                    <a:pt x="5772" y="4301"/>
                  </a:cubicBezTo>
                  <a:cubicBezTo>
                    <a:pt x="6045" y="3953"/>
                    <a:pt x="6360" y="3650"/>
                    <a:pt x="6700" y="3377"/>
                  </a:cubicBezTo>
                  <a:cubicBezTo>
                    <a:pt x="6805" y="3293"/>
                    <a:pt x="6918" y="3209"/>
                    <a:pt x="7032" y="3129"/>
                  </a:cubicBezTo>
                  <a:cubicBezTo>
                    <a:pt x="7090" y="3087"/>
                    <a:pt x="7200" y="2982"/>
                    <a:pt x="7279" y="2957"/>
                  </a:cubicBezTo>
                  <a:close/>
                  <a:moveTo>
                    <a:pt x="13773" y="16104"/>
                  </a:moveTo>
                  <a:cubicBezTo>
                    <a:pt x="16036" y="16104"/>
                    <a:pt x="18301" y="16246"/>
                    <a:pt x="20548" y="16545"/>
                  </a:cubicBezTo>
                  <a:cubicBezTo>
                    <a:pt x="22888" y="16847"/>
                    <a:pt x="25210" y="17322"/>
                    <a:pt x="27487" y="17948"/>
                  </a:cubicBezTo>
                  <a:cubicBezTo>
                    <a:pt x="26336" y="18506"/>
                    <a:pt x="25231" y="19162"/>
                    <a:pt x="24089" y="19741"/>
                  </a:cubicBezTo>
                  <a:cubicBezTo>
                    <a:pt x="22993" y="20296"/>
                    <a:pt x="21842" y="20775"/>
                    <a:pt x="20619" y="20980"/>
                  </a:cubicBezTo>
                  <a:cubicBezTo>
                    <a:pt x="20195" y="21052"/>
                    <a:pt x="19765" y="21087"/>
                    <a:pt x="19334" y="21087"/>
                  </a:cubicBezTo>
                  <a:cubicBezTo>
                    <a:pt x="18502" y="21087"/>
                    <a:pt x="17669" y="20956"/>
                    <a:pt x="16877" y="20707"/>
                  </a:cubicBezTo>
                  <a:cubicBezTo>
                    <a:pt x="14735" y="20035"/>
                    <a:pt x="12941" y="18439"/>
                    <a:pt x="12009" y="16406"/>
                  </a:cubicBezTo>
                  <a:lnTo>
                    <a:pt x="12009" y="16406"/>
                  </a:lnTo>
                  <a:cubicBezTo>
                    <a:pt x="14235" y="17427"/>
                    <a:pt x="16633" y="18023"/>
                    <a:pt x="19078" y="18170"/>
                  </a:cubicBezTo>
                  <a:cubicBezTo>
                    <a:pt x="19082" y="18171"/>
                    <a:pt x="19086" y="18171"/>
                    <a:pt x="19090" y="18171"/>
                  </a:cubicBezTo>
                  <a:cubicBezTo>
                    <a:pt x="19266" y="18171"/>
                    <a:pt x="19255" y="17893"/>
                    <a:pt x="19078" y="17885"/>
                  </a:cubicBezTo>
                  <a:cubicBezTo>
                    <a:pt x="16667" y="17742"/>
                    <a:pt x="14294" y="17141"/>
                    <a:pt x="12101" y="16133"/>
                  </a:cubicBezTo>
                  <a:cubicBezTo>
                    <a:pt x="12446" y="16125"/>
                    <a:pt x="12786" y="16112"/>
                    <a:pt x="13126" y="16108"/>
                  </a:cubicBezTo>
                  <a:cubicBezTo>
                    <a:pt x="13342" y="16106"/>
                    <a:pt x="13558" y="16104"/>
                    <a:pt x="13773" y="16104"/>
                  </a:cubicBezTo>
                  <a:close/>
                  <a:moveTo>
                    <a:pt x="20477" y="1"/>
                  </a:moveTo>
                  <a:cubicBezTo>
                    <a:pt x="18926" y="1"/>
                    <a:pt x="17381" y="586"/>
                    <a:pt x="16079" y="1403"/>
                  </a:cubicBezTo>
                  <a:cubicBezTo>
                    <a:pt x="13231" y="3184"/>
                    <a:pt x="11379" y="6200"/>
                    <a:pt x="10770" y="9472"/>
                  </a:cubicBezTo>
                  <a:cubicBezTo>
                    <a:pt x="10602" y="10366"/>
                    <a:pt x="10518" y="11269"/>
                    <a:pt x="10518" y="12177"/>
                  </a:cubicBezTo>
                  <a:cubicBezTo>
                    <a:pt x="10518" y="12639"/>
                    <a:pt x="10539" y="13101"/>
                    <a:pt x="10581" y="13563"/>
                  </a:cubicBezTo>
                  <a:cubicBezTo>
                    <a:pt x="10602" y="13802"/>
                    <a:pt x="10682" y="14088"/>
                    <a:pt x="10539" y="14302"/>
                  </a:cubicBezTo>
                  <a:cubicBezTo>
                    <a:pt x="10430" y="14474"/>
                    <a:pt x="10257" y="14630"/>
                    <a:pt x="10115" y="14777"/>
                  </a:cubicBezTo>
                  <a:cubicBezTo>
                    <a:pt x="9216" y="15692"/>
                    <a:pt x="8178" y="16469"/>
                    <a:pt x="7053" y="17091"/>
                  </a:cubicBezTo>
                  <a:cubicBezTo>
                    <a:pt x="7263" y="16444"/>
                    <a:pt x="7468" y="15793"/>
                    <a:pt x="7678" y="15146"/>
                  </a:cubicBezTo>
                  <a:cubicBezTo>
                    <a:pt x="7704" y="15121"/>
                    <a:pt x="7720" y="15079"/>
                    <a:pt x="7716" y="15033"/>
                  </a:cubicBezTo>
                  <a:cubicBezTo>
                    <a:pt x="7855" y="14592"/>
                    <a:pt x="7998" y="14147"/>
                    <a:pt x="8141" y="13697"/>
                  </a:cubicBezTo>
                  <a:cubicBezTo>
                    <a:pt x="8485" y="12601"/>
                    <a:pt x="8775" y="11492"/>
                    <a:pt x="8922" y="10350"/>
                  </a:cubicBezTo>
                  <a:cubicBezTo>
                    <a:pt x="9157" y="8464"/>
                    <a:pt x="9031" y="6506"/>
                    <a:pt x="8409" y="4700"/>
                  </a:cubicBezTo>
                  <a:cubicBezTo>
                    <a:pt x="8254" y="4259"/>
                    <a:pt x="8073" y="3835"/>
                    <a:pt x="7863" y="3419"/>
                  </a:cubicBezTo>
                  <a:cubicBezTo>
                    <a:pt x="7750" y="3205"/>
                    <a:pt x="7641" y="2982"/>
                    <a:pt x="7506" y="2785"/>
                  </a:cubicBezTo>
                  <a:cubicBezTo>
                    <a:pt x="7443" y="2692"/>
                    <a:pt x="7374" y="2652"/>
                    <a:pt x="7296" y="2652"/>
                  </a:cubicBezTo>
                  <a:cubicBezTo>
                    <a:pt x="7234" y="2652"/>
                    <a:pt x="7167" y="2677"/>
                    <a:pt x="7095" y="2722"/>
                  </a:cubicBezTo>
                  <a:cubicBezTo>
                    <a:pt x="6322" y="3213"/>
                    <a:pt x="5620" y="3869"/>
                    <a:pt x="5158" y="4663"/>
                  </a:cubicBezTo>
                  <a:cubicBezTo>
                    <a:pt x="4654" y="5528"/>
                    <a:pt x="4449" y="6532"/>
                    <a:pt x="4348" y="7514"/>
                  </a:cubicBezTo>
                  <a:cubicBezTo>
                    <a:pt x="4247" y="8544"/>
                    <a:pt x="4285" y="9589"/>
                    <a:pt x="4495" y="10602"/>
                  </a:cubicBezTo>
                  <a:cubicBezTo>
                    <a:pt x="4873" y="12395"/>
                    <a:pt x="5856" y="14067"/>
                    <a:pt x="7368" y="15121"/>
                  </a:cubicBezTo>
                  <a:cubicBezTo>
                    <a:pt x="7149" y="15818"/>
                    <a:pt x="6922" y="16511"/>
                    <a:pt x="6696" y="17213"/>
                  </a:cubicBezTo>
                  <a:cubicBezTo>
                    <a:pt x="6691" y="17234"/>
                    <a:pt x="6691" y="17255"/>
                    <a:pt x="6691" y="17267"/>
                  </a:cubicBezTo>
                  <a:cubicBezTo>
                    <a:pt x="6486" y="17372"/>
                    <a:pt x="6280" y="17473"/>
                    <a:pt x="6070" y="17561"/>
                  </a:cubicBezTo>
                  <a:cubicBezTo>
                    <a:pt x="6049" y="17561"/>
                    <a:pt x="6028" y="17574"/>
                    <a:pt x="6007" y="17582"/>
                  </a:cubicBezTo>
                  <a:cubicBezTo>
                    <a:pt x="5998" y="17591"/>
                    <a:pt x="5994" y="17595"/>
                    <a:pt x="5982" y="17599"/>
                  </a:cubicBezTo>
                  <a:cubicBezTo>
                    <a:pt x="5919" y="17624"/>
                    <a:pt x="5856" y="17658"/>
                    <a:pt x="5793" y="17683"/>
                  </a:cubicBezTo>
                  <a:cubicBezTo>
                    <a:pt x="5767" y="17696"/>
                    <a:pt x="5746" y="17717"/>
                    <a:pt x="5730" y="17738"/>
                  </a:cubicBezTo>
                  <a:cubicBezTo>
                    <a:pt x="5385" y="17889"/>
                    <a:pt x="4995" y="17960"/>
                    <a:pt x="4633" y="18036"/>
                  </a:cubicBezTo>
                  <a:cubicBezTo>
                    <a:pt x="4146" y="18141"/>
                    <a:pt x="3655" y="18221"/>
                    <a:pt x="3163" y="18284"/>
                  </a:cubicBezTo>
                  <a:cubicBezTo>
                    <a:pt x="2172" y="18410"/>
                    <a:pt x="1168" y="18460"/>
                    <a:pt x="168" y="18485"/>
                  </a:cubicBezTo>
                  <a:cubicBezTo>
                    <a:pt x="2" y="18502"/>
                    <a:pt x="0" y="18792"/>
                    <a:pt x="185" y="18792"/>
                  </a:cubicBezTo>
                  <a:cubicBezTo>
                    <a:pt x="187" y="18792"/>
                    <a:pt x="188" y="18792"/>
                    <a:pt x="189" y="18792"/>
                  </a:cubicBezTo>
                  <a:cubicBezTo>
                    <a:pt x="1235" y="18758"/>
                    <a:pt x="2285" y="18704"/>
                    <a:pt x="3319" y="18565"/>
                  </a:cubicBezTo>
                  <a:cubicBezTo>
                    <a:pt x="3827" y="18498"/>
                    <a:pt x="4331" y="18414"/>
                    <a:pt x="4831" y="18305"/>
                  </a:cubicBezTo>
                  <a:cubicBezTo>
                    <a:pt x="5289" y="18204"/>
                    <a:pt x="5780" y="18107"/>
                    <a:pt x="6175" y="17847"/>
                  </a:cubicBezTo>
                  <a:cubicBezTo>
                    <a:pt x="7103" y="17431"/>
                    <a:pt x="7994" y="16919"/>
                    <a:pt x="8804" y="16310"/>
                  </a:cubicBezTo>
                  <a:cubicBezTo>
                    <a:pt x="8822" y="16328"/>
                    <a:pt x="8853" y="16340"/>
                    <a:pt x="8889" y="16340"/>
                  </a:cubicBezTo>
                  <a:cubicBezTo>
                    <a:pt x="8894" y="16340"/>
                    <a:pt x="8900" y="16340"/>
                    <a:pt x="8905" y="16339"/>
                  </a:cubicBezTo>
                  <a:cubicBezTo>
                    <a:pt x="9791" y="16255"/>
                    <a:pt x="10686" y="16196"/>
                    <a:pt x="11576" y="16154"/>
                  </a:cubicBezTo>
                  <a:lnTo>
                    <a:pt x="11576" y="16163"/>
                  </a:lnTo>
                  <a:cubicBezTo>
                    <a:pt x="12080" y="17393"/>
                    <a:pt x="12866" y="18498"/>
                    <a:pt x="13874" y="19367"/>
                  </a:cubicBezTo>
                  <a:cubicBezTo>
                    <a:pt x="15393" y="20674"/>
                    <a:pt x="17352" y="21379"/>
                    <a:pt x="19335" y="21379"/>
                  </a:cubicBezTo>
                  <a:cubicBezTo>
                    <a:pt x="19869" y="21379"/>
                    <a:pt x="20405" y="21328"/>
                    <a:pt x="20934" y="21224"/>
                  </a:cubicBezTo>
                  <a:cubicBezTo>
                    <a:pt x="23492" y="20712"/>
                    <a:pt x="25639" y="19124"/>
                    <a:pt x="27961" y="18036"/>
                  </a:cubicBezTo>
                  <a:cubicBezTo>
                    <a:pt x="28075" y="17981"/>
                    <a:pt x="28037" y="17801"/>
                    <a:pt x="27924" y="17767"/>
                  </a:cubicBezTo>
                  <a:cubicBezTo>
                    <a:pt x="26567" y="17385"/>
                    <a:pt x="25198" y="17057"/>
                    <a:pt x="23816" y="16784"/>
                  </a:cubicBezTo>
                  <a:cubicBezTo>
                    <a:pt x="21371" y="16310"/>
                    <a:pt x="18893" y="16003"/>
                    <a:pt x="16402" y="15877"/>
                  </a:cubicBezTo>
                  <a:cubicBezTo>
                    <a:pt x="15557" y="15834"/>
                    <a:pt x="14710" y="15813"/>
                    <a:pt x="13863" y="15813"/>
                  </a:cubicBezTo>
                  <a:cubicBezTo>
                    <a:pt x="12296" y="15813"/>
                    <a:pt x="10729" y="15885"/>
                    <a:pt x="9170" y="16024"/>
                  </a:cubicBezTo>
                  <a:cubicBezTo>
                    <a:pt x="9669" y="15625"/>
                    <a:pt x="10140" y="15188"/>
                    <a:pt x="10577" y="14718"/>
                  </a:cubicBezTo>
                  <a:cubicBezTo>
                    <a:pt x="10703" y="14579"/>
                    <a:pt x="10824" y="14445"/>
                    <a:pt x="10879" y="14264"/>
                  </a:cubicBezTo>
                  <a:lnTo>
                    <a:pt x="10896" y="14264"/>
                  </a:lnTo>
                  <a:cubicBezTo>
                    <a:pt x="12173" y="14159"/>
                    <a:pt x="13399" y="13748"/>
                    <a:pt x="14508" y="13105"/>
                  </a:cubicBezTo>
                  <a:cubicBezTo>
                    <a:pt x="16583" y="11908"/>
                    <a:pt x="18162" y="10014"/>
                    <a:pt x="19254" y="7909"/>
                  </a:cubicBezTo>
                  <a:cubicBezTo>
                    <a:pt x="20493" y="5524"/>
                    <a:pt x="21170" y="2903"/>
                    <a:pt x="21808" y="311"/>
                  </a:cubicBezTo>
                  <a:cubicBezTo>
                    <a:pt x="21821" y="236"/>
                    <a:pt x="21787" y="147"/>
                    <a:pt x="21707" y="131"/>
                  </a:cubicBezTo>
                  <a:cubicBezTo>
                    <a:pt x="21300" y="42"/>
                    <a:pt x="20889" y="1"/>
                    <a:pt x="20477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789" name="Google Shape;789;p13"/>
          <p:cNvSpPr/>
          <p:nvPr/>
        </p:nvSpPr>
        <p:spPr>
          <a:xfrm>
            <a:off x="8561688" y="-467065"/>
            <a:ext cx="2694067" cy="1047751"/>
          </a:xfrm>
          <a:custGeom>
            <a:rect l="l" t="t" r="r" b="b"/>
            <a:pathLst>
              <a:path w="82888" h="32236" extrusionOk="0">
                <a:moveTo>
                  <a:pt x="45835" y="1"/>
                </a:moveTo>
                <a:cubicBezTo>
                  <a:pt x="39802" y="1"/>
                  <a:pt x="33757" y="493"/>
                  <a:pt x="27739" y="1022"/>
                </a:cubicBezTo>
                <a:cubicBezTo>
                  <a:pt x="18977" y="1790"/>
                  <a:pt x="10081" y="2664"/>
                  <a:pt x="1891" y="5877"/>
                </a:cubicBezTo>
                <a:cubicBezTo>
                  <a:pt x="1219" y="6142"/>
                  <a:pt x="479" y="6503"/>
                  <a:pt x="286" y="7196"/>
                </a:cubicBezTo>
                <a:cubicBezTo>
                  <a:pt x="1" y="8204"/>
                  <a:pt x="1051" y="9061"/>
                  <a:pt x="1992" y="9531"/>
                </a:cubicBezTo>
                <a:cubicBezTo>
                  <a:pt x="5182" y="11130"/>
                  <a:pt x="8746" y="11972"/>
                  <a:pt x="12314" y="11972"/>
                </a:cubicBezTo>
                <a:cubicBezTo>
                  <a:pt x="12476" y="11972"/>
                  <a:pt x="12637" y="11971"/>
                  <a:pt x="12799" y="11967"/>
                </a:cubicBezTo>
                <a:lnTo>
                  <a:pt x="12799" y="11967"/>
                </a:lnTo>
                <a:cubicBezTo>
                  <a:pt x="11421" y="13152"/>
                  <a:pt x="9523" y="13429"/>
                  <a:pt x="7763" y="13878"/>
                </a:cubicBezTo>
                <a:cubicBezTo>
                  <a:pt x="6007" y="14332"/>
                  <a:pt x="4117" y="15193"/>
                  <a:pt x="3495" y="16894"/>
                </a:cubicBezTo>
                <a:cubicBezTo>
                  <a:pt x="2959" y="18352"/>
                  <a:pt x="4179" y="20265"/>
                  <a:pt x="5559" y="20265"/>
                </a:cubicBezTo>
                <a:cubicBezTo>
                  <a:pt x="5738" y="20265"/>
                  <a:pt x="5920" y="20232"/>
                  <a:pt x="6101" y="20163"/>
                </a:cubicBezTo>
                <a:lnTo>
                  <a:pt x="6101" y="20163"/>
                </a:lnTo>
                <a:cubicBezTo>
                  <a:pt x="4360" y="20940"/>
                  <a:pt x="2462" y="21968"/>
                  <a:pt x="2046" y="23812"/>
                </a:cubicBezTo>
                <a:cubicBezTo>
                  <a:pt x="1500" y="26248"/>
                  <a:pt x="3894" y="28314"/>
                  <a:pt x="6162" y="29348"/>
                </a:cubicBezTo>
                <a:cubicBezTo>
                  <a:pt x="10762" y="31444"/>
                  <a:pt x="15911" y="31939"/>
                  <a:pt x="20960" y="32137"/>
                </a:cubicBezTo>
                <a:cubicBezTo>
                  <a:pt x="22700" y="32203"/>
                  <a:pt x="24442" y="32236"/>
                  <a:pt x="26184" y="32236"/>
                </a:cubicBezTo>
                <a:cubicBezTo>
                  <a:pt x="36807" y="32236"/>
                  <a:pt x="47428" y="31005"/>
                  <a:pt x="57766" y="28558"/>
                </a:cubicBezTo>
                <a:cubicBezTo>
                  <a:pt x="65701" y="26685"/>
                  <a:pt x="74063" y="23669"/>
                  <a:pt x="78574" y="16877"/>
                </a:cubicBezTo>
                <a:cubicBezTo>
                  <a:pt x="82888" y="10388"/>
                  <a:pt x="78226" y="7410"/>
                  <a:pt x="72610" y="4911"/>
                </a:cubicBezTo>
                <a:cubicBezTo>
                  <a:pt x="67028" y="2424"/>
                  <a:pt x="60996" y="1047"/>
                  <a:pt x="54931" y="434"/>
                </a:cubicBezTo>
                <a:cubicBezTo>
                  <a:pt x="51905" y="126"/>
                  <a:pt x="48871" y="1"/>
                  <a:pt x="45835" y="1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790" name="Google Shape;790;p13"/>
          <p:cNvGrpSpPr/>
          <p:nvPr/>
        </p:nvGrpSpPr>
        <p:grpSpPr>
          <a:xfrm>
            <a:off x="1565817" y="4139449"/>
            <a:ext cx="6418561" cy="1289992"/>
            <a:chOff x="1565818" y="4139449"/>
            <a:chExt cx="6418561" cy="1289992"/>
          </a:xfrm>
        </p:grpSpPr>
        <p:sp>
          <p:nvSpPr>
            <p:cNvPr id="791" name="Google Shape;791;p13"/>
            <p:cNvSpPr/>
            <p:nvPr/>
          </p:nvSpPr>
          <p:spPr>
            <a:xfrm>
              <a:off x="1565818" y="4139449"/>
              <a:ext cx="6418561" cy="359608"/>
            </a:xfrm>
            <a:custGeom>
              <a:rect l="l" t="t" r="r" b="b"/>
              <a:pathLst>
                <a:path w="197479" h="11064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4"/>
                  </a:lnTo>
                  <a:lnTo>
                    <a:pt x="13295" y="2264"/>
                  </a:lnTo>
                  <a:lnTo>
                    <a:pt x="25505" y="11064"/>
                  </a:lnTo>
                  <a:lnTo>
                    <a:pt x="37711" y="2264"/>
                  </a:lnTo>
                  <a:lnTo>
                    <a:pt x="49916" y="11064"/>
                  </a:lnTo>
                  <a:lnTo>
                    <a:pt x="62122" y="2264"/>
                  </a:lnTo>
                  <a:lnTo>
                    <a:pt x="74332" y="11064"/>
                  </a:lnTo>
                  <a:lnTo>
                    <a:pt x="86538" y="2264"/>
                  </a:lnTo>
                  <a:lnTo>
                    <a:pt x="98740" y="11064"/>
                  </a:lnTo>
                  <a:lnTo>
                    <a:pt x="110946" y="2264"/>
                  </a:lnTo>
                  <a:lnTo>
                    <a:pt x="123152" y="11064"/>
                  </a:lnTo>
                  <a:lnTo>
                    <a:pt x="135362" y="2264"/>
                  </a:lnTo>
                  <a:lnTo>
                    <a:pt x="147568" y="11064"/>
                  </a:lnTo>
                  <a:lnTo>
                    <a:pt x="159773" y="2264"/>
                  </a:lnTo>
                  <a:lnTo>
                    <a:pt x="171979" y="11064"/>
                  </a:lnTo>
                  <a:lnTo>
                    <a:pt x="184189" y="2264"/>
                  </a:lnTo>
                  <a:lnTo>
                    <a:pt x="196391" y="11064"/>
                  </a:lnTo>
                  <a:lnTo>
                    <a:pt x="197479" y="9589"/>
                  </a:lnTo>
                  <a:lnTo>
                    <a:pt x="184189" y="0"/>
                  </a:lnTo>
                  <a:lnTo>
                    <a:pt x="171979" y="8808"/>
                  </a:lnTo>
                  <a:lnTo>
                    <a:pt x="159773" y="0"/>
                  </a:lnTo>
                  <a:lnTo>
                    <a:pt x="147568" y="8808"/>
                  </a:lnTo>
                  <a:lnTo>
                    <a:pt x="135362" y="0"/>
                  </a:lnTo>
                  <a:lnTo>
                    <a:pt x="123152" y="8808"/>
                  </a:lnTo>
                  <a:lnTo>
                    <a:pt x="110946" y="0"/>
                  </a:lnTo>
                  <a:lnTo>
                    <a:pt x="98740" y="8808"/>
                  </a:lnTo>
                  <a:lnTo>
                    <a:pt x="86538" y="0"/>
                  </a:lnTo>
                  <a:lnTo>
                    <a:pt x="74332" y="8808"/>
                  </a:lnTo>
                  <a:lnTo>
                    <a:pt x="62122" y="0"/>
                  </a:lnTo>
                  <a:lnTo>
                    <a:pt x="49916" y="8808"/>
                  </a:lnTo>
                  <a:lnTo>
                    <a:pt x="37711" y="0"/>
                  </a:lnTo>
                  <a:lnTo>
                    <a:pt x="25505" y="8808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92" name="Google Shape;792;p13"/>
            <p:cNvSpPr/>
            <p:nvPr/>
          </p:nvSpPr>
          <p:spPr>
            <a:xfrm>
              <a:off x="1565818" y="4372199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86"/>
                  </a:lnTo>
                  <a:lnTo>
                    <a:pt x="1089" y="11060"/>
                  </a:lnTo>
                  <a:lnTo>
                    <a:pt x="13295" y="2260"/>
                  </a:lnTo>
                  <a:lnTo>
                    <a:pt x="25505" y="11060"/>
                  </a:lnTo>
                  <a:lnTo>
                    <a:pt x="37711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0" y="11060"/>
                  </a:lnTo>
                  <a:lnTo>
                    <a:pt x="110946" y="2260"/>
                  </a:lnTo>
                  <a:lnTo>
                    <a:pt x="123152" y="11060"/>
                  </a:lnTo>
                  <a:lnTo>
                    <a:pt x="135362" y="2260"/>
                  </a:lnTo>
                  <a:lnTo>
                    <a:pt x="147568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1" y="11060"/>
                  </a:lnTo>
                  <a:lnTo>
                    <a:pt x="197479" y="9586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93" name="Google Shape;793;p13"/>
            <p:cNvSpPr/>
            <p:nvPr/>
          </p:nvSpPr>
          <p:spPr>
            <a:xfrm>
              <a:off x="1565818" y="4604820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82"/>
                  </a:lnTo>
                  <a:lnTo>
                    <a:pt x="1089" y="11060"/>
                  </a:lnTo>
                  <a:lnTo>
                    <a:pt x="13295" y="2261"/>
                  </a:lnTo>
                  <a:lnTo>
                    <a:pt x="25505" y="11060"/>
                  </a:lnTo>
                  <a:lnTo>
                    <a:pt x="37711" y="2261"/>
                  </a:lnTo>
                  <a:lnTo>
                    <a:pt x="49916" y="11060"/>
                  </a:lnTo>
                  <a:lnTo>
                    <a:pt x="62122" y="2261"/>
                  </a:lnTo>
                  <a:lnTo>
                    <a:pt x="74332" y="11060"/>
                  </a:lnTo>
                  <a:lnTo>
                    <a:pt x="86538" y="2261"/>
                  </a:lnTo>
                  <a:lnTo>
                    <a:pt x="98740" y="11060"/>
                  </a:lnTo>
                  <a:lnTo>
                    <a:pt x="110946" y="2261"/>
                  </a:lnTo>
                  <a:lnTo>
                    <a:pt x="123152" y="11060"/>
                  </a:lnTo>
                  <a:lnTo>
                    <a:pt x="135362" y="2261"/>
                  </a:lnTo>
                  <a:lnTo>
                    <a:pt x="147568" y="11060"/>
                  </a:lnTo>
                  <a:lnTo>
                    <a:pt x="159773" y="2261"/>
                  </a:lnTo>
                  <a:lnTo>
                    <a:pt x="171979" y="11060"/>
                  </a:lnTo>
                  <a:lnTo>
                    <a:pt x="184189" y="2261"/>
                  </a:lnTo>
                  <a:lnTo>
                    <a:pt x="196391" y="11060"/>
                  </a:lnTo>
                  <a:lnTo>
                    <a:pt x="197479" y="9582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94" name="Google Shape;794;p13"/>
            <p:cNvSpPr/>
            <p:nvPr/>
          </p:nvSpPr>
          <p:spPr>
            <a:xfrm>
              <a:off x="1565818" y="4837473"/>
              <a:ext cx="6418561" cy="359315"/>
            </a:xfrm>
            <a:custGeom>
              <a:rect l="l" t="t" r="r" b="b"/>
              <a:pathLst>
                <a:path w="197479" h="11055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799"/>
                  </a:lnTo>
                  <a:lnTo>
                    <a:pt x="159773" y="0"/>
                  </a:lnTo>
                  <a:lnTo>
                    <a:pt x="147568" y="8799"/>
                  </a:lnTo>
                  <a:lnTo>
                    <a:pt x="135362" y="0"/>
                  </a:lnTo>
                  <a:lnTo>
                    <a:pt x="123152" y="8799"/>
                  </a:lnTo>
                  <a:lnTo>
                    <a:pt x="110946" y="0"/>
                  </a:lnTo>
                  <a:lnTo>
                    <a:pt x="98740" y="8799"/>
                  </a:lnTo>
                  <a:lnTo>
                    <a:pt x="86538" y="0"/>
                  </a:lnTo>
                  <a:lnTo>
                    <a:pt x="74332" y="8799"/>
                  </a:lnTo>
                  <a:lnTo>
                    <a:pt x="62122" y="0"/>
                  </a:lnTo>
                  <a:lnTo>
                    <a:pt x="49916" y="8799"/>
                  </a:lnTo>
                  <a:lnTo>
                    <a:pt x="37711" y="0"/>
                  </a:lnTo>
                  <a:lnTo>
                    <a:pt x="25505" y="8799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95" name="Google Shape;795;p13"/>
            <p:cNvSpPr/>
            <p:nvPr/>
          </p:nvSpPr>
          <p:spPr>
            <a:xfrm>
              <a:off x="1565818" y="5070093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796" name="Google Shape;796;p13"/>
          <p:cNvGrpSpPr/>
          <p:nvPr/>
        </p:nvGrpSpPr>
        <p:grpSpPr>
          <a:xfrm>
            <a:off x="1565817" y="-316741"/>
            <a:ext cx="6418561" cy="1289699"/>
            <a:chOff x="1565818" y="-316741"/>
            <a:chExt cx="6418561" cy="1289699"/>
          </a:xfrm>
        </p:grpSpPr>
        <p:sp>
          <p:nvSpPr>
            <p:cNvPr id="797" name="Google Shape;797;p13"/>
            <p:cNvSpPr/>
            <p:nvPr/>
          </p:nvSpPr>
          <p:spPr>
            <a:xfrm>
              <a:off x="1565818" y="-316741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0"/>
                  </a:moveTo>
                  <a:lnTo>
                    <a:pt x="1" y="9581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1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98" name="Google Shape;798;p13"/>
            <p:cNvSpPr/>
            <p:nvPr/>
          </p:nvSpPr>
          <p:spPr>
            <a:xfrm>
              <a:off x="1565818" y="-84251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9"/>
                  </a:lnTo>
                  <a:lnTo>
                    <a:pt x="13295" y="2260"/>
                  </a:lnTo>
                  <a:lnTo>
                    <a:pt x="25505" y="11059"/>
                  </a:lnTo>
                  <a:lnTo>
                    <a:pt x="37711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0" y="11059"/>
                  </a:lnTo>
                  <a:lnTo>
                    <a:pt x="110946" y="2260"/>
                  </a:lnTo>
                  <a:lnTo>
                    <a:pt x="123152" y="11059"/>
                  </a:lnTo>
                  <a:lnTo>
                    <a:pt x="135362" y="2260"/>
                  </a:lnTo>
                  <a:lnTo>
                    <a:pt x="147568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1" y="11059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804"/>
                  </a:lnTo>
                  <a:lnTo>
                    <a:pt x="159773" y="0"/>
                  </a:lnTo>
                  <a:lnTo>
                    <a:pt x="147568" y="8804"/>
                  </a:lnTo>
                  <a:lnTo>
                    <a:pt x="135362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40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2" y="0"/>
                  </a:lnTo>
                  <a:lnTo>
                    <a:pt x="49916" y="8804"/>
                  </a:lnTo>
                  <a:lnTo>
                    <a:pt x="37711" y="0"/>
                  </a:lnTo>
                  <a:lnTo>
                    <a:pt x="25505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799" name="Google Shape;799;p13"/>
            <p:cNvSpPr/>
            <p:nvPr/>
          </p:nvSpPr>
          <p:spPr>
            <a:xfrm>
              <a:off x="1565818" y="148369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0"/>
                  </a:lnTo>
                  <a:lnTo>
                    <a:pt x="13295" y="2260"/>
                  </a:lnTo>
                  <a:lnTo>
                    <a:pt x="25505" y="11060"/>
                  </a:lnTo>
                  <a:lnTo>
                    <a:pt x="37711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0" y="11060"/>
                  </a:lnTo>
                  <a:lnTo>
                    <a:pt x="110946" y="2260"/>
                  </a:lnTo>
                  <a:lnTo>
                    <a:pt x="123152" y="11060"/>
                  </a:lnTo>
                  <a:lnTo>
                    <a:pt x="135362" y="2260"/>
                  </a:lnTo>
                  <a:lnTo>
                    <a:pt x="147568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1" y="11060"/>
                  </a:lnTo>
                  <a:lnTo>
                    <a:pt x="197479" y="9589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00" name="Google Shape;800;p13"/>
            <p:cNvSpPr/>
            <p:nvPr/>
          </p:nvSpPr>
          <p:spPr>
            <a:xfrm>
              <a:off x="1565818" y="380990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0"/>
                  </a:lnTo>
                  <a:lnTo>
                    <a:pt x="13295" y="2256"/>
                  </a:lnTo>
                  <a:lnTo>
                    <a:pt x="25505" y="11060"/>
                  </a:lnTo>
                  <a:lnTo>
                    <a:pt x="37711" y="2256"/>
                  </a:lnTo>
                  <a:lnTo>
                    <a:pt x="49916" y="11060"/>
                  </a:lnTo>
                  <a:lnTo>
                    <a:pt x="62122" y="2256"/>
                  </a:lnTo>
                  <a:lnTo>
                    <a:pt x="74332" y="11060"/>
                  </a:lnTo>
                  <a:lnTo>
                    <a:pt x="86538" y="2256"/>
                  </a:lnTo>
                  <a:lnTo>
                    <a:pt x="98740" y="11060"/>
                  </a:lnTo>
                  <a:lnTo>
                    <a:pt x="110946" y="2256"/>
                  </a:lnTo>
                  <a:lnTo>
                    <a:pt x="123152" y="11060"/>
                  </a:lnTo>
                  <a:lnTo>
                    <a:pt x="135362" y="2256"/>
                  </a:lnTo>
                  <a:lnTo>
                    <a:pt x="147568" y="11060"/>
                  </a:lnTo>
                  <a:lnTo>
                    <a:pt x="159773" y="2256"/>
                  </a:lnTo>
                  <a:lnTo>
                    <a:pt x="171979" y="11060"/>
                  </a:lnTo>
                  <a:lnTo>
                    <a:pt x="184189" y="2256"/>
                  </a:lnTo>
                  <a:lnTo>
                    <a:pt x="196391" y="11060"/>
                  </a:lnTo>
                  <a:lnTo>
                    <a:pt x="197479" y="9590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01" name="Google Shape;801;p13"/>
            <p:cNvSpPr/>
            <p:nvPr/>
          </p:nvSpPr>
          <p:spPr>
            <a:xfrm>
              <a:off x="1565818" y="613610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1"/>
                  </a:moveTo>
                  <a:lnTo>
                    <a:pt x="1" y="9586"/>
                  </a:lnTo>
                  <a:lnTo>
                    <a:pt x="1089" y="11056"/>
                  </a:lnTo>
                  <a:lnTo>
                    <a:pt x="13295" y="2256"/>
                  </a:lnTo>
                  <a:lnTo>
                    <a:pt x="25505" y="11056"/>
                  </a:lnTo>
                  <a:lnTo>
                    <a:pt x="37711" y="2256"/>
                  </a:lnTo>
                  <a:lnTo>
                    <a:pt x="49916" y="11056"/>
                  </a:lnTo>
                  <a:lnTo>
                    <a:pt x="62122" y="2256"/>
                  </a:lnTo>
                  <a:lnTo>
                    <a:pt x="74332" y="11056"/>
                  </a:lnTo>
                  <a:lnTo>
                    <a:pt x="86538" y="2256"/>
                  </a:lnTo>
                  <a:lnTo>
                    <a:pt x="98740" y="11056"/>
                  </a:lnTo>
                  <a:lnTo>
                    <a:pt x="110946" y="2256"/>
                  </a:lnTo>
                  <a:lnTo>
                    <a:pt x="123152" y="11056"/>
                  </a:lnTo>
                  <a:lnTo>
                    <a:pt x="135362" y="2256"/>
                  </a:lnTo>
                  <a:lnTo>
                    <a:pt x="147568" y="11056"/>
                  </a:lnTo>
                  <a:lnTo>
                    <a:pt x="159773" y="2256"/>
                  </a:lnTo>
                  <a:lnTo>
                    <a:pt x="171979" y="11056"/>
                  </a:lnTo>
                  <a:lnTo>
                    <a:pt x="184189" y="2256"/>
                  </a:lnTo>
                  <a:lnTo>
                    <a:pt x="196391" y="11056"/>
                  </a:lnTo>
                  <a:lnTo>
                    <a:pt x="197479" y="9586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802" name="Google Shape;802;p13"/>
          <p:cNvGrpSpPr/>
          <p:nvPr/>
        </p:nvGrpSpPr>
        <p:grpSpPr>
          <a:xfrm>
            <a:off x="3990634" y="4856779"/>
            <a:ext cx="1404433" cy="1419547"/>
            <a:chOff x="3990634" y="4856779"/>
            <a:chExt cx="1404433" cy="1419547"/>
          </a:xfrm>
        </p:grpSpPr>
        <p:sp>
          <p:nvSpPr>
            <p:cNvPr id="803" name="Google Shape;803;p13"/>
            <p:cNvSpPr/>
            <p:nvPr/>
          </p:nvSpPr>
          <p:spPr>
            <a:xfrm>
              <a:off x="4036658" y="4903258"/>
              <a:ext cx="690288" cy="724123"/>
            </a:xfrm>
            <a:custGeom>
              <a:rect l="l" t="t" r="r" b="b"/>
              <a:pathLst>
                <a:path w="21238" h="22279" extrusionOk="0">
                  <a:moveTo>
                    <a:pt x="2542" y="1"/>
                  </a:moveTo>
                  <a:lnTo>
                    <a:pt x="2542" y="1"/>
                  </a:lnTo>
                  <a:cubicBezTo>
                    <a:pt x="1" y="12421"/>
                    <a:pt x="6520" y="19057"/>
                    <a:pt x="18402" y="22278"/>
                  </a:cubicBezTo>
                  <a:cubicBezTo>
                    <a:pt x="21237" y="14626"/>
                    <a:pt x="17297" y="7158"/>
                    <a:pt x="2542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04" name="Google Shape;804;p13"/>
            <p:cNvSpPr/>
            <p:nvPr/>
          </p:nvSpPr>
          <p:spPr>
            <a:xfrm>
              <a:off x="4767574" y="4860809"/>
              <a:ext cx="576984" cy="572434"/>
            </a:xfrm>
            <a:custGeom>
              <a:rect l="l" t="t" r="r" b="b"/>
              <a:pathLst>
                <a:path w="17752" h="17612" extrusionOk="0">
                  <a:moveTo>
                    <a:pt x="17751" y="0"/>
                  </a:moveTo>
                  <a:lnTo>
                    <a:pt x="17751" y="0"/>
                  </a:lnTo>
                  <a:cubicBezTo>
                    <a:pt x="7330" y="4352"/>
                    <a:pt x="1" y="9451"/>
                    <a:pt x="5419" y="17612"/>
                  </a:cubicBezTo>
                  <a:cubicBezTo>
                    <a:pt x="15647" y="17389"/>
                    <a:pt x="17692" y="9615"/>
                    <a:pt x="17751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05" name="Google Shape;805;p13"/>
            <p:cNvSpPr/>
            <p:nvPr/>
          </p:nvSpPr>
          <p:spPr>
            <a:xfrm>
              <a:off x="3990634" y="4856779"/>
              <a:ext cx="1404433" cy="1419547"/>
            </a:xfrm>
            <a:custGeom>
              <a:rect l="l" t="t" r="r" b="b"/>
              <a:pathLst>
                <a:path w="43210" h="43675" extrusionOk="0">
                  <a:moveTo>
                    <a:pt x="41672" y="1838"/>
                  </a:moveTo>
                  <a:cubicBezTo>
                    <a:pt x="38971" y="5916"/>
                    <a:pt x="36258" y="9991"/>
                    <a:pt x="33200" y="13813"/>
                  </a:cubicBezTo>
                  <a:cubicBezTo>
                    <a:pt x="32234" y="15022"/>
                    <a:pt x="31222" y="16203"/>
                    <a:pt x="30188" y="17349"/>
                  </a:cubicBezTo>
                  <a:cubicBezTo>
                    <a:pt x="29752" y="14930"/>
                    <a:pt x="30088" y="12406"/>
                    <a:pt x="31117" y="10159"/>
                  </a:cubicBezTo>
                  <a:cubicBezTo>
                    <a:pt x="31684" y="8924"/>
                    <a:pt x="32461" y="7764"/>
                    <a:pt x="33423" y="6798"/>
                  </a:cubicBezTo>
                  <a:cubicBezTo>
                    <a:pt x="34611" y="5601"/>
                    <a:pt x="36069" y="4707"/>
                    <a:pt x="37493" y="3820"/>
                  </a:cubicBezTo>
                  <a:cubicBezTo>
                    <a:pt x="38803" y="3001"/>
                    <a:pt x="40181" y="2241"/>
                    <a:pt x="41672" y="1838"/>
                  </a:cubicBezTo>
                  <a:close/>
                  <a:moveTo>
                    <a:pt x="42256" y="2199"/>
                  </a:moveTo>
                  <a:cubicBezTo>
                    <a:pt x="42361" y="3648"/>
                    <a:pt x="42466" y="5101"/>
                    <a:pt x="42474" y="6551"/>
                  </a:cubicBezTo>
                  <a:cubicBezTo>
                    <a:pt x="42487" y="8126"/>
                    <a:pt x="42298" y="9655"/>
                    <a:pt x="41659" y="11108"/>
                  </a:cubicBezTo>
                  <a:cubicBezTo>
                    <a:pt x="40454" y="13851"/>
                    <a:pt x="38047" y="15875"/>
                    <a:pt x="35292" y="16946"/>
                  </a:cubicBezTo>
                  <a:cubicBezTo>
                    <a:pt x="33792" y="17530"/>
                    <a:pt x="32200" y="17828"/>
                    <a:pt x="30592" y="17929"/>
                  </a:cubicBezTo>
                  <a:cubicBezTo>
                    <a:pt x="31427" y="17009"/>
                    <a:pt x="32242" y="16072"/>
                    <a:pt x="33036" y="15119"/>
                  </a:cubicBezTo>
                  <a:cubicBezTo>
                    <a:pt x="34687" y="13115"/>
                    <a:pt x="36237" y="11028"/>
                    <a:pt x="37728" y="8903"/>
                  </a:cubicBezTo>
                  <a:cubicBezTo>
                    <a:pt x="39278" y="6698"/>
                    <a:pt x="40769" y="4450"/>
                    <a:pt x="42256" y="2199"/>
                  </a:cubicBezTo>
                  <a:close/>
                  <a:moveTo>
                    <a:pt x="5197" y="809"/>
                  </a:moveTo>
                  <a:cubicBezTo>
                    <a:pt x="6835" y="1762"/>
                    <a:pt x="8473" y="2712"/>
                    <a:pt x="10107" y="3673"/>
                  </a:cubicBezTo>
                  <a:cubicBezTo>
                    <a:pt x="11796" y="4673"/>
                    <a:pt x="13446" y="5727"/>
                    <a:pt x="14933" y="7017"/>
                  </a:cubicBezTo>
                  <a:cubicBezTo>
                    <a:pt x="16403" y="8298"/>
                    <a:pt x="17710" y="9768"/>
                    <a:pt x="18818" y="11377"/>
                  </a:cubicBezTo>
                  <a:cubicBezTo>
                    <a:pt x="19910" y="12956"/>
                    <a:pt x="20965" y="14745"/>
                    <a:pt x="21347" y="16656"/>
                  </a:cubicBezTo>
                  <a:cubicBezTo>
                    <a:pt x="21687" y="18357"/>
                    <a:pt x="21364" y="20075"/>
                    <a:pt x="20814" y="21692"/>
                  </a:cubicBezTo>
                  <a:cubicBezTo>
                    <a:pt x="20793" y="21743"/>
                    <a:pt x="20772" y="21801"/>
                    <a:pt x="20755" y="21856"/>
                  </a:cubicBezTo>
                  <a:cubicBezTo>
                    <a:pt x="18306" y="17950"/>
                    <a:pt x="15294" y="14426"/>
                    <a:pt x="11812" y="11402"/>
                  </a:cubicBezTo>
                  <a:cubicBezTo>
                    <a:pt x="11747" y="11345"/>
                    <a:pt x="11680" y="11321"/>
                    <a:pt x="11615" y="11321"/>
                  </a:cubicBezTo>
                  <a:cubicBezTo>
                    <a:pt x="11351" y="11321"/>
                    <a:pt x="11143" y="11727"/>
                    <a:pt x="11413" y="11960"/>
                  </a:cubicBezTo>
                  <a:cubicBezTo>
                    <a:pt x="14799" y="14901"/>
                    <a:pt x="17731" y="18336"/>
                    <a:pt x="20125" y="22133"/>
                  </a:cubicBezTo>
                  <a:cubicBezTo>
                    <a:pt x="13152" y="19571"/>
                    <a:pt x="7700" y="13792"/>
                    <a:pt x="5642" y="6618"/>
                  </a:cubicBezTo>
                  <a:cubicBezTo>
                    <a:pt x="5344" y="5580"/>
                    <a:pt x="5126" y="4518"/>
                    <a:pt x="4979" y="3447"/>
                  </a:cubicBezTo>
                  <a:cubicBezTo>
                    <a:pt x="4857" y="2573"/>
                    <a:pt x="4773" y="1607"/>
                    <a:pt x="5197" y="809"/>
                  </a:cubicBezTo>
                  <a:close/>
                  <a:moveTo>
                    <a:pt x="27080" y="27648"/>
                  </a:moveTo>
                  <a:cubicBezTo>
                    <a:pt x="29277" y="27648"/>
                    <a:pt x="31205" y="28387"/>
                    <a:pt x="33045" y="29547"/>
                  </a:cubicBezTo>
                  <a:cubicBezTo>
                    <a:pt x="34964" y="30761"/>
                    <a:pt x="36720" y="32243"/>
                    <a:pt x="38232" y="33940"/>
                  </a:cubicBezTo>
                  <a:cubicBezTo>
                    <a:pt x="39887" y="35792"/>
                    <a:pt x="41235" y="37888"/>
                    <a:pt x="42264" y="40148"/>
                  </a:cubicBezTo>
                  <a:cubicBezTo>
                    <a:pt x="36611" y="39480"/>
                    <a:pt x="31369" y="36607"/>
                    <a:pt x="27819" y="32142"/>
                  </a:cubicBezTo>
                  <a:cubicBezTo>
                    <a:pt x="26895" y="30975"/>
                    <a:pt x="26110" y="29710"/>
                    <a:pt x="25442" y="28383"/>
                  </a:cubicBezTo>
                  <a:lnTo>
                    <a:pt x="25442" y="28383"/>
                  </a:lnTo>
                  <a:cubicBezTo>
                    <a:pt x="27093" y="29038"/>
                    <a:pt x="28479" y="30189"/>
                    <a:pt x="29802" y="31353"/>
                  </a:cubicBezTo>
                  <a:cubicBezTo>
                    <a:pt x="31507" y="32856"/>
                    <a:pt x="33154" y="34423"/>
                    <a:pt x="34746" y="36049"/>
                  </a:cubicBezTo>
                  <a:cubicBezTo>
                    <a:pt x="34821" y="36124"/>
                    <a:pt x="34910" y="36155"/>
                    <a:pt x="34997" y="36155"/>
                  </a:cubicBezTo>
                  <a:cubicBezTo>
                    <a:pt x="35265" y="36155"/>
                    <a:pt x="35514" y="35858"/>
                    <a:pt x="35279" y="35620"/>
                  </a:cubicBezTo>
                  <a:cubicBezTo>
                    <a:pt x="33649" y="33953"/>
                    <a:pt x="31957" y="32344"/>
                    <a:pt x="30205" y="30803"/>
                  </a:cubicBezTo>
                  <a:cubicBezTo>
                    <a:pt x="28836" y="29593"/>
                    <a:pt x="27391" y="28413"/>
                    <a:pt x="25677" y="27741"/>
                  </a:cubicBezTo>
                  <a:cubicBezTo>
                    <a:pt x="26139" y="27682"/>
                    <a:pt x="26610" y="27648"/>
                    <a:pt x="27080" y="27648"/>
                  </a:cubicBezTo>
                  <a:close/>
                  <a:moveTo>
                    <a:pt x="5069" y="1"/>
                  </a:moveTo>
                  <a:cubicBezTo>
                    <a:pt x="4968" y="1"/>
                    <a:pt x="4870" y="42"/>
                    <a:pt x="4802" y="137"/>
                  </a:cubicBezTo>
                  <a:cubicBezTo>
                    <a:pt x="3723" y="1628"/>
                    <a:pt x="4286" y="3833"/>
                    <a:pt x="4655" y="5475"/>
                  </a:cubicBezTo>
                  <a:cubicBezTo>
                    <a:pt x="5096" y="7424"/>
                    <a:pt x="5777" y="9318"/>
                    <a:pt x="6676" y="11099"/>
                  </a:cubicBezTo>
                  <a:cubicBezTo>
                    <a:pt x="8507" y="14695"/>
                    <a:pt x="11229" y="17790"/>
                    <a:pt x="14564" y="20067"/>
                  </a:cubicBezTo>
                  <a:cubicBezTo>
                    <a:pt x="16353" y="21285"/>
                    <a:pt x="18306" y="22243"/>
                    <a:pt x="20356" y="22944"/>
                  </a:cubicBezTo>
                  <a:cubicBezTo>
                    <a:pt x="19873" y="24183"/>
                    <a:pt x="19314" y="25393"/>
                    <a:pt x="18739" y="26581"/>
                  </a:cubicBezTo>
                  <a:cubicBezTo>
                    <a:pt x="17899" y="28308"/>
                    <a:pt x="16933" y="29979"/>
                    <a:pt x="15761" y="31500"/>
                  </a:cubicBezTo>
                  <a:cubicBezTo>
                    <a:pt x="15509" y="31827"/>
                    <a:pt x="15240" y="32134"/>
                    <a:pt x="14975" y="32441"/>
                  </a:cubicBezTo>
                  <a:cubicBezTo>
                    <a:pt x="14929" y="32470"/>
                    <a:pt x="14891" y="32508"/>
                    <a:pt x="14853" y="32541"/>
                  </a:cubicBezTo>
                  <a:cubicBezTo>
                    <a:pt x="14799" y="32588"/>
                    <a:pt x="14769" y="32638"/>
                    <a:pt x="14753" y="32693"/>
                  </a:cubicBezTo>
                  <a:cubicBezTo>
                    <a:pt x="13791" y="33743"/>
                    <a:pt x="12720" y="34675"/>
                    <a:pt x="11590" y="35566"/>
                  </a:cubicBezTo>
                  <a:cubicBezTo>
                    <a:pt x="8074" y="38342"/>
                    <a:pt x="4487" y="41185"/>
                    <a:pt x="354" y="43013"/>
                  </a:cubicBezTo>
                  <a:cubicBezTo>
                    <a:pt x="1" y="43171"/>
                    <a:pt x="164" y="43675"/>
                    <a:pt x="481" y="43675"/>
                  </a:cubicBezTo>
                  <a:cubicBezTo>
                    <a:pt x="526" y="43675"/>
                    <a:pt x="573" y="43665"/>
                    <a:pt x="623" y="43643"/>
                  </a:cubicBezTo>
                  <a:cubicBezTo>
                    <a:pt x="4416" y="41971"/>
                    <a:pt x="7717" y="39438"/>
                    <a:pt x="10972" y="36918"/>
                  </a:cubicBezTo>
                  <a:cubicBezTo>
                    <a:pt x="12573" y="35675"/>
                    <a:pt x="14165" y="34419"/>
                    <a:pt x="15504" y="32890"/>
                  </a:cubicBezTo>
                  <a:cubicBezTo>
                    <a:pt x="18130" y="30714"/>
                    <a:pt x="21103" y="28665"/>
                    <a:pt x="24455" y="27925"/>
                  </a:cubicBezTo>
                  <a:cubicBezTo>
                    <a:pt x="27055" y="33596"/>
                    <a:pt x="31969" y="38002"/>
                    <a:pt x="37917" y="39900"/>
                  </a:cubicBezTo>
                  <a:cubicBezTo>
                    <a:pt x="39475" y="40400"/>
                    <a:pt x="41088" y="40723"/>
                    <a:pt x="42718" y="40870"/>
                  </a:cubicBezTo>
                  <a:cubicBezTo>
                    <a:pt x="42738" y="40874"/>
                    <a:pt x="42757" y="40875"/>
                    <a:pt x="42776" y="40875"/>
                  </a:cubicBezTo>
                  <a:cubicBezTo>
                    <a:pt x="42939" y="40875"/>
                    <a:pt x="43041" y="40750"/>
                    <a:pt x="43075" y="40614"/>
                  </a:cubicBezTo>
                  <a:cubicBezTo>
                    <a:pt x="43075" y="40610"/>
                    <a:pt x="43079" y="40597"/>
                    <a:pt x="43079" y="40593"/>
                  </a:cubicBezTo>
                  <a:cubicBezTo>
                    <a:pt x="43079" y="40585"/>
                    <a:pt x="43083" y="40572"/>
                    <a:pt x="43083" y="40555"/>
                  </a:cubicBezTo>
                  <a:cubicBezTo>
                    <a:pt x="43096" y="40492"/>
                    <a:pt x="43096" y="40425"/>
                    <a:pt x="43058" y="40362"/>
                  </a:cubicBezTo>
                  <a:cubicBezTo>
                    <a:pt x="43066" y="40299"/>
                    <a:pt x="43075" y="40236"/>
                    <a:pt x="43037" y="40165"/>
                  </a:cubicBezTo>
                  <a:cubicBezTo>
                    <a:pt x="41113" y="35784"/>
                    <a:pt x="37950" y="31979"/>
                    <a:pt x="33969" y="29320"/>
                  </a:cubicBezTo>
                  <a:cubicBezTo>
                    <a:pt x="32091" y="28068"/>
                    <a:pt x="30100" y="27115"/>
                    <a:pt x="27815" y="26976"/>
                  </a:cubicBezTo>
                  <a:cubicBezTo>
                    <a:pt x="27571" y="26961"/>
                    <a:pt x="27327" y="26954"/>
                    <a:pt x="27083" y="26954"/>
                  </a:cubicBezTo>
                  <a:cubicBezTo>
                    <a:pt x="25302" y="26954"/>
                    <a:pt x="23527" y="27349"/>
                    <a:pt x="21876" y="28018"/>
                  </a:cubicBezTo>
                  <a:cubicBezTo>
                    <a:pt x="21045" y="28362"/>
                    <a:pt x="20238" y="28765"/>
                    <a:pt x="19461" y="29215"/>
                  </a:cubicBezTo>
                  <a:cubicBezTo>
                    <a:pt x="22351" y="26443"/>
                    <a:pt x="25186" y="23616"/>
                    <a:pt x="27962" y="20730"/>
                  </a:cubicBezTo>
                  <a:cubicBezTo>
                    <a:pt x="28647" y="20025"/>
                    <a:pt x="29323" y="19302"/>
                    <a:pt x="29995" y="18580"/>
                  </a:cubicBezTo>
                  <a:lnTo>
                    <a:pt x="30016" y="18580"/>
                  </a:lnTo>
                  <a:cubicBezTo>
                    <a:pt x="30071" y="18615"/>
                    <a:pt x="30130" y="18643"/>
                    <a:pt x="30206" y="18643"/>
                  </a:cubicBezTo>
                  <a:cubicBezTo>
                    <a:pt x="30211" y="18643"/>
                    <a:pt x="30217" y="18643"/>
                    <a:pt x="30222" y="18643"/>
                  </a:cubicBezTo>
                  <a:cubicBezTo>
                    <a:pt x="33427" y="18521"/>
                    <a:pt x="36690" y="17555"/>
                    <a:pt x="39177" y="15468"/>
                  </a:cubicBezTo>
                  <a:cubicBezTo>
                    <a:pt x="41605" y="13435"/>
                    <a:pt x="43045" y="10574"/>
                    <a:pt x="43146" y="7407"/>
                  </a:cubicBezTo>
                  <a:cubicBezTo>
                    <a:pt x="43209" y="5395"/>
                    <a:pt x="43033" y="3379"/>
                    <a:pt x="42877" y="1380"/>
                  </a:cubicBezTo>
                  <a:cubicBezTo>
                    <a:pt x="42873" y="1342"/>
                    <a:pt x="42869" y="1305"/>
                    <a:pt x="42856" y="1279"/>
                  </a:cubicBezTo>
                  <a:cubicBezTo>
                    <a:pt x="42849" y="1112"/>
                    <a:pt x="42741" y="955"/>
                    <a:pt x="42543" y="955"/>
                  </a:cubicBezTo>
                  <a:cubicBezTo>
                    <a:pt x="42522" y="955"/>
                    <a:pt x="42501" y="957"/>
                    <a:pt x="42478" y="960"/>
                  </a:cubicBezTo>
                  <a:cubicBezTo>
                    <a:pt x="40765" y="1237"/>
                    <a:pt x="39202" y="1998"/>
                    <a:pt x="37724" y="2888"/>
                  </a:cubicBezTo>
                  <a:cubicBezTo>
                    <a:pt x="36199" y="3799"/>
                    <a:pt x="34620" y="4744"/>
                    <a:pt x="33313" y="5958"/>
                  </a:cubicBezTo>
                  <a:cubicBezTo>
                    <a:pt x="31196" y="7928"/>
                    <a:pt x="29844" y="10637"/>
                    <a:pt x="29432" y="13485"/>
                  </a:cubicBezTo>
                  <a:cubicBezTo>
                    <a:pt x="29218" y="14985"/>
                    <a:pt x="29285" y="16509"/>
                    <a:pt x="29621" y="17988"/>
                  </a:cubicBezTo>
                  <a:cubicBezTo>
                    <a:pt x="27387" y="20436"/>
                    <a:pt x="25026" y="22789"/>
                    <a:pt x="22674" y="25128"/>
                  </a:cubicBezTo>
                  <a:cubicBezTo>
                    <a:pt x="21003" y="26791"/>
                    <a:pt x="19301" y="28429"/>
                    <a:pt x="17588" y="30055"/>
                  </a:cubicBezTo>
                  <a:cubicBezTo>
                    <a:pt x="17999" y="29412"/>
                    <a:pt x="18386" y="28749"/>
                    <a:pt x="18747" y="28077"/>
                  </a:cubicBezTo>
                  <a:cubicBezTo>
                    <a:pt x="19637" y="26409"/>
                    <a:pt x="20423" y="24666"/>
                    <a:pt x="21108" y="22902"/>
                  </a:cubicBezTo>
                  <a:cubicBezTo>
                    <a:pt x="21162" y="22831"/>
                    <a:pt x="21196" y="22747"/>
                    <a:pt x="21196" y="22654"/>
                  </a:cubicBezTo>
                  <a:cubicBezTo>
                    <a:pt x="21780" y="21117"/>
                    <a:pt x="22225" y="19500"/>
                    <a:pt x="22174" y="17845"/>
                  </a:cubicBezTo>
                  <a:cubicBezTo>
                    <a:pt x="22120" y="15930"/>
                    <a:pt x="21309" y="14145"/>
                    <a:pt x="20356" y="12515"/>
                  </a:cubicBezTo>
                  <a:cubicBezTo>
                    <a:pt x="19352" y="10797"/>
                    <a:pt x="18146" y="9209"/>
                    <a:pt x="16748" y="7790"/>
                  </a:cubicBezTo>
                  <a:cubicBezTo>
                    <a:pt x="13493" y="4476"/>
                    <a:pt x="9250" y="2376"/>
                    <a:pt x="5281" y="61"/>
                  </a:cubicBezTo>
                  <a:cubicBezTo>
                    <a:pt x="5216" y="22"/>
                    <a:pt x="5141" y="1"/>
                    <a:pt x="5069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806" name="Google Shape;806;p13"/>
          <p:cNvGrpSpPr/>
          <p:nvPr/>
        </p:nvGrpSpPr>
        <p:grpSpPr>
          <a:xfrm>
            <a:off x="8474881" y="-237380"/>
            <a:ext cx="986093" cy="1031304"/>
            <a:chOff x="-76469" y="-8780"/>
            <a:chExt cx="986093" cy="1031304"/>
          </a:xfrm>
        </p:grpSpPr>
        <p:sp>
          <p:nvSpPr>
            <p:cNvPr id="807" name="Google Shape;807;p13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08" name="Google Shape;808;p13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09" name="Google Shape;809;p13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10" name="Google Shape;810;p13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11" name="Google Shape;811;p13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12" name="Google Shape;812;p13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13" name="Google Shape;813;p13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14" name="Google Shape;814;p13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15" name="Google Shape;815;p13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16" name="Google Shape;816;p13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17" name="Google Shape;817;p13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18" name="Google Shape;818;p13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19" name="Google Shape;819;p13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20" name="Google Shape;820;p13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21" name="Google Shape;821;p13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22" name="Google Shape;822;p13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23" name="Google Shape;823;p13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824" name="Google Shape;824;p13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825" name="Google Shape;825;p13"/>
          <p:cNvSpPr txBox="1">
            <a:spLocks noGrp="1"/>
          </p:cNvSpPr>
          <p:nvPr>
            <p:ph type="title"/>
          </p:nvPr>
        </p:nvSpPr>
        <p:spPr>
          <a:xfrm>
            <a:off x="2505450" y="985975"/>
            <a:ext cx="36576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only 6">
  <p:cSld name="CUSTOM_6">
    <p:spTree>
      <p:nvGrpSpPr>
        <p:cNvPr id="1" name="Shape 826"/>
        <p:cNvGrpSpPr/>
        <p:nvPr/>
      </p:nvGrpSpPr>
      <p:grpSpPr>
        <a:xfrm>
          <a:off x="0" y="0"/>
          <a:ext cx="0" cy="0"/>
        </a:xfrm>
      </p:grpSpPr>
      <p:sp>
        <p:nvSpPr>
          <p:cNvPr id="827" name="Google Shape;827;p14"/>
          <p:cNvSpPr/>
          <p:nvPr/>
        </p:nvSpPr>
        <p:spPr>
          <a:xfrm>
            <a:off x="-2345741" y="2805252"/>
            <a:ext cx="2645785" cy="1028909"/>
          </a:xfrm>
          <a:custGeom>
            <a:rect l="l" t="t" r="r" b="b"/>
            <a:pathLst>
              <a:path w="82888" h="32234" extrusionOk="0">
                <a:moveTo>
                  <a:pt x="45836" y="1"/>
                </a:moveTo>
                <a:cubicBezTo>
                  <a:pt x="39803" y="1"/>
                  <a:pt x="33757" y="494"/>
                  <a:pt x="27739" y="1022"/>
                </a:cubicBezTo>
                <a:cubicBezTo>
                  <a:pt x="18977" y="1786"/>
                  <a:pt x="10081" y="2664"/>
                  <a:pt x="1890" y="5877"/>
                </a:cubicBezTo>
                <a:cubicBezTo>
                  <a:pt x="1218" y="6142"/>
                  <a:pt x="479" y="6503"/>
                  <a:pt x="286" y="7196"/>
                </a:cubicBezTo>
                <a:cubicBezTo>
                  <a:pt x="0" y="8204"/>
                  <a:pt x="1050" y="9057"/>
                  <a:pt x="1991" y="9531"/>
                </a:cubicBezTo>
                <a:cubicBezTo>
                  <a:pt x="5182" y="11131"/>
                  <a:pt x="8745" y="11973"/>
                  <a:pt x="12310" y="11973"/>
                </a:cubicBezTo>
                <a:cubicBezTo>
                  <a:pt x="12472" y="11973"/>
                  <a:pt x="12633" y="11971"/>
                  <a:pt x="12794" y="11968"/>
                </a:cubicBezTo>
                <a:lnTo>
                  <a:pt x="12794" y="11968"/>
                </a:lnTo>
                <a:cubicBezTo>
                  <a:pt x="11421" y="13148"/>
                  <a:pt x="9518" y="13429"/>
                  <a:pt x="7762" y="13879"/>
                </a:cubicBezTo>
                <a:cubicBezTo>
                  <a:pt x="6007" y="14332"/>
                  <a:pt x="4116" y="15193"/>
                  <a:pt x="3491" y="16890"/>
                </a:cubicBezTo>
                <a:cubicBezTo>
                  <a:pt x="2958" y="18349"/>
                  <a:pt x="4179" y="20265"/>
                  <a:pt x="5560" y="20265"/>
                </a:cubicBezTo>
                <a:cubicBezTo>
                  <a:pt x="5737" y="20265"/>
                  <a:pt x="5916" y="20233"/>
                  <a:pt x="6095" y="20165"/>
                </a:cubicBezTo>
                <a:lnTo>
                  <a:pt x="6095" y="20165"/>
                </a:lnTo>
                <a:cubicBezTo>
                  <a:pt x="4356" y="20939"/>
                  <a:pt x="2461" y="21970"/>
                  <a:pt x="2042" y="23812"/>
                </a:cubicBezTo>
                <a:cubicBezTo>
                  <a:pt x="1496" y="26248"/>
                  <a:pt x="3890" y="28311"/>
                  <a:pt x="6158" y="29348"/>
                </a:cubicBezTo>
                <a:cubicBezTo>
                  <a:pt x="10757" y="31440"/>
                  <a:pt x="15911" y="31940"/>
                  <a:pt x="20959" y="32133"/>
                </a:cubicBezTo>
                <a:cubicBezTo>
                  <a:pt x="22711" y="32200"/>
                  <a:pt x="24464" y="32234"/>
                  <a:pt x="26216" y="32234"/>
                </a:cubicBezTo>
                <a:cubicBezTo>
                  <a:pt x="36826" y="32234"/>
                  <a:pt x="47438" y="31002"/>
                  <a:pt x="57766" y="28558"/>
                </a:cubicBezTo>
                <a:cubicBezTo>
                  <a:pt x="65696" y="26685"/>
                  <a:pt x="74063" y="23665"/>
                  <a:pt x="78570" y="16878"/>
                </a:cubicBezTo>
                <a:cubicBezTo>
                  <a:pt x="82888" y="10388"/>
                  <a:pt x="78225" y="7410"/>
                  <a:pt x="72605" y="4911"/>
                </a:cubicBezTo>
                <a:cubicBezTo>
                  <a:pt x="67028" y="2425"/>
                  <a:pt x="60996" y="1047"/>
                  <a:pt x="54931" y="434"/>
                </a:cubicBezTo>
                <a:cubicBezTo>
                  <a:pt x="51906" y="126"/>
                  <a:pt x="48873" y="1"/>
                  <a:pt x="45836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828" name="Google Shape;828;p14"/>
          <p:cNvGrpSpPr/>
          <p:nvPr/>
        </p:nvGrpSpPr>
        <p:grpSpPr>
          <a:xfrm>
            <a:off x="-296198" y="3071786"/>
            <a:ext cx="556343" cy="423716"/>
            <a:chOff x="-595975" y="2813252"/>
            <a:chExt cx="896026" cy="682423"/>
          </a:xfrm>
        </p:grpSpPr>
        <p:sp>
          <p:nvSpPr>
            <p:cNvPr id="829" name="Google Shape;829;p14"/>
            <p:cNvSpPr/>
            <p:nvPr/>
          </p:nvSpPr>
          <p:spPr>
            <a:xfrm>
              <a:off x="-337018" y="2813252"/>
              <a:ext cx="378124" cy="458403"/>
            </a:xfrm>
            <a:custGeom>
              <a:rect l="l" t="t" r="r" b="b"/>
              <a:pathLst>
                <a:path w="11846" h="14361" extrusionOk="0">
                  <a:moveTo>
                    <a:pt x="11845" y="0"/>
                  </a:moveTo>
                  <a:lnTo>
                    <a:pt x="11845" y="0"/>
                  </a:lnTo>
                  <a:cubicBezTo>
                    <a:pt x="3693" y="349"/>
                    <a:pt x="1" y="4952"/>
                    <a:pt x="1345" y="14361"/>
                  </a:cubicBezTo>
                  <a:cubicBezTo>
                    <a:pt x="7792" y="11891"/>
                    <a:pt x="11085" y="6935"/>
                    <a:pt x="118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30" name="Google Shape;830;p14"/>
            <p:cNvSpPr/>
            <p:nvPr/>
          </p:nvSpPr>
          <p:spPr>
            <a:xfrm>
              <a:off x="-235921" y="3302424"/>
              <a:ext cx="511646" cy="189222"/>
            </a:xfrm>
            <a:custGeom>
              <a:rect l="l" t="t" r="r" b="b"/>
              <a:pathLst>
                <a:path w="16029" h="5928" extrusionOk="0">
                  <a:moveTo>
                    <a:pt x="5132" y="1"/>
                  </a:moveTo>
                  <a:cubicBezTo>
                    <a:pt x="3559" y="1"/>
                    <a:pt x="1850" y="126"/>
                    <a:pt x="1" y="381"/>
                  </a:cubicBezTo>
                  <a:cubicBezTo>
                    <a:pt x="1202" y="4316"/>
                    <a:pt x="3701" y="5927"/>
                    <a:pt x="7100" y="5927"/>
                  </a:cubicBezTo>
                  <a:cubicBezTo>
                    <a:pt x="9632" y="5927"/>
                    <a:pt x="12663" y="5033"/>
                    <a:pt x="16029" y="3539"/>
                  </a:cubicBezTo>
                  <a:cubicBezTo>
                    <a:pt x="13633" y="1223"/>
                    <a:pt x="10046" y="1"/>
                    <a:pt x="5132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31" name="Google Shape;831;p14"/>
            <p:cNvSpPr/>
            <p:nvPr/>
          </p:nvSpPr>
          <p:spPr>
            <a:xfrm>
              <a:off x="-595975" y="2813257"/>
              <a:ext cx="896026" cy="682418"/>
            </a:xfrm>
            <a:custGeom>
              <a:rect l="l" t="t" r="r" b="b"/>
              <a:pathLst>
                <a:path w="28071" h="21379" extrusionOk="0">
                  <a:moveTo>
                    <a:pt x="20477" y="295"/>
                  </a:moveTo>
                  <a:cubicBezTo>
                    <a:pt x="20816" y="295"/>
                    <a:pt x="21156" y="324"/>
                    <a:pt x="21493" y="387"/>
                  </a:cubicBezTo>
                  <a:cubicBezTo>
                    <a:pt x="21153" y="1769"/>
                    <a:pt x="20800" y="3151"/>
                    <a:pt x="20355" y="4504"/>
                  </a:cubicBezTo>
                  <a:cubicBezTo>
                    <a:pt x="19578" y="6856"/>
                    <a:pt x="18490" y="9153"/>
                    <a:pt x="16759" y="10951"/>
                  </a:cubicBezTo>
                  <a:cubicBezTo>
                    <a:pt x="15226" y="12547"/>
                    <a:pt x="13219" y="13757"/>
                    <a:pt x="10984" y="13967"/>
                  </a:cubicBezTo>
                  <a:cubicBezTo>
                    <a:pt x="11337" y="13261"/>
                    <a:pt x="11686" y="12560"/>
                    <a:pt x="12047" y="11862"/>
                  </a:cubicBezTo>
                  <a:cubicBezTo>
                    <a:pt x="13370" y="9313"/>
                    <a:pt x="14865" y="6814"/>
                    <a:pt x="16978" y="4840"/>
                  </a:cubicBezTo>
                  <a:cubicBezTo>
                    <a:pt x="17082" y="4742"/>
                    <a:pt x="16984" y="4598"/>
                    <a:pt x="16870" y="4598"/>
                  </a:cubicBezTo>
                  <a:cubicBezTo>
                    <a:pt x="16837" y="4598"/>
                    <a:pt x="16803" y="4610"/>
                    <a:pt x="16772" y="4638"/>
                  </a:cubicBezTo>
                  <a:cubicBezTo>
                    <a:pt x="16176" y="5197"/>
                    <a:pt x="15617" y="5802"/>
                    <a:pt x="15100" y="6436"/>
                  </a:cubicBezTo>
                  <a:cubicBezTo>
                    <a:pt x="13366" y="8595"/>
                    <a:pt x="12097" y="11073"/>
                    <a:pt x="10871" y="13538"/>
                  </a:cubicBezTo>
                  <a:cubicBezTo>
                    <a:pt x="10837" y="13093"/>
                    <a:pt x="10816" y="12652"/>
                    <a:pt x="10816" y="12207"/>
                  </a:cubicBezTo>
                  <a:cubicBezTo>
                    <a:pt x="10816" y="11291"/>
                    <a:pt x="10896" y="10380"/>
                    <a:pt x="11068" y="9481"/>
                  </a:cubicBezTo>
                  <a:cubicBezTo>
                    <a:pt x="11396" y="7780"/>
                    <a:pt x="12051" y="6142"/>
                    <a:pt x="13038" y="4714"/>
                  </a:cubicBezTo>
                  <a:cubicBezTo>
                    <a:pt x="13945" y="3412"/>
                    <a:pt x="15126" y="2294"/>
                    <a:pt x="16495" y="1492"/>
                  </a:cubicBezTo>
                  <a:cubicBezTo>
                    <a:pt x="17691" y="793"/>
                    <a:pt x="19082" y="295"/>
                    <a:pt x="20477" y="295"/>
                  </a:cubicBezTo>
                  <a:close/>
                  <a:moveTo>
                    <a:pt x="7275" y="2958"/>
                  </a:moveTo>
                  <a:cubicBezTo>
                    <a:pt x="7280" y="2962"/>
                    <a:pt x="7284" y="2971"/>
                    <a:pt x="7288" y="2987"/>
                  </a:cubicBezTo>
                  <a:cubicBezTo>
                    <a:pt x="7305" y="3042"/>
                    <a:pt x="7359" y="3097"/>
                    <a:pt x="7385" y="3147"/>
                  </a:cubicBezTo>
                  <a:cubicBezTo>
                    <a:pt x="7435" y="3235"/>
                    <a:pt x="7485" y="3319"/>
                    <a:pt x="7532" y="3407"/>
                  </a:cubicBezTo>
                  <a:cubicBezTo>
                    <a:pt x="7952" y="4197"/>
                    <a:pt x="8258" y="5041"/>
                    <a:pt x="8456" y="5911"/>
                  </a:cubicBezTo>
                  <a:cubicBezTo>
                    <a:pt x="8859" y="7675"/>
                    <a:pt x="8834" y="9536"/>
                    <a:pt x="8481" y="11308"/>
                  </a:cubicBezTo>
                  <a:cubicBezTo>
                    <a:pt x="8288" y="12303"/>
                    <a:pt x="7981" y="13269"/>
                    <a:pt x="7674" y="14227"/>
                  </a:cubicBezTo>
                  <a:cubicBezTo>
                    <a:pt x="7653" y="14303"/>
                    <a:pt x="7624" y="14383"/>
                    <a:pt x="7599" y="14458"/>
                  </a:cubicBezTo>
                  <a:cubicBezTo>
                    <a:pt x="7078" y="12043"/>
                    <a:pt x="6801" y="9544"/>
                    <a:pt x="7259" y="7099"/>
                  </a:cubicBezTo>
                  <a:cubicBezTo>
                    <a:pt x="7281" y="6988"/>
                    <a:pt x="7186" y="6915"/>
                    <a:pt x="7101" y="6915"/>
                  </a:cubicBezTo>
                  <a:cubicBezTo>
                    <a:pt x="7045" y="6915"/>
                    <a:pt x="6993" y="6946"/>
                    <a:pt x="6981" y="7020"/>
                  </a:cubicBezTo>
                  <a:cubicBezTo>
                    <a:pt x="6498" y="9594"/>
                    <a:pt x="6805" y="12224"/>
                    <a:pt x="7368" y="14761"/>
                  </a:cubicBezTo>
                  <a:cubicBezTo>
                    <a:pt x="5818" y="13597"/>
                    <a:pt x="4923" y="11749"/>
                    <a:pt x="4675" y="9851"/>
                  </a:cubicBezTo>
                  <a:cubicBezTo>
                    <a:pt x="4549" y="8880"/>
                    <a:pt x="4575" y="7881"/>
                    <a:pt x="4726" y="6910"/>
                  </a:cubicBezTo>
                  <a:cubicBezTo>
                    <a:pt x="4873" y="5974"/>
                    <a:pt x="5175" y="5050"/>
                    <a:pt x="5767" y="4302"/>
                  </a:cubicBezTo>
                  <a:cubicBezTo>
                    <a:pt x="6040" y="3953"/>
                    <a:pt x="6355" y="3651"/>
                    <a:pt x="6696" y="3378"/>
                  </a:cubicBezTo>
                  <a:cubicBezTo>
                    <a:pt x="6801" y="3294"/>
                    <a:pt x="6910" y="3210"/>
                    <a:pt x="7027" y="3130"/>
                  </a:cubicBezTo>
                  <a:cubicBezTo>
                    <a:pt x="7086" y="3088"/>
                    <a:pt x="7196" y="2983"/>
                    <a:pt x="7275" y="2958"/>
                  </a:cubicBezTo>
                  <a:close/>
                  <a:moveTo>
                    <a:pt x="13829" y="16104"/>
                  </a:moveTo>
                  <a:cubicBezTo>
                    <a:pt x="16072" y="16104"/>
                    <a:pt x="18316" y="16249"/>
                    <a:pt x="20540" y="16541"/>
                  </a:cubicBezTo>
                  <a:cubicBezTo>
                    <a:pt x="22883" y="16848"/>
                    <a:pt x="25202" y="17318"/>
                    <a:pt x="27483" y="17944"/>
                  </a:cubicBezTo>
                  <a:cubicBezTo>
                    <a:pt x="26332" y="18507"/>
                    <a:pt x="25227" y="19162"/>
                    <a:pt x="24085" y="19742"/>
                  </a:cubicBezTo>
                  <a:cubicBezTo>
                    <a:pt x="22988" y="20296"/>
                    <a:pt x="21838" y="20775"/>
                    <a:pt x="20615" y="20981"/>
                  </a:cubicBezTo>
                  <a:cubicBezTo>
                    <a:pt x="20191" y="21053"/>
                    <a:pt x="19761" y="21088"/>
                    <a:pt x="19330" y="21088"/>
                  </a:cubicBezTo>
                  <a:cubicBezTo>
                    <a:pt x="18498" y="21088"/>
                    <a:pt x="17664" y="20957"/>
                    <a:pt x="16873" y="20708"/>
                  </a:cubicBezTo>
                  <a:cubicBezTo>
                    <a:pt x="14731" y="20036"/>
                    <a:pt x="12946" y="18440"/>
                    <a:pt x="12005" y="16407"/>
                  </a:cubicBezTo>
                  <a:lnTo>
                    <a:pt x="12005" y="16407"/>
                  </a:lnTo>
                  <a:cubicBezTo>
                    <a:pt x="14231" y="17428"/>
                    <a:pt x="16629" y="18024"/>
                    <a:pt x="19070" y="18171"/>
                  </a:cubicBezTo>
                  <a:cubicBezTo>
                    <a:pt x="19074" y="18171"/>
                    <a:pt x="19078" y="18172"/>
                    <a:pt x="19082" y="18172"/>
                  </a:cubicBezTo>
                  <a:cubicBezTo>
                    <a:pt x="19262" y="18172"/>
                    <a:pt x="19250" y="17894"/>
                    <a:pt x="19070" y="17881"/>
                  </a:cubicBezTo>
                  <a:cubicBezTo>
                    <a:pt x="16663" y="17739"/>
                    <a:pt x="14290" y="17142"/>
                    <a:pt x="12097" y="16134"/>
                  </a:cubicBezTo>
                  <a:cubicBezTo>
                    <a:pt x="12442" y="16121"/>
                    <a:pt x="12782" y="16113"/>
                    <a:pt x="13122" y="16109"/>
                  </a:cubicBezTo>
                  <a:cubicBezTo>
                    <a:pt x="13358" y="16106"/>
                    <a:pt x="13594" y="16104"/>
                    <a:pt x="13829" y="16104"/>
                  </a:cubicBezTo>
                  <a:close/>
                  <a:moveTo>
                    <a:pt x="20469" y="1"/>
                  </a:moveTo>
                  <a:cubicBezTo>
                    <a:pt x="18919" y="1"/>
                    <a:pt x="17375" y="584"/>
                    <a:pt x="16075" y="1400"/>
                  </a:cubicBezTo>
                  <a:cubicBezTo>
                    <a:pt x="13227" y="3181"/>
                    <a:pt x="11375" y="6201"/>
                    <a:pt x="10766" y="9473"/>
                  </a:cubicBezTo>
                  <a:cubicBezTo>
                    <a:pt x="10598" y="10363"/>
                    <a:pt x="10514" y="11266"/>
                    <a:pt x="10514" y="12173"/>
                  </a:cubicBezTo>
                  <a:cubicBezTo>
                    <a:pt x="10514" y="12635"/>
                    <a:pt x="10535" y="13097"/>
                    <a:pt x="10577" y="13564"/>
                  </a:cubicBezTo>
                  <a:cubicBezTo>
                    <a:pt x="10598" y="13803"/>
                    <a:pt x="10677" y="14089"/>
                    <a:pt x="10535" y="14303"/>
                  </a:cubicBezTo>
                  <a:cubicBezTo>
                    <a:pt x="10425" y="14475"/>
                    <a:pt x="10253" y="14626"/>
                    <a:pt x="10110" y="14773"/>
                  </a:cubicBezTo>
                  <a:cubicBezTo>
                    <a:pt x="9212" y="15693"/>
                    <a:pt x="8174" y="16470"/>
                    <a:pt x="7048" y="17087"/>
                  </a:cubicBezTo>
                  <a:cubicBezTo>
                    <a:pt x="7259" y="16445"/>
                    <a:pt x="7464" y="15794"/>
                    <a:pt x="7674" y="15147"/>
                  </a:cubicBezTo>
                  <a:cubicBezTo>
                    <a:pt x="7700" y="15122"/>
                    <a:pt x="7716" y="15080"/>
                    <a:pt x="7712" y="15029"/>
                  </a:cubicBezTo>
                  <a:cubicBezTo>
                    <a:pt x="7851" y="14588"/>
                    <a:pt x="7994" y="14143"/>
                    <a:pt x="8136" y="13698"/>
                  </a:cubicBezTo>
                  <a:cubicBezTo>
                    <a:pt x="8481" y="12602"/>
                    <a:pt x="8771" y="11493"/>
                    <a:pt x="8918" y="10346"/>
                  </a:cubicBezTo>
                  <a:cubicBezTo>
                    <a:pt x="9153" y="8464"/>
                    <a:pt x="9027" y="6503"/>
                    <a:pt x="8401" y="4697"/>
                  </a:cubicBezTo>
                  <a:cubicBezTo>
                    <a:pt x="8250" y="4256"/>
                    <a:pt x="8065" y="3832"/>
                    <a:pt x="7855" y="3416"/>
                  </a:cubicBezTo>
                  <a:cubicBezTo>
                    <a:pt x="7746" y="3202"/>
                    <a:pt x="7637" y="2983"/>
                    <a:pt x="7498" y="2782"/>
                  </a:cubicBezTo>
                  <a:cubicBezTo>
                    <a:pt x="7437" y="2688"/>
                    <a:pt x="7369" y="2648"/>
                    <a:pt x="7292" y="2648"/>
                  </a:cubicBezTo>
                  <a:cubicBezTo>
                    <a:pt x="7230" y="2648"/>
                    <a:pt x="7163" y="2674"/>
                    <a:pt x="7090" y="2719"/>
                  </a:cubicBezTo>
                  <a:cubicBezTo>
                    <a:pt x="6318" y="3214"/>
                    <a:pt x="5616" y="3869"/>
                    <a:pt x="5154" y="4663"/>
                  </a:cubicBezTo>
                  <a:cubicBezTo>
                    <a:pt x="4650" y="5529"/>
                    <a:pt x="4444" y="6532"/>
                    <a:pt x="4344" y="7511"/>
                  </a:cubicBezTo>
                  <a:cubicBezTo>
                    <a:pt x="4243" y="8540"/>
                    <a:pt x="4281" y="9586"/>
                    <a:pt x="4491" y="10598"/>
                  </a:cubicBezTo>
                  <a:cubicBezTo>
                    <a:pt x="4869" y="12396"/>
                    <a:pt x="5851" y="14063"/>
                    <a:pt x="7364" y="15122"/>
                  </a:cubicBezTo>
                  <a:cubicBezTo>
                    <a:pt x="7141" y="15819"/>
                    <a:pt x="6918" y="16512"/>
                    <a:pt x="6691" y="17209"/>
                  </a:cubicBezTo>
                  <a:cubicBezTo>
                    <a:pt x="6687" y="17230"/>
                    <a:pt x="6687" y="17251"/>
                    <a:pt x="6687" y="17268"/>
                  </a:cubicBezTo>
                  <a:cubicBezTo>
                    <a:pt x="6481" y="17373"/>
                    <a:pt x="6276" y="17474"/>
                    <a:pt x="6066" y="17562"/>
                  </a:cubicBezTo>
                  <a:cubicBezTo>
                    <a:pt x="6045" y="17562"/>
                    <a:pt x="6024" y="17571"/>
                    <a:pt x="6003" y="17583"/>
                  </a:cubicBezTo>
                  <a:cubicBezTo>
                    <a:pt x="5994" y="17587"/>
                    <a:pt x="5986" y="17592"/>
                    <a:pt x="5977" y="17600"/>
                  </a:cubicBezTo>
                  <a:cubicBezTo>
                    <a:pt x="5914" y="17625"/>
                    <a:pt x="5851" y="17655"/>
                    <a:pt x="5788" y="17684"/>
                  </a:cubicBezTo>
                  <a:cubicBezTo>
                    <a:pt x="5763" y="17692"/>
                    <a:pt x="5742" y="17713"/>
                    <a:pt x="5725" y="17734"/>
                  </a:cubicBezTo>
                  <a:cubicBezTo>
                    <a:pt x="5377" y="17886"/>
                    <a:pt x="4990" y="17961"/>
                    <a:pt x="4629" y="18033"/>
                  </a:cubicBezTo>
                  <a:cubicBezTo>
                    <a:pt x="4138" y="18138"/>
                    <a:pt x="3651" y="18217"/>
                    <a:pt x="3159" y="18280"/>
                  </a:cubicBezTo>
                  <a:cubicBezTo>
                    <a:pt x="2164" y="18406"/>
                    <a:pt x="1164" y="18461"/>
                    <a:pt x="164" y="18486"/>
                  </a:cubicBezTo>
                  <a:cubicBezTo>
                    <a:pt x="2" y="18503"/>
                    <a:pt x="1" y="18793"/>
                    <a:pt x="181" y="18793"/>
                  </a:cubicBezTo>
                  <a:cubicBezTo>
                    <a:pt x="183" y="18793"/>
                    <a:pt x="184" y="18793"/>
                    <a:pt x="185" y="18793"/>
                  </a:cubicBezTo>
                  <a:cubicBezTo>
                    <a:pt x="1231" y="18759"/>
                    <a:pt x="2281" y="18700"/>
                    <a:pt x="3314" y="18566"/>
                  </a:cubicBezTo>
                  <a:cubicBezTo>
                    <a:pt x="3823" y="18499"/>
                    <a:pt x="4327" y="18415"/>
                    <a:pt x="4827" y="18301"/>
                  </a:cubicBezTo>
                  <a:cubicBezTo>
                    <a:pt x="5284" y="18205"/>
                    <a:pt x="5776" y="18108"/>
                    <a:pt x="6171" y="17848"/>
                  </a:cubicBezTo>
                  <a:cubicBezTo>
                    <a:pt x="7099" y="17432"/>
                    <a:pt x="7989" y="16915"/>
                    <a:pt x="8800" y="16306"/>
                  </a:cubicBezTo>
                  <a:cubicBezTo>
                    <a:pt x="8819" y="16325"/>
                    <a:pt x="8851" y="16340"/>
                    <a:pt x="8888" y="16340"/>
                  </a:cubicBezTo>
                  <a:cubicBezTo>
                    <a:pt x="8892" y="16340"/>
                    <a:pt x="8896" y="16340"/>
                    <a:pt x="8901" y="16340"/>
                  </a:cubicBezTo>
                  <a:cubicBezTo>
                    <a:pt x="9787" y="16256"/>
                    <a:pt x="10682" y="16197"/>
                    <a:pt x="11572" y="16155"/>
                  </a:cubicBezTo>
                  <a:lnTo>
                    <a:pt x="11572" y="16159"/>
                  </a:lnTo>
                  <a:cubicBezTo>
                    <a:pt x="12076" y="17394"/>
                    <a:pt x="12862" y="18499"/>
                    <a:pt x="13870" y="19368"/>
                  </a:cubicBezTo>
                  <a:cubicBezTo>
                    <a:pt x="15383" y="20673"/>
                    <a:pt x="17341" y="21378"/>
                    <a:pt x="19322" y="21378"/>
                  </a:cubicBezTo>
                  <a:cubicBezTo>
                    <a:pt x="19859" y="21378"/>
                    <a:pt x="20398" y="21326"/>
                    <a:pt x="20930" y="21220"/>
                  </a:cubicBezTo>
                  <a:cubicBezTo>
                    <a:pt x="23488" y="20712"/>
                    <a:pt x="25635" y="19120"/>
                    <a:pt x="27957" y="18033"/>
                  </a:cubicBezTo>
                  <a:cubicBezTo>
                    <a:pt x="28071" y="17982"/>
                    <a:pt x="28033" y="17797"/>
                    <a:pt x="27919" y="17768"/>
                  </a:cubicBezTo>
                  <a:cubicBezTo>
                    <a:pt x="26563" y="17381"/>
                    <a:pt x="25193" y="17058"/>
                    <a:pt x="23812" y="16785"/>
                  </a:cubicBezTo>
                  <a:cubicBezTo>
                    <a:pt x="21367" y="16306"/>
                    <a:pt x="18889" y="16004"/>
                    <a:pt x="16398" y="15878"/>
                  </a:cubicBezTo>
                  <a:cubicBezTo>
                    <a:pt x="15543" y="15835"/>
                    <a:pt x="14686" y="15813"/>
                    <a:pt x="13829" y="15813"/>
                  </a:cubicBezTo>
                  <a:cubicBezTo>
                    <a:pt x="12272" y="15813"/>
                    <a:pt x="10715" y="15884"/>
                    <a:pt x="9165" y="16025"/>
                  </a:cubicBezTo>
                  <a:cubicBezTo>
                    <a:pt x="9665" y="15626"/>
                    <a:pt x="10136" y="15189"/>
                    <a:pt x="10572" y="14714"/>
                  </a:cubicBezTo>
                  <a:cubicBezTo>
                    <a:pt x="10698" y="14580"/>
                    <a:pt x="10820" y="14441"/>
                    <a:pt x="10875" y="14265"/>
                  </a:cubicBezTo>
                  <a:lnTo>
                    <a:pt x="10892" y="14265"/>
                  </a:lnTo>
                  <a:cubicBezTo>
                    <a:pt x="12169" y="14160"/>
                    <a:pt x="13395" y="13744"/>
                    <a:pt x="14504" y="13106"/>
                  </a:cubicBezTo>
                  <a:cubicBezTo>
                    <a:pt x="16579" y="11909"/>
                    <a:pt x="18158" y="10010"/>
                    <a:pt x="19250" y="7906"/>
                  </a:cubicBezTo>
                  <a:cubicBezTo>
                    <a:pt x="20489" y="5524"/>
                    <a:pt x="21165" y="2903"/>
                    <a:pt x="21804" y="308"/>
                  </a:cubicBezTo>
                  <a:cubicBezTo>
                    <a:pt x="21817" y="236"/>
                    <a:pt x="21783" y="148"/>
                    <a:pt x="21703" y="131"/>
                  </a:cubicBezTo>
                  <a:cubicBezTo>
                    <a:pt x="21294" y="42"/>
                    <a:pt x="20881" y="1"/>
                    <a:pt x="20469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832" name="Google Shape;832;p14"/>
          <p:cNvSpPr/>
          <p:nvPr/>
        </p:nvSpPr>
        <p:spPr>
          <a:xfrm>
            <a:off x="3535640" y="-660042"/>
            <a:ext cx="2645785" cy="1028973"/>
          </a:xfrm>
          <a:custGeom>
            <a:rect l="l" t="t" r="r" b="b"/>
            <a:pathLst>
              <a:path w="82888" h="32236" extrusionOk="0">
                <a:moveTo>
                  <a:pt x="45836" y="1"/>
                </a:moveTo>
                <a:cubicBezTo>
                  <a:pt x="39803" y="1"/>
                  <a:pt x="33757" y="493"/>
                  <a:pt x="27739" y="1021"/>
                </a:cubicBezTo>
                <a:cubicBezTo>
                  <a:pt x="18977" y="1790"/>
                  <a:pt x="10081" y="2664"/>
                  <a:pt x="1890" y="5877"/>
                </a:cubicBezTo>
                <a:cubicBezTo>
                  <a:pt x="1218" y="6141"/>
                  <a:pt x="479" y="6503"/>
                  <a:pt x="286" y="7196"/>
                </a:cubicBezTo>
                <a:cubicBezTo>
                  <a:pt x="0" y="8204"/>
                  <a:pt x="1050" y="9061"/>
                  <a:pt x="1991" y="9531"/>
                </a:cubicBezTo>
                <a:cubicBezTo>
                  <a:pt x="5182" y="11130"/>
                  <a:pt x="8745" y="11972"/>
                  <a:pt x="12314" y="11972"/>
                </a:cubicBezTo>
                <a:cubicBezTo>
                  <a:pt x="12476" y="11972"/>
                  <a:pt x="12637" y="11971"/>
                  <a:pt x="12798" y="11967"/>
                </a:cubicBezTo>
                <a:lnTo>
                  <a:pt x="12798" y="11967"/>
                </a:lnTo>
                <a:cubicBezTo>
                  <a:pt x="11421" y="13152"/>
                  <a:pt x="9518" y="13429"/>
                  <a:pt x="7762" y="13878"/>
                </a:cubicBezTo>
                <a:cubicBezTo>
                  <a:pt x="6007" y="14332"/>
                  <a:pt x="4117" y="15193"/>
                  <a:pt x="3491" y="16894"/>
                </a:cubicBezTo>
                <a:cubicBezTo>
                  <a:pt x="2958" y="18352"/>
                  <a:pt x="4178" y="20264"/>
                  <a:pt x="5559" y="20264"/>
                </a:cubicBezTo>
                <a:cubicBezTo>
                  <a:pt x="5738" y="20264"/>
                  <a:pt x="5919" y="20232"/>
                  <a:pt x="6100" y="20163"/>
                </a:cubicBezTo>
                <a:lnTo>
                  <a:pt x="6100" y="20163"/>
                </a:lnTo>
                <a:cubicBezTo>
                  <a:pt x="4360" y="20940"/>
                  <a:pt x="2462" y="21968"/>
                  <a:pt x="2042" y="23812"/>
                </a:cubicBezTo>
                <a:cubicBezTo>
                  <a:pt x="1496" y="26248"/>
                  <a:pt x="3890" y="28314"/>
                  <a:pt x="6158" y="29348"/>
                </a:cubicBezTo>
                <a:cubicBezTo>
                  <a:pt x="10757" y="31443"/>
                  <a:pt x="15911" y="31939"/>
                  <a:pt x="20959" y="32137"/>
                </a:cubicBezTo>
                <a:cubicBezTo>
                  <a:pt x="22700" y="32203"/>
                  <a:pt x="24442" y="32236"/>
                  <a:pt x="26184" y="32236"/>
                </a:cubicBezTo>
                <a:cubicBezTo>
                  <a:pt x="36807" y="32236"/>
                  <a:pt x="47428" y="31005"/>
                  <a:pt x="57766" y="28562"/>
                </a:cubicBezTo>
                <a:cubicBezTo>
                  <a:pt x="65700" y="26685"/>
                  <a:pt x="74063" y="23669"/>
                  <a:pt x="78574" y="16877"/>
                </a:cubicBezTo>
                <a:cubicBezTo>
                  <a:pt x="82888" y="10388"/>
                  <a:pt x="78225" y="7410"/>
                  <a:pt x="72610" y="4911"/>
                </a:cubicBezTo>
                <a:cubicBezTo>
                  <a:pt x="67028" y="2424"/>
                  <a:pt x="60996" y="1047"/>
                  <a:pt x="54931" y="433"/>
                </a:cubicBezTo>
                <a:cubicBezTo>
                  <a:pt x="51906" y="125"/>
                  <a:pt x="48873" y="1"/>
                  <a:pt x="45836" y="1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833" name="Google Shape;833;p14"/>
          <p:cNvGrpSpPr/>
          <p:nvPr/>
        </p:nvGrpSpPr>
        <p:grpSpPr>
          <a:xfrm>
            <a:off x="-1336537" y="4047136"/>
            <a:ext cx="12536484" cy="1266713"/>
            <a:chOff x="-803850" y="3996475"/>
            <a:chExt cx="9818675" cy="992100"/>
          </a:xfrm>
        </p:grpSpPr>
        <p:sp>
          <p:nvSpPr>
            <p:cNvPr id="834" name="Google Shape;834;p14"/>
            <p:cNvSpPr/>
            <p:nvPr/>
          </p:nvSpPr>
          <p:spPr>
            <a:xfrm>
              <a:off x="-803850" y="39964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0"/>
                  </a:moveTo>
                  <a:lnTo>
                    <a:pt x="0" y="9581"/>
                  </a:lnTo>
                  <a:lnTo>
                    <a:pt x="1088" y="11059"/>
                  </a:lnTo>
                  <a:lnTo>
                    <a:pt x="13294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6" y="2260"/>
                  </a:lnTo>
                  <a:lnTo>
                    <a:pt x="74332" y="11059"/>
                  </a:lnTo>
                  <a:lnTo>
                    <a:pt x="86537" y="2260"/>
                  </a:lnTo>
                  <a:lnTo>
                    <a:pt x="98739" y="11059"/>
                  </a:lnTo>
                  <a:lnTo>
                    <a:pt x="110945" y="2260"/>
                  </a:lnTo>
                  <a:lnTo>
                    <a:pt x="123155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83" y="11059"/>
                  </a:lnTo>
                  <a:lnTo>
                    <a:pt x="184189" y="2260"/>
                  </a:lnTo>
                  <a:lnTo>
                    <a:pt x="196394" y="11059"/>
                  </a:lnTo>
                  <a:lnTo>
                    <a:pt x="197482" y="9581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35" name="Google Shape;835;p14"/>
            <p:cNvSpPr/>
            <p:nvPr/>
          </p:nvSpPr>
          <p:spPr>
            <a:xfrm>
              <a:off x="-803850" y="4175400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294" y="0"/>
                  </a:moveTo>
                  <a:lnTo>
                    <a:pt x="0" y="9585"/>
                  </a:lnTo>
                  <a:lnTo>
                    <a:pt x="1088" y="11055"/>
                  </a:lnTo>
                  <a:lnTo>
                    <a:pt x="13294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6" y="2256"/>
                  </a:lnTo>
                  <a:lnTo>
                    <a:pt x="74332" y="11055"/>
                  </a:lnTo>
                  <a:lnTo>
                    <a:pt x="86537" y="2256"/>
                  </a:lnTo>
                  <a:lnTo>
                    <a:pt x="98739" y="11055"/>
                  </a:lnTo>
                  <a:lnTo>
                    <a:pt x="110945" y="2256"/>
                  </a:lnTo>
                  <a:lnTo>
                    <a:pt x="123155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83" y="11055"/>
                  </a:lnTo>
                  <a:lnTo>
                    <a:pt x="184189" y="2256"/>
                  </a:lnTo>
                  <a:lnTo>
                    <a:pt x="196394" y="11055"/>
                  </a:lnTo>
                  <a:lnTo>
                    <a:pt x="197482" y="9585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36" name="Google Shape;836;p14"/>
            <p:cNvSpPr/>
            <p:nvPr/>
          </p:nvSpPr>
          <p:spPr>
            <a:xfrm>
              <a:off x="-803850" y="4354325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294" y="0"/>
                  </a:moveTo>
                  <a:lnTo>
                    <a:pt x="0" y="9585"/>
                  </a:lnTo>
                  <a:lnTo>
                    <a:pt x="1088" y="11055"/>
                  </a:lnTo>
                  <a:lnTo>
                    <a:pt x="13294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6" y="2256"/>
                  </a:lnTo>
                  <a:lnTo>
                    <a:pt x="74332" y="11055"/>
                  </a:lnTo>
                  <a:lnTo>
                    <a:pt x="86537" y="2256"/>
                  </a:lnTo>
                  <a:lnTo>
                    <a:pt x="98739" y="11055"/>
                  </a:lnTo>
                  <a:lnTo>
                    <a:pt x="110945" y="2256"/>
                  </a:lnTo>
                  <a:lnTo>
                    <a:pt x="123155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83" y="11055"/>
                  </a:lnTo>
                  <a:lnTo>
                    <a:pt x="184189" y="2256"/>
                  </a:lnTo>
                  <a:lnTo>
                    <a:pt x="196394" y="11055"/>
                  </a:lnTo>
                  <a:lnTo>
                    <a:pt x="197482" y="9585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37" name="Google Shape;837;p14"/>
            <p:cNvSpPr/>
            <p:nvPr/>
          </p:nvSpPr>
          <p:spPr>
            <a:xfrm>
              <a:off x="-803850" y="4533150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0"/>
                  </a:moveTo>
                  <a:lnTo>
                    <a:pt x="0" y="9589"/>
                  </a:lnTo>
                  <a:lnTo>
                    <a:pt x="1088" y="11059"/>
                  </a:lnTo>
                  <a:lnTo>
                    <a:pt x="13294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6" y="2260"/>
                  </a:lnTo>
                  <a:lnTo>
                    <a:pt x="74332" y="11059"/>
                  </a:lnTo>
                  <a:lnTo>
                    <a:pt x="86537" y="2260"/>
                  </a:lnTo>
                  <a:lnTo>
                    <a:pt x="98739" y="11059"/>
                  </a:lnTo>
                  <a:lnTo>
                    <a:pt x="110945" y="2260"/>
                  </a:lnTo>
                  <a:lnTo>
                    <a:pt x="123155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83" y="11059"/>
                  </a:lnTo>
                  <a:lnTo>
                    <a:pt x="184189" y="2260"/>
                  </a:lnTo>
                  <a:lnTo>
                    <a:pt x="196394" y="11059"/>
                  </a:lnTo>
                  <a:lnTo>
                    <a:pt x="197482" y="9589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38" name="Google Shape;838;p14"/>
            <p:cNvSpPr/>
            <p:nvPr/>
          </p:nvSpPr>
          <p:spPr>
            <a:xfrm>
              <a:off x="-803850" y="47120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1"/>
                  </a:moveTo>
                  <a:lnTo>
                    <a:pt x="0" y="9590"/>
                  </a:lnTo>
                  <a:lnTo>
                    <a:pt x="1088" y="11060"/>
                  </a:lnTo>
                  <a:lnTo>
                    <a:pt x="13294" y="2260"/>
                  </a:lnTo>
                  <a:lnTo>
                    <a:pt x="25504" y="11060"/>
                  </a:lnTo>
                  <a:lnTo>
                    <a:pt x="37710" y="2260"/>
                  </a:lnTo>
                  <a:lnTo>
                    <a:pt x="49916" y="11060"/>
                  </a:lnTo>
                  <a:lnTo>
                    <a:pt x="62126" y="2260"/>
                  </a:lnTo>
                  <a:lnTo>
                    <a:pt x="74332" y="11060"/>
                  </a:lnTo>
                  <a:lnTo>
                    <a:pt x="86537" y="2260"/>
                  </a:lnTo>
                  <a:lnTo>
                    <a:pt x="98739" y="11060"/>
                  </a:lnTo>
                  <a:lnTo>
                    <a:pt x="110945" y="2260"/>
                  </a:lnTo>
                  <a:lnTo>
                    <a:pt x="123155" y="11060"/>
                  </a:lnTo>
                  <a:lnTo>
                    <a:pt x="135361" y="2260"/>
                  </a:lnTo>
                  <a:lnTo>
                    <a:pt x="147567" y="11060"/>
                  </a:lnTo>
                  <a:lnTo>
                    <a:pt x="159773" y="2260"/>
                  </a:lnTo>
                  <a:lnTo>
                    <a:pt x="171983" y="11060"/>
                  </a:lnTo>
                  <a:lnTo>
                    <a:pt x="184189" y="2260"/>
                  </a:lnTo>
                  <a:lnTo>
                    <a:pt x="196394" y="11060"/>
                  </a:lnTo>
                  <a:lnTo>
                    <a:pt x="197482" y="9590"/>
                  </a:lnTo>
                  <a:lnTo>
                    <a:pt x="184189" y="1"/>
                  </a:lnTo>
                  <a:lnTo>
                    <a:pt x="171983" y="8800"/>
                  </a:lnTo>
                  <a:lnTo>
                    <a:pt x="159773" y="1"/>
                  </a:lnTo>
                  <a:lnTo>
                    <a:pt x="147567" y="8800"/>
                  </a:lnTo>
                  <a:lnTo>
                    <a:pt x="135361" y="1"/>
                  </a:lnTo>
                  <a:lnTo>
                    <a:pt x="123155" y="8800"/>
                  </a:lnTo>
                  <a:lnTo>
                    <a:pt x="110945" y="1"/>
                  </a:lnTo>
                  <a:lnTo>
                    <a:pt x="98739" y="8800"/>
                  </a:lnTo>
                  <a:lnTo>
                    <a:pt x="86537" y="1"/>
                  </a:lnTo>
                  <a:lnTo>
                    <a:pt x="74332" y="8800"/>
                  </a:lnTo>
                  <a:lnTo>
                    <a:pt x="62126" y="1"/>
                  </a:lnTo>
                  <a:lnTo>
                    <a:pt x="49916" y="8800"/>
                  </a:lnTo>
                  <a:lnTo>
                    <a:pt x="37710" y="1"/>
                  </a:lnTo>
                  <a:lnTo>
                    <a:pt x="25504" y="8800"/>
                  </a:lnTo>
                  <a:lnTo>
                    <a:pt x="13294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39" name="Google Shape;839;p14"/>
            <p:cNvSpPr/>
            <p:nvPr/>
          </p:nvSpPr>
          <p:spPr>
            <a:xfrm>
              <a:off x="4077750" y="39964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0"/>
                  </a:moveTo>
                  <a:lnTo>
                    <a:pt x="1" y="9581"/>
                  </a:lnTo>
                  <a:lnTo>
                    <a:pt x="1093" y="11059"/>
                  </a:lnTo>
                  <a:lnTo>
                    <a:pt x="13303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4" y="11059"/>
                  </a:lnTo>
                  <a:lnTo>
                    <a:pt x="110950" y="2260"/>
                  </a:lnTo>
                  <a:lnTo>
                    <a:pt x="123160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5" y="11059"/>
                  </a:lnTo>
                  <a:lnTo>
                    <a:pt x="197483" y="9581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40" name="Google Shape;840;p14"/>
            <p:cNvSpPr/>
            <p:nvPr/>
          </p:nvSpPr>
          <p:spPr>
            <a:xfrm>
              <a:off x="4077750" y="4175400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303" y="0"/>
                  </a:moveTo>
                  <a:lnTo>
                    <a:pt x="1" y="9585"/>
                  </a:lnTo>
                  <a:lnTo>
                    <a:pt x="1093" y="11055"/>
                  </a:lnTo>
                  <a:lnTo>
                    <a:pt x="13303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4" y="11055"/>
                  </a:lnTo>
                  <a:lnTo>
                    <a:pt x="110950" y="2256"/>
                  </a:lnTo>
                  <a:lnTo>
                    <a:pt x="123160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5" y="11055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41" name="Google Shape;841;p14"/>
            <p:cNvSpPr/>
            <p:nvPr/>
          </p:nvSpPr>
          <p:spPr>
            <a:xfrm>
              <a:off x="4077750" y="4354325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303" y="0"/>
                  </a:moveTo>
                  <a:lnTo>
                    <a:pt x="1" y="9585"/>
                  </a:lnTo>
                  <a:lnTo>
                    <a:pt x="1093" y="11055"/>
                  </a:lnTo>
                  <a:lnTo>
                    <a:pt x="13303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4" y="11055"/>
                  </a:lnTo>
                  <a:lnTo>
                    <a:pt x="110950" y="2256"/>
                  </a:lnTo>
                  <a:lnTo>
                    <a:pt x="123160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5" y="11055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42" name="Google Shape;842;p14"/>
            <p:cNvSpPr/>
            <p:nvPr/>
          </p:nvSpPr>
          <p:spPr>
            <a:xfrm>
              <a:off x="4077750" y="4533150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0"/>
                  </a:moveTo>
                  <a:lnTo>
                    <a:pt x="1" y="9589"/>
                  </a:lnTo>
                  <a:lnTo>
                    <a:pt x="1093" y="11059"/>
                  </a:lnTo>
                  <a:lnTo>
                    <a:pt x="13303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4" y="11059"/>
                  </a:lnTo>
                  <a:lnTo>
                    <a:pt x="110950" y="2260"/>
                  </a:lnTo>
                  <a:lnTo>
                    <a:pt x="123160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5" y="11059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43" name="Google Shape;843;p14"/>
            <p:cNvSpPr/>
            <p:nvPr/>
          </p:nvSpPr>
          <p:spPr>
            <a:xfrm>
              <a:off x="4077750" y="47120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1"/>
                  </a:moveTo>
                  <a:lnTo>
                    <a:pt x="1" y="9590"/>
                  </a:lnTo>
                  <a:lnTo>
                    <a:pt x="1093" y="11060"/>
                  </a:lnTo>
                  <a:lnTo>
                    <a:pt x="13303" y="2260"/>
                  </a:lnTo>
                  <a:lnTo>
                    <a:pt x="25504" y="11060"/>
                  </a:lnTo>
                  <a:lnTo>
                    <a:pt x="37710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4" y="11060"/>
                  </a:lnTo>
                  <a:lnTo>
                    <a:pt x="110950" y="2260"/>
                  </a:lnTo>
                  <a:lnTo>
                    <a:pt x="123160" y="11060"/>
                  </a:lnTo>
                  <a:lnTo>
                    <a:pt x="135361" y="2260"/>
                  </a:lnTo>
                  <a:lnTo>
                    <a:pt x="147567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5" y="11060"/>
                  </a:lnTo>
                  <a:lnTo>
                    <a:pt x="197483" y="9590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7" y="8800"/>
                  </a:lnTo>
                  <a:lnTo>
                    <a:pt x="135361" y="1"/>
                  </a:lnTo>
                  <a:lnTo>
                    <a:pt x="123160" y="8800"/>
                  </a:lnTo>
                  <a:lnTo>
                    <a:pt x="110950" y="1"/>
                  </a:lnTo>
                  <a:lnTo>
                    <a:pt x="98744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0" y="1"/>
                  </a:lnTo>
                  <a:lnTo>
                    <a:pt x="25504" y="8800"/>
                  </a:lnTo>
                  <a:lnTo>
                    <a:pt x="133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844" name="Google Shape;844;p14"/>
          <p:cNvSpPr/>
          <p:nvPr/>
        </p:nvSpPr>
        <p:spPr>
          <a:xfrm>
            <a:off x="-1276364" y="-625007"/>
            <a:ext cx="2645785" cy="1028909"/>
          </a:xfrm>
          <a:custGeom>
            <a:rect l="l" t="t" r="r" b="b"/>
            <a:pathLst>
              <a:path w="82888" h="32234" extrusionOk="0">
                <a:moveTo>
                  <a:pt x="45836" y="1"/>
                </a:moveTo>
                <a:cubicBezTo>
                  <a:pt x="39803" y="1"/>
                  <a:pt x="33757" y="494"/>
                  <a:pt x="27739" y="1022"/>
                </a:cubicBezTo>
                <a:cubicBezTo>
                  <a:pt x="18977" y="1786"/>
                  <a:pt x="10081" y="2664"/>
                  <a:pt x="1890" y="5877"/>
                </a:cubicBezTo>
                <a:cubicBezTo>
                  <a:pt x="1218" y="6142"/>
                  <a:pt x="479" y="6503"/>
                  <a:pt x="286" y="7196"/>
                </a:cubicBezTo>
                <a:cubicBezTo>
                  <a:pt x="0" y="8204"/>
                  <a:pt x="1050" y="9057"/>
                  <a:pt x="1991" y="9531"/>
                </a:cubicBezTo>
                <a:cubicBezTo>
                  <a:pt x="5182" y="11131"/>
                  <a:pt x="8745" y="11973"/>
                  <a:pt x="12310" y="11973"/>
                </a:cubicBezTo>
                <a:cubicBezTo>
                  <a:pt x="12472" y="11973"/>
                  <a:pt x="12633" y="11971"/>
                  <a:pt x="12794" y="11968"/>
                </a:cubicBezTo>
                <a:lnTo>
                  <a:pt x="12794" y="11968"/>
                </a:lnTo>
                <a:cubicBezTo>
                  <a:pt x="11421" y="13148"/>
                  <a:pt x="9518" y="13429"/>
                  <a:pt x="7762" y="13879"/>
                </a:cubicBezTo>
                <a:cubicBezTo>
                  <a:pt x="6007" y="14332"/>
                  <a:pt x="4116" y="15193"/>
                  <a:pt x="3491" y="16890"/>
                </a:cubicBezTo>
                <a:cubicBezTo>
                  <a:pt x="2958" y="18349"/>
                  <a:pt x="4179" y="20265"/>
                  <a:pt x="5560" y="20265"/>
                </a:cubicBezTo>
                <a:cubicBezTo>
                  <a:pt x="5737" y="20265"/>
                  <a:pt x="5916" y="20233"/>
                  <a:pt x="6095" y="20165"/>
                </a:cubicBezTo>
                <a:lnTo>
                  <a:pt x="6095" y="20165"/>
                </a:lnTo>
                <a:cubicBezTo>
                  <a:pt x="4356" y="20939"/>
                  <a:pt x="2461" y="21970"/>
                  <a:pt x="2042" y="23812"/>
                </a:cubicBezTo>
                <a:cubicBezTo>
                  <a:pt x="1496" y="26248"/>
                  <a:pt x="3890" y="28311"/>
                  <a:pt x="6158" y="29348"/>
                </a:cubicBezTo>
                <a:cubicBezTo>
                  <a:pt x="10757" y="31440"/>
                  <a:pt x="15911" y="31940"/>
                  <a:pt x="20959" y="32133"/>
                </a:cubicBezTo>
                <a:cubicBezTo>
                  <a:pt x="22711" y="32200"/>
                  <a:pt x="24464" y="32234"/>
                  <a:pt x="26216" y="32234"/>
                </a:cubicBezTo>
                <a:cubicBezTo>
                  <a:pt x="36826" y="32234"/>
                  <a:pt x="47438" y="31002"/>
                  <a:pt x="57766" y="28558"/>
                </a:cubicBezTo>
                <a:cubicBezTo>
                  <a:pt x="65696" y="26685"/>
                  <a:pt x="74063" y="23665"/>
                  <a:pt x="78570" y="16878"/>
                </a:cubicBezTo>
                <a:cubicBezTo>
                  <a:pt x="82888" y="10388"/>
                  <a:pt x="78225" y="7410"/>
                  <a:pt x="72605" y="4911"/>
                </a:cubicBezTo>
                <a:cubicBezTo>
                  <a:pt x="67028" y="2425"/>
                  <a:pt x="60996" y="1047"/>
                  <a:pt x="54931" y="434"/>
                </a:cubicBezTo>
                <a:cubicBezTo>
                  <a:pt x="51906" y="126"/>
                  <a:pt x="48873" y="1"/>
                  <a:pt x="45836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845" name="Google Shape;845;p14"/>
          <p:cNvGrpSpPr/>
          <p:nvPr/>
        </p:nvGrpSpPr>
        <p:grpSpPr>
          <a:xfrm>
            <a:off x="-79032" y="-302287"/>
            <a:ext cx="948764" cy="782429"/>
            <a:chOff x="41725" y="789450"/>
            <a:chExt cx="1039400" cy="857175"/>
          </a:xfrm>
        </p:grpSpPr>
        <p:sp>
          <p:nvSpPr>
            <p:cNvPr id="846" name="Google Shape;846;p14"/>
            <p:cNvSpPr/>
            <p:nvPr/>
          </p:nvSpPr>
          <p:spPr>
            <a:xfrm>
              <a:off x="44475" y="1110025"/>
              <a:ext cx="376800" cy="219225"/>
            </a:xfrm>
            <a:custGeom>
              <a:rect l="l" t="t" r="r" b="b"/>
              <a:pathLst>
                <a:path w="15072" h="8769" extrusionOk="0">
                  <a:moveTo>
                    <a:pt x="9194" y="0"/>
                  </a:moveTo>
                  <a:cubicBezTo>
                    <a:pt x="4964" y="0"/>
                    <a:pt x="2008" y="3192"/>
                    <a:pt x="1" y="8769"/>
                  </a:cubicBezTo>
                  <a:cubicBezTo>
                    <a:pt x="6452" y="8685"/>
                    <a:pt x="11669" y="6618"/>
                    <a:pt x="15071" y="1670"/>
                  </a:cubicBezTo>
                  <a:cubicBezTo>
                    <a:pt x="12883" y="538"/>
                    <a:pt x="10931" y="0"/>
                    <a:pt x="9194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47" name="Google Shape;847;p14"/>
            <p:cNvSpPr/>
            <p:nvPr/>
          </p:nvSpPr>
          <p:spPr>
            <a:xfrm>
              <a:off x="439625" y="1259825"/>
              <a:ext cx="268725" cy="369125"/>
            </a:xfrm>
            <a:custGeom>
              <a:rect l="l" t="t" r="r" b="b"/>
              <a:pathLst>
                <a:path w="10749" h="14765" extrusionOk="0">
                  <a:moveTo>
                    <a:pt x="6406" y="0"/>
                  </a:moveTo>
                  <a:lnTo>
                    <a:pt x="6406" y="0"/>
                  </a:lnTo>
                  <a:cubicBezTo>
                    <a:pt x="21" y="2147"/>
                    <a:pt x="0" y="7355"/>
                    <a:pt x="4557" y="14764"/>
                  </a:cubicBezTo>
                  <a:cubicBezTo>
                    <a:pt x="8359" y="9375"/>
                    <a:pt x="10749" y="4201"/>
                    <a:pt x="6406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48" name="Google Shape;848;p14"/>
            <p:cNvSpPr/>
            <p:nvPr/>
          </p:nvSpPr>
          <p:spPr>
            <a:xfrm>
              <a:off x="700450" y="1002250"/>
              <a:ext cx="380675" cy="157225"/>
            </a:xfrm>
            <a:custGeom>
              <a:rect l="l" t="t" r="r" b="b"/>
              <a:pathLst>
                <a:path w="15226" h="6289" extrusionOk="0">
                  <a:moveTo>
                    <a:pt x="7113" y="0"/>
                  </a:moveTo>
                  <a:cubicBezTo>
                    <a:pt x="4224" y="0"/>
                    <a:pt x="1941" y="2142"/>
                    <a:pt x="1" y="5486"/>
                  </a:cubicBezTo>
                  <a:cubicBezTo>
                    <a:pt x="2192" y="6021"/>
                    <a:pt x="4319" y="6289"/>
                    <a:pt x="6380" y="6289"/>
                  </a:cubicBezTo>
                  <a:cubicBezTo>
                    <a:pt x="9478" y="6289"/>
                    <a:pt x="12427" y="5684"/>
                    <a:pt x="15226" y="4474"/>
                  </a:cubicBezTo>
                  <a:cubicBezTo>
                    <a:pt x="12057" y="1337"/>
                    <a:pt x="9396" y="0"/>
                    <a:pt x="7113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49" name="Google Shape;849;p14"/>
            <p:cNvSpPr/>
            <p:nvPr/>
          </p:nvSpPr>
          <p:spPr>
            <a:xfrm>
              <a:off x="41725" y="789450"/>
              <a:ext cx="1024750" cy="857175"/>
            </a:xfrm>
            <a:custGeom>
              <a:rect l="l" t="t" r="r" b="b"/>
              <a:pathLst>
                <a:path w="40990" h="34287" extrusionOk="0">
                  <a:moveTo>
                    <a:pt x="32455" y="10678"/>
                  </a:moveTo>
                  <a:cubicBezTo>
                    <a:pt x="35088" y="10678"/>
                    <a:pt x="37472" y="11907"/>
                    <a:pt x="39622" y="13334"/>
                  </a:cubicBezTo>
                  <a:cubicBezTo>
                    <a:pt x="37148" y="14078"/>
                    <a:pt x="34582" y="14414"/>
                    <a:pt x="32003" y="14510"/>
                  </a:cubicBezTo>
                  <a:cubicBezTo>
                    <a:pt x="31445" y="14529"/>
                    <a:pt x="30887" y="14537"/>
                    <a:pt x="30329" y="14537"/>
                  </a:cubicBezTo>
                  <a:cubicBezTo>
                    <a:pt x="29509" y="14537"/>
                    <a:pt x="28688" y="14519"/>
                    <a:pt x="27866" y="14489"/>
                  </a:cubicBezTo>
                  <a:cubicBezTo>
                    <a:pt x="27584" y="14477"/>
                    <a:pt x="27316" y="14456"/>
                    <a:pt x="27034" y="14439"/>
                  </a:cubicBezTo>
                  <a:cubicBezTo>
                    <a:pt x="29067" y="13868"/>
                    <a:pt x="31071" y="13217"/>
                    <a:pt x="33045" y="12465"/>
                  </a:cubicBezTo>
                  <a:cubicBezTo>
                    <a:pt x="33417" y="12325"/>
                    <a:pt x="33315" y="11768"/>
                    <a:pt x="32987" y="11768"/>
                  </a:cubicBezTo>
                  <a:cubicBezTo>
                    <a:pt x="32949" y="11768"/>
                    <a:pt x="32908" y="11776"/>
                    <a:pt x="32864" y="11793"/>
                  </a:cubicBezTo>
                  <a:cubicBezTo>
                    <a:pt x="30831" y="12565"/>
                    <a:pt x="28756" y="13238"/>
                    <a:pt x="26660" y="13821"/>
                  </a:cubicBezTo>
                  <a:cubicBezTo>
                    <a:pt x="27908" y="11931"/>
                    <a:pt x="29987" y="10734"/>
                    <a:pt x="32285" y="10680"/>
                  </a:cubicBezTo>
                  <a:cubicBezTo>
                    <a:pt x="32341" y="10678"/>
                    <a:pt x="32398" y="10678"/>
                    <a:pt x="32455" y="10678"/>
                  </a:cubicBezTo>
                  <a:close/>
                  <a:moveTo>
                    <a:pt x="10906" y="14491"/>
                  </a:moveTo>
                  <a:cubicBezTo>
                    <a:pt x="11977" y="14491"/>
                    <a:pt x="12990" y="14760"/>
                    <a:pt x="13993" y="15107"/>
                  </a:cubicBezTo>
                  <a:cubicBezTo>
                    <a:pt x="11082" y="16833"/>
                    <a:pt x="7932" y="18114"/>
                    <a:pt x="4630" y="18891"/>
                  </a:cubicBezTo>
                  <a:cubicBezTo>
                    <a:pt x="4229" y="18988"/>
                    <a:pt x="4355" y="19574"/>
                    <a:pt x="4725" y="19574"/>
                  </a:cubicBezTo>
                  <a:cubicBezTo>
                    <a:pt x="4753" y="19574"/>
                    <a:pt x="4784" y="19571"/>
                    <a:pt x="4815" y="19563"/>
                  </a:cubicBezTo>
                  <a:cubicBezTo>
                    <a:pt x="7915" y="18836"/>
                    <a:pt x="10893" y="17665"/>
                    <a:pt x="13657" y="16102"/>
                  </a:cubicBezTo>
                  <a:lnTo>
                    <a:pt x="13657" y="16102"/>
                  </a:lnTo>
                  <a:cubicBezTo>
                    <a:pt x="11754" y="18463"/>
                    <a:pt x="9162" y="20252"/>
                    <a:pt x="6285" y="21214"/>
                  </a:cubicBezTo>
                  <a:cubicBezTo>
                    <a:pt x="4605" y="21772"/>
                    <a:pt x="2854" y="22041"/>
                    <a:pt x="1089" y="22054"/>
                  </a:cubicBezTo>
                  <a:cubicBezTo>
                    <a:pt x="1787" y="20916"/>
                    <a:pt x="2484" y="19773"/>
                    <a:pt x="3244" y="18681"/>
                  </a:cubicBezTo>
                  <a:cubicBezTo>
                    <a:pt x="3660" y="18085"/>
                    <a:pt x="4084" y="17480"/>
                    <a:pt x="4626" y="16980"/>
                  </a:cubicBezTo>
                  <a:cubicBezTo>
                    <a:pt x="5151" y="16497"/>
                    <a:pt x="5773" y="16127"/>
                    <a:pt x="6399" y="15783"/>
                  </a:cubicBezTo>
                  <a:cubicBezTo>
                    <a:pt x="7667" y="15098"/>
                    <a:pt x="9078" y="14594"/>
                    <a:pt x="10536" y="14502"/>
                  </a:cubicBezTo>
                  <a:cubicBezTo>
                    <a:pt x="10660" y="14494"/>
                    <a:pt x="10783" y="14491"/>
                    <a:pt x="10906" y="14491"/>
                  </a:cubicBezTo>
                  <a:close/>
                  <a:moveTo>
                    <a:pt x="23632" y="19647"/>
                  </a:moveTo>
                  <a:cubicBezTo>
                    <a:pt x="24531" y="21075"/>
                    <a:pt x="25237" y="22701"/>
                    <a:pt x="24846" y="24410"/>
                  </a:cubicBezTo>
                  <a:cubicBezTo>
                    <a:pt x="24829" y="24490"/>
                    <a:pt x="24842" y="24553"/>
                    <a:pt x="24863" y="24612"/>
                  </a:cubicBezTo>
                  <a:cubicBezTo>
                    <a:pt x="24737" y="26321"/>
                    <a:pt x="24405" y="28047"/>
                    <a:pt x="23598" y="29576"/>
                  </a:cubicBezTo>
                  <a:cubicBezTo>
                    <a:pt x="23183" y="30353"/>
                    <a:pt x="22679" y="31088"/>
                    <a:pt x="22200" y="31828"/>
                  </a:cubicBezTo>
                  <a:cubicBezTo>
                    <a:pt x="21826" y="32407"/>
                    <a:pt x="21431" y="32974"/>
                    <a:pt x="20877" y="33373"/>
                  </a:cubicBezTo>
                  <a:cubicBezTo>
                    <a:pt x="20343" y="32210"/>
                    <a:pt x="19911" y="31009"/>
                    <a:pt x="19600" y="29774"/>
                  </a:cubicBezTo>
                  <a:cubicBezTo>
                    <a:pt x="19264" y="28421"/>
                    <a:pt x="18987" y="26981"/>
                    <a:pt x="19113" y="25582"/>
                  </a:cubicBezTo>
                  <a:cubicBezTo>
                    <a:pt x="19323" y="23226"/>
                    <a:pt x="21007" y="21117"/>
                    <a:pt x="22943" y="19828"/>
                  </a:cubicBezTo>
                  <a:lnTo>
                    <a:pt x="22943" y="19828"/>
                  </a:lnTo>
                  <a:cubicBezTo>
                    <a:pt x="23199" y="22650"/>
                    <a:pt x="23691" y="25716"/>
                    <a:pt x="22061" y="28220"/>
                  </a:cubicBezTo>
                  <a:cubicBezTo>
                    <a:pt x="21895" y="28486"/>
                    <a:pt x="22137" y="28733"/>
                    <a:pt x="22383" y="28733"/>
                  </a:cubicBezTo>
                  <a:cubicBezTo>
                    <a:pt x="22491" y="28733"/>
                    <a:pt x="22599" y="28686"/>
                    <a:pt x="22674" y="28572"/>
                  </a:cubicBezTo>
                  <a:cubicBezTo>
                    <a:pt x="24413" y="25897"/>
                    <a:pt x="23884" y="22659"/>
                    <a:pt x="23632" y="19647"/>
                  </a:cubicBezTo>
                  <a:close/>
                  <a:moveTo>
                    <a:pt x="18169" y="0"/>
                  </a:moveTo>
                  <a:cubicBezTo>
                    <a:pt x="18036" y="0"/>
                    <a:pt x="17914" y="77"/>
                    <a:pt x="17890" y="255"/>
                  </a:cubicBezTo>
                  <a:cubicBezTo>
                    <a:pt x="17588" y="2414"/>
                    <a:pt x="17336" y="4568"/>
                    <a:pt x="17475" y="6702"/>
                  </a:cubicBezTo>
                  <a:cubicBezTo>
                    <a:pt x="17449" y="6731"/>
                    <a:pt x="17428" y="6769"/>
                    <a:pt x="17412" y="6815"/>
                  </a:cubicBezTo>
                  <a:cubicBezTo>
                    <a:pt x="17164" y="7613"/>
                    <a:pt x="17088" y="8449"/>
                    <a:pt x="16916" y="9268"/>
                  </a:cubicBezTo>
                  <a:cubicBezTo>
                    <a:pt x="16765" y="10003"/>
                    <a:pt x="16567" y="10730"/>
                    <a:pt x="16307" y="11436"/>
                  </a:cubicBezTo>
                  <a:cubicBezTo>
                    <a:pt x="15908" y="12561"/>
                    <a:pt x="15374" y="13632"/>
                    <a:pt x="14732" y="14640"/>
                  </a:cubicBezTo>
                  <a:cubicBezTo>
                    <a:pt x="13495" y="14178"/>
                    <a:pt x="12254" y="13793"/>
                    <a:pt x="10934" y="13793"/>
                  </a:cubicBezTo>
                  <a:cubicBezTo>
                    <a:pt x="10802" y="13793"/>
                    <a:pt x="10669" y="13797"/>
                    <a:pt x="10536" y="13805"/>
                  </a:cubicBezTo>
                  <a:cubicBezTo>
                    <a:pt x="9007" y="13893"/>
                    <a:pt x="7528" y="14397"/>
                    <a:pt x="6189" y="15111"/>
                  </a:cubicBezTo>
                  <a:cubicBezTo>
                    <a:pt x="5525" y="15459"/>
                    <a:pt x="4886" y="15858"/>
                    <a:pt x="4311" y="16341"/>
                  </a:cubicBezTo>
                  <a:cubicBezTo>
                    <a:pt x="3748" y="16812"/>
                    <a:pt x="3307" y="17400"/>
                    <a:pt x="2883" y="17996"/>
                  </a:cubicBezTo>
                  <a:cubicBezTo>
                    <a:pt x="1908" y="19361"/>
                    <a:pt x="1035" y="20798"/>
                    <a:pt x="170" y="22230"/>
                  </a:cubicBezTo>
                  <a:cubicBezTo>
                    <a:pt x="0" y="22495"/>
                    <a:pt x="245" y="22743"/>
                    <a:pt x="489" y="22743"/>
                  </a:cubicBezTo>
                  <a:cubicBezTo>
                    <a:pt x="493" y="22743"/>
                    <a:pt x="497" y="22743"/>
                    <a:pt x="501" y="22743"/>
                  </a:cubicBezTo>
                  <a:cubicBezTo>
                    <a:pt x="527" y="22747"/>
                    <a:pt x="548" y="22755"/>
                    <a:pt x="577" y="22755"/>
                  </a:cubicBezTo>
                  <a:cubicBezTo>
                    <a:pt x="727" y="22759"/>
                    <a:pt x="877" y="22761"/>
                    <a:pt x="1026" y="22761"/>
                  </a:cubicBezTo>
                  <a:cubicBezTo>
                    <a:pt x="4408" y="22761"/>
                    <a:pt x="7770" y="21764"/>
                    <a:pt x="10582" y="19874"/>
                  </a:cubicBezTo>
                  <a:cubicBezTo>
                    <a:pt x="12346" y="18681"/>
                    <a:pt x="13854" y="17161"/>
                    <a:pt x="15043" y="15413"/>
                  </a:cubicBezTo>
                  <a:cubicBezTo>
                    <a:pt x="15164" y="15363"/>
                    <a:pt x="15240" y="15237"/>
                    <a:pt x="15248" y="15102"/>
                  </a:cubicBezTo>
                  <a:cubicBezTo>
                    <a:pt x="15790" y="14267"/>
                    <a:pt x="16261" y="13389"/>
                    <a:pt x="16651" y="12473"/>
                  </a:cubicBezTo>
                  <a:cubicBezTo>
                    <a:pt x="16996" y="11646"/>
                    <a:pt x="17277" y="10801"/>
                    <a:pt x="17487" y="9936"/>
                  </a:cubicBezTo>
                  <a:cubicBezTo>
                    <a:pt x="17584" y="9512"/>
                    <a:pt x="17659" y="9075"/>
                    <a:pt x="17731" y="8638"/>
                  </a:cubicBezTo>
                  <a:cubicBezTo>
                    <a:pt x="17857" y="9306"/>
                    <a:pt x="18021" y="9966"/>
                    <a:pt x="18256" y="10629"/>
                  </a:cubicBezTo>
                  <a:cubicBezTo>
                    <a:pt x="19356" y="13683"/>
                    <a:pt x="21309" y="16245"/>
                    <a:pt x="23136" y="18887"/>
                  </a:cubicBezTo>
                  <a:cubicBezTo>
                    <a:pt x="23061" y="18904"/>
                    <a:pt x="23002" y="18946"/>
                    <a:pt x="22960" y="19009"/>
                  </a:cubicBezTo>
                  <a:cubicBezTo>
                    <a:pt x="20738" y="20348"/>
                    <a:pt x="18793" y="22663"/>
                    <a:pt x="18457" y="25292"/>
                  </a:cubicBezTo>
                  <a:cubicBezTo>
                    <a:pt x="18264" y="26787"/>
                    <a:pt x="18546" y="28354"/>
                    <a:pt x="18898" y="29812"/>
                  </a:cubicBezTo>
                  <a:cubicBezTo>
                    <a:pt x="19255" y="31298"/>
                    <a:pt x="19785" y="32731"/>
                    <a:pt x="20452" y="34108"/>
                  </a:cubicBezTo>
                  <a:cubicBezTo>
                    <a:pt x="20513" y="34234"/>
                    <a:pt x="20614" y="34287"/>
                    <a:pt x="20718" y="34287"/>
                  </a:cubicBezTo>
                  <a:cubicBezTo>
                    <a:pt x="20822" y="34287"/>
                    <a:pt x="20929" y="34234"/>
                    <a:pt x="21003" y="34150"/>
                  </a:cubicBezTo>
                  <a:cubicBezTo>
                    <a:pt x="21696" y="33756"/>
                    <a:pt x="22191" y="33134"/>
                    <a:pt x="22624" y="32479"/>
                  </a:cubicBezTo>
                  <a:cubicBezTo>
                    <a:pt x="23170" y="31651"/>
                    <a:pt x="23741" y="30820"/>
                    <a:pt x="24212" y="29946"/>
                  </a:cubicBezTo>
                  <a:cubicBezTo>
                    <a:pt x="25111" y="28245"/>
                    <a:pt x="25463" y="26334"/>
                    <a:pt x="25585" y="24427"/>
                  </a:cubicBezTo>
                  <a:cubicBezTo>
                    <a:pt x="25585" y="24389"/>
                    <a:pt x="25581" y="24364"/>
                    <a:pt x="25577" y="24339"/>
                  </a:cubicBezTo>
                  <a:cubicBezTo>
                    <a:pt x="26144" y="21071"/>
                    <a:pt x="23531" y="18349"/>
                    <a:pt x="21839" y="15846"/>
                  </a:cubicBezTo>
                  <a:cubicBezTo>
                    <a:pt x="21284" y="15031"/>
                    <a:pt x="20759" y="14191"/>
                    <a:pt x="20284" y="13330"/>
                  </a:cubicBezTo>
                  <a:lnTo>
                    <a:pt x="20284" y="13330"/>
                  </a:lnTo>
                  <a:cubicBezTo>
                    <a:pt x="21083" y="13821"/>
                    <a:pt x="21914" y="14246"/>
                    <a:pt x="22809" y="14531"/>
                  </a:cubicBezTo>
                  <a:cubicBezTo>
                    <a:pt x="24157" y="14960"/>
                    <a:pt x="25585" y="15098"/>
                    <a:pt x="26992" y="15170"/>
                  </a:cubicBezTo>
                  <a:cubicBezTo>
                    <a:pt x="28082" y="15227"/>
                    <a:pt x="29176" y="15262"/>
                    <a:pt x="30270" y="15262"/>
                  </a:cubicBezTo>
                  <a:cubicBezTo>
                    <a:pt x="32069" y="15262"/>
                    <a:pt x="33869" y="15167"/>
                    <a:pt x="35653" y="14922"/>
                  </a:cubicBezTo>
                  <a:cubicBezTo>
                    <a:pt x="37258" y="14703"/>
                    <a:pt x="38841" y="14355"/>
                    <a:pt x="40387" y="13847"/>
                  </a:cubicBezTo>
                  <a:cubicBezTo>
                    <a:pt x="40431" y="13867"/>
                    <a:pt x="40474" y="13877"/>
                    <a:pt x="40516" y="13877"/>
                  </a:cubicBezTo>
                  <a:cubicBezTo>
                    <a:pt x="40801" y="13877"/>
                    <a:pt x="40989" y="13433"/>
                    <a:pt x="40685" y="13221"/>
                  </a:cubicBezTo>
                  <a:cubicBezTo>
                    <a:pt x="40664" y="13204"/>
                    <a:pt x="40639" y="13191"/>
                    <a:pt x="40618" y="13175"/>
                  </a:cubicBezTo>
                  <a:cubicBezTo>
                    <a:pt x="40609" y="13170"/>
                    <a:pt x="40597" y="13158"/>
                    <a:pt x="40588" y="13154"/>
                  </a:cubicBezTo>
                  <a:cubicBezTo>
                    <a:pt x="38189" y="11488"/>
                    <a:pt x="35475" y="9983"/>
                    <a:pt x="32507" y="9983"/>
                  </a:cubicBezTo>
                  <a:cubicBezTo>
                    <a:pt x="32331" y="9983"/>
                    <a:pt x="32155" y="9988"/>
                    <a:pt x="31978" y="9999"/>
                  </a:cubicBezTo>
                  <a:cubicBezTo>
                    <a:pt x="29311" y="10163"/>
                    <a:pt x="26900" y="11725"/>
                    <a:pt x="25686" y="14103"/>
                  </a:cubicBezTo>
                  <a:cubicBezTo>
                    <a:pt x="25564" y="14145"/>
                    <a:pt x="25501" y="14229"/>
                    <a:pt x="25480" y="14330"/>
                  </a:cubicBezTo>
                  <a:cubicBezTo>
                    <a:pt x="24880" y="14262"/>
                    <a:pt x="24275" y="14178"/>
                    <a:pt x="23678" y="14031"/>
                  </a:cubicBezTo>
                  <a:cubicBezTo>
                    <a:pt x="22191" y="13670"/>
                    <a:pt x="20873" y="12935"/>
                    <a:pt x="19629" y="12053"/>
                  </a:cubicBezTo>
                  <a:cubicBezTo>
                    <a:pt x="18831" y="10373"/>
                    <a:pt x="18256" y="8596"/>
                    <a:pt x="18130" y="6702"/>
                  </a:cubicBezTo>
                  <a:cubicBezTo>
                    <a:pt x="17991" y="4606"/>
                    <a:pt x="18273" y="2510"/>
                    <a:pt x="18562" y="440"/>
                  </a:cubicBezTo>
                  <a:cubicBezTo>
                    <a:pt x="18600" y="174"/>
                    <a:pt x="18371" y="0"/>
                    <a:pt x="18169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850" name="Google Shape;850;p14"/>
          <p:cNvGrpSpPr/>
          <p:nvPr/>
        </p:nvGrpSpPr>
        <p:grpSpPr>
          <a:xfrm rot="5400000">
            <a:off x="2498338" y="-592556"/>
            <a:ext cx="768123" cy="1059074"/>
            <a:chOff x="179825" y="1914100"/>
            <a:chExt cx="601600" cy="829475"/>
          </a:xfrm>
        </p:grpSpPr>
        <p:sp>
          <p:nvSpPr>
            <p:cNvPr id="851" name="Google Shape;851;p14"/>
            <p:cNvSpPr/>
            <p:nvPr/>
          </p:nvSpPr>
          <p:spPr>
            <a:xfrm>
              <a:off x="355500" y="21345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48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2" name="Google Shape;852;p14"/>
            <p:cNvSpPr/>
            <p:nvPr/>
          </p:nvSpPr>
          <p:spPr>
            <a:xfrm>
              <a:off x="506725" y="2220825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3" name="Google Shape;853;p14"/>
            <p:cNvSpPr/>
            <p:nvPr/>
          </p:nvSpPr>
          <p:spPr>
            <a:xfrm>
              <a:off x="246000" y="2364800"/>
              <a:ext cx="76025" cy="59025"/>
            </a:xfrm>
            <a:custGeom>
              <a:rect l="l" t="t" r="r" b="b"/>
              <a:pathLst>
                <a:path w="3041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7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4" name="Google Shape;854;p14"/>
            <p:cNvSpPr/>
            <p:nvPr/>
          </p:nvSpPr>
          <p:spPr>
            <a:xfrm>
              <a:off x="375675" y="25001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5" name="Google Shape;855;p14"/>
            <p:cNvSpPr/>
            <p:nvPr/>
          </p:nvSpPr>
          <p:spPr>
            <a:xfrm>
              <a:off x="381450" y="23419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29" y="2348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6" name="Google Shape;856;p14"/>
            <p:cNvSpPr/>
            <p:nvPr/>
          </p:nvSpPr>
          <p:spPr>
            <a:xfrm>
              <a:off x="266250" y="22568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7" name="Google Shape;857;p14"/>
            <p:cNvSpPr/>
            <p:nvPr/>
          </p:nvSpPr>
          <p:spPr>
            <a:xfrm>
              <a:off x="179825" y="2470000"/>
              <a:ext cx="75950" cy="58950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8" name="Google Shape;858;p14"/>
            <p:cNvSpPr/>
            <p:nvPr/>
          </p:nvSpPr>
          <p:spPr>
            <a:xfrm>
              <a:off x="467875" y="2442600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59" name="Google Shape;859;p14"/>
            <p:cNvSpPr/>
            <p:nvPr/>
          </p:nvSpPr>
          <p:spPr>
            <a:xfrm>
              <a:off x="394350" y="22496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4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0" name="Google Shape;860;p14"/>
            <p:cNvSpPr/>
            <p:nvPr/>
          </p:nvSpPr>
          <p:spPr>
            <a:xfrm>
              <a:off x="449075" y="2114250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1" name="Google Shape;861;p14"/>
            <p:cNvSpPr/>
            <p:nvPr/>
          </p:nvSpPr>
          <p:spPr>
            <a:xfrm>
              <a:off x="181300" y="20610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2" name="Google Shape;862;p14"/>
            <p:cNvSpPr/>
            <p:nvPr/>
          </p:nvSpPr>
          <p:spPr>
            <a:xfrm>
              <a:off x="211450" y="2166125"/>
              <a:ext cx="75925" cy="58925"/>
            </a:xfrm>
            <a:custGeom>
              <a:rect l="l" t="t" r="r" b="b"/>
              <a:pathLst>
                <a:path w="3037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7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3" name="Google Shape;863;p14"/>
            <p:cNvSpPr/>
            <p:nvPr/>
          </p:nvSpPr>
          <p:spPr>
            <a:xfrm>
              <a:off x="276325" y="26009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4" name="Google Shape;864;p14"/>
            <p:cNvSpPr/>
            <p:nvPr/>
          </p:nvSpPr>
          <p:spPr>
            <a:xfrm>
              <a:off x="521100" y="25939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5" name="Google Shape;865;p14"/>
            <p:cNvSpPr/>
            <p:nvPr/>
          </p:nvSpPr>
          <p:spPr>
            <a:xfrm>
              <a:off x="603100" y="2374975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42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6" name="Google Shape;866;p14"/>
            <p:cNvSpPr/>
            <p:nvPr/>
          </p:nvSpPr>
          <p:spPr>
            <a:xfrm>
              <a:off x="705400" y="2275525"/>
              <a:ext cx="76025" cy="59050"/>
            </a:xfrm>
            <a:custGeom>
              <a:rect l="l" t="t" r="r" b="b"/>
              <a:pathLst>
                <a:path w="3041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7" y="2361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7" name="Google Shape;867;p14"/>
            <p:cNvSpPr/>
            <p:nvPr/>
          </p:nvSpPr>
          <p:spPr>
            <a:xfrm>
              <a:off x="623375" y="203947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8" name="Google Shape;868;p14"/>
            <p:cNvSpPr/>
            <p:nvPr/>
          </p:nvSpPr>
          <p:spPr>
            <a:xfrm>
              <a:off x="472175" y="1914100"/>
              <a:ext cx="75825" cy="58950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69" name="Google Shape;869;p14"/>
            <p:cNvSpPr/>
            <p:nvPr/>
          </p:nvSpPr>
          <p:spPr>
            <a:xfrm>
              <a:off x="253225" y="19184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0" name="Google Shape;870;p14"/>
            <p:cNvSpPr/>
            <p:nvPr/>
          </p:nvSpPr>
          <p:spPr>
            <a:xfrm>
              <a:off x="378300" y="2035225"/>
              <a:ext cx="59150" cy="60200"/>
            </a:xfrm>
            <a:custGeom>
              <a:rect l="l" t="t" r="r" b="b"/>
              <a:pathLst>
                <a:path w="2366" h="2408" extrusionOk="0">
                  <a:moveTo>
                    <a:pt x="1248" y="1"/>
                  </a:moveTo>
                  <a:cubicBezTo>
                    <a:pt x="1229" y="1"/>
                    <a:pt x="1209" y="1"/>
                    <a:pt x="1189" y="3"/>
                  </a:cubicBezTo>
                  <a:cubicBezTo>
                    <a:pt x="1084" y="16"/>
                    <a:pt x="979" y="28"/>
                    <a:pt x="874" y="41"/>
                  </a:cubicBezTo>
                  <a:cubicBezTo>
                    <a:pt x="672" y="100"/>
                    <a:pt x="500" y="200"/>
                    <a:pt x="353" y="347"/>
                  </a:cubicBezTo>
                  <a:cubicBezTo>
                    <a:pt x="290" y="427"/>
                    <a:pt x="231" y="503"/>
                    <a:pt x="168" y="583"/>
                  </a:cubicBezTo>
                  <a:cubicBezTo>
                    <a:pt x="63" y="767"/>
                    <a:pt x="13" y="965"/>
                    <a:pt x="5" y="1175"/>
                  </a:cubicBezTo>
                  <a:lnTo>
                    <a:pt x="5" y="1234"/>
                  </a:lnTo>
                  <a:cubicBezTo>
                    <a:pt x="0" y="1397"/>
                    <a:pt x="34" y="1549"/>
                    <a:pt x="105" y="1687"/>
                  </a:cubicBezTo>
                  <a:cubicBezTo>
                    <a:pt x="152" y="1834"/>
                    <a:pt x="231" y="1960"/>
                    <a:pt x="349" y="2065"/>
                  </a:cubicBezTo>
                  <a:cubicBezTo>
                    <a:pt x="454" y="2179"/>
                    <a:pt x="580" y="2258"/>
                    <a:pt x="727" y="2305"/>
                  </a:cubicBezTo>
                  <a:cubicBezTo>
                    <a:pt x="848" y="2371"/>
                    <a:pt x="982" y="2408"/>
                    <a:pt x="1117" y="2408"/>
                  </a:cubicBezTo>
                  <a:cubicBezTo>
                    <a:pt x="1137" y="2408"/>
                    <a:pt x="1157" y="2407"/>
                    <a:pt x="1176" y="2405"/>
                  </a:cubicBezTo>
                  <a:cubicBezTo>
                    <a:pt x="1281" y="2389"/>
                    <a:pt x="1386" y="2380"/>
                    <a:pt x="1491" y="2363"/>
                  </a:cubicBezTo>
                  <a:cubicBezTo>
                    <a:pt x="1693" y="2305"/>
                    <a:pt x="1865" y="2208"/>
                    <a:pt x="2012" y="2061"/>
                  </a:cubicBezTo>
                  <a:cubicBezTo>
                    <a:pt x="2075" y="1981"/>
                    <a:pt x="2134" y="1901"/>
                    <a:pt x="2197" y="1822"/>
                  </a:cubicBezTo>
                  <a:cubicBezTo>
                    <a:pt x="2302" y="1641"/>
                    <a:pt x="2352" y="1439"/>
                    <a:pt x="2357" y="1229"/>
                  </a:cubicBezTo>
                  <a:lnTo>
                    <a:pt x="2357" y="1171"/>
                  </a:lnTo>
                  <a:cubicBezTo>
                    <a:pt x="2365" y="1011"/>
                    <a:pt x="2331" y="856"/>
                    <a:pt x="2260" y="721"/>
                  </a:cubicBezTo>
                  <a:cubicBezTo>
                    <a:pt x="2210" y="574"/>
                    <a:pt x="2134" y="448"/>
                    <a:pt x="2016" y="343"/>
                  </a:cubicBezTo>
                  <a:cubicBezTo>
                    <a:pt x="1911" y="226"/>
                    <a:pt x="1785" y="146"/>
                    <a:pt x="1638" y="100"/>
                  </a:cubicBezTo>
                  <a:cubicBezTo>
                    <a:pt x="1514" y="37"/>
                    <a:pt x="1383" y="1"/>
                    <a:pt x="1248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1" name="Google Shape;871;p14"/>
            <p:cNvSpPr/>
            <p:nvPr/>
          </p:nvSpPr>
          <p:spPr>
            <a:xfrm>
              <a:off x="646375" y="26845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17" y="1"/>
                  </a:moveTo>
                  <a:cubicBezTo>
                    <a:pt x="0" y="1"/>
                    <a:pt x="0" y="2361"/>
                    <a:pt x="1517" y="2361"/>
                  </a:cubicBezTo>
                  <a:cubicBezTo>
                    <a:pt x="3033" y="2361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2" name="Google Shape;872;p14"/>
            <p:cNvSpPr/>
            <p:nvPr/>
          </p:nvSpPr>
          <p:spPr>
            <a:xfrm>
              <a:off x="660750" y="24713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38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873" name="Google Shape;873;p14"/>
          <p:cNvGrpSpPr/>
          <p:nvPr/>
        </p:nvGrpSpPr>
        <p:grpSpPr>
          <a:xfrm rot="4599094">
            <a:off x="7903292" y="-414232"/>
            <a:ext cx="711199" cy="989276"/>
            <a:chOff x="6888750" y="2089050"/>
            <a:chExt cx="556975" cy="774750"/>
          </a:xfrm>
        </p:grpSpPr>
        <p:sp>
          <p:nvSpPr>
            <p:cNvPr id="874" name="Google Shape;874;p14"/>
            <p:cNvSpPr/>
            <p:nvPr/>
          </p:nvSpPr>
          <p:spPr>
            <a:xfrm>
              <a:off x="7208500" y="254697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21" y="1"/>
                  </a:moveTo>
                  <a:cubicBezTo>
                    <a:pt x="0" y="1"/>
                    <a:pt x="0" y="2361"/>
                    <a:pt x="1521" y="2361"/>
                  </a:cubicBezTo>
                  <a:cubicBezTo>
                    <a:pt x="3037" y="2361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5" name="Google Shape;875;p14"/>
            <p:cNvSpPr/>
            <p:nvPr/>
          </p:nvSpPr>
          <p:spPr>
            <a:xfrm>
              <a:off x="7181100" y="2404475"/>
              <a:ext cx="76050" cy="58950"/>
            </a:xfrm>
            <a:custGeom>
              <a:rect l="l" t="t" r="r" b="b"/>
              <a:pathLst>
                <a:path w="3042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7" y="2357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6" name="Google Shape;876;p14"/>
            <p:cNvSpPr/>
            <p:nvPr/>
          </p:nvSpPr>
          <p:spPr>
            <a:xfrm>
              <a:off x="7339550" y="2535425"/>
              <a:ext cx="76050" cy="59025"/>
            </a:xfrm>
            <a:custGeom>
              <a:rect l="l" t="t" r="r" b="b"/>
              <a:pathLst>
                <a:path w="3042" h="2361" extrusionOk="0">
                  <a:moveTo>
                    <a:pt x="1517" y="0"/>
                  </a:moveTo>
                  <a:cubicBezTo>
                    <a:pt x="0" y="0"/>
                    <a:pt x="0" y="2361"/>
                    <a:pt x="1517" y="2361"/>
                  </a:cubicBezTo>
                  <a:cubicBezTo>
                    <a:pt x="3033" y="2361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7" name="Google Shape;877;p14"/>
            <p:cNvSpPr/>
            <p:nvPr/>
          </p:nvSpPr>
          <p:spPr>
            <a:xfrm>
              <a:off x="7359700" y="2427475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38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8" name="Google Shape;878;p14"/>
            <p:cNvSpPr/>
            <p:nvPr/>
          </p:nvSpPr>
          <p:spPr>
            <a:xfrm>
              <a:off x="7273400" y="26406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0"/>
                  </a:moveTo>
                  <a:cubicBezTo>
                    <a:pt x="0" y="0"/>
                    <a:pt x="0" y="2356"/>
                    <a:pt x="1516" y="2356"/>
                  </a:cubicBezTo>
                  <a:cubicBezTo>
                    <a:pt x="3029" y="2356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79" name="Google Shape;879;p14"/>
            <p:cNvSpPr/>
            <p:nvPr/>
          </p:nvSpPr>
          <p:spPr>
            <a:xfrm>
              <a:off x="7274850" y="22316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4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0" name="Google Shape;880;p14"/>
            <p:cNvSpPr/>
            <p:nvPr/>
          </p:nvSpPr>
          <p:spPr>
            <a:xfrm>
              <a:off x="7305000" y="23367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7" y="2357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1" name="Google Shape;881;p14"/>
            <p:cNvSpPr/>
            <p:nvPr/>
          </p:nvSpPr>
          <p:spPr>
            <a:xfrm>
              <a:off x="7061700" y="246642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2" name="Google Shape;882;p14"/>
            <p:cNvSpPr/>
            <p:nvPr/>
          </p:nvSpPr>
          <p:spPr>
            <a:xfrm>
              <a:off x="7087525" y="26261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3" name="Google Shape;883;p14"/>
            <p:cNvSpPr/>
            <p:nvPr/>
          </p:nvSpPr>
          <p:spPr>
            <a:xfrm>
              <a:off x="7214275" y="27414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3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4" name="Google Shape;884;p14"/>
            <p:cNvSpPr/>
            <p:nvPr/>
          </p:nvSpPr>
          <p:spPr>
            <a:xfrm>
              <a:off x="7369900" y="2771675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29" y="2353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5" name="Google Shape;885;p14"/>
            <p:cNvSpPr/>
            <p:nvPr/>
          </p:nvSpPr>
          <p:spPr>
            <a:xfrm>
              <a:off x="7346800" y="20890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0"/>
                  </a:moveTo>
                  <a:cubicBezTo>
                    <a:pt x="0" y="0"/>
                    <a:pt x="0" y="2357"/>
                    <a:pt x="1516" y="2357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6" name="Google Shape;886;p14"/>
            <p:cNvSpPr/>
            <p:nvPr/>
          </p:nvSpPr>
          <p:spPr>
            <a:xfrm>
              <a:off x="7119250" y="2143750"/>
              <a:ext cx="75925" cy="59050"/>
            </a:xfrm>
            <a:custGeom>
              <a:rect l="l" t="t" r="r" b="b"/>
              <a:pathLst>
                <a:path w="3037" h="2362" extrusionOk="0">
                  <a:moveTo>
                    <a:pt x="1521" y="1"/>
                  </a:moveTo>
                  <a:cubicBezTo>
                    <a:pt x="0" y="1"/>
                    <a:pt x="0" y="2361"/>
                    <a:pt x="1521" y="2361"/>
                  </a:cubicBezTo>
                  <a:cubicBezTo>
                    <a:pt x="3033" y="2361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7" name="Google Shape;887;p14"/>
            <p:cNvSpPr/>
            <p:nvPr/>
          </p:nvSpPr>
          <p:spPr>
            <a:xfrm>
              <a:off x="7143700" y="229642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8" name="Google Shape;888;p14"/>
            <p:cNvSpPr/>
            <p:nvPr/>
          </p:nvSpPr>
          <p:spPr>
            <a:xfrm>
              <a:off x="6959425" y="23051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89" name="Google Shape;889;p14"/>
            <p:cNvSpPr/>
            <p:nvPr/>
          </p:nvSpPr>
          <p:spPr>
            <a:xfrm>
              <a:off x="6888750" y="25397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21" y="1"/>
                  </a:moveTo>
                  <a:cubicBezTo>
                    <a:pt x="1" y="1"/>
                    <a:pt x="1" y="2361"/>
                    <a:pt x="1521" y="2361"/>
                  </a:cubicBezTo>
                  <a:cubicBezTo>
                    <a:pt x="3038" y="2361"/>
                    <a:pt x="3038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90" name="Google Shape;890;p14"/>
            <p:cNvSpPr/>
            <p:nvPr/>
          </p:nvSpPr>
          <p:spPr>
            <a:xfrm>
              <a:off x="6914800" y="26449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91" name="Google Shape;891;p14"/>
            <p:cNvSpPr/>
            <p:nvPr/>
          </p:nvSpPr>
          <p:spPr>
            <a:xfrm>
              <a:off x="7019900" y="28047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29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892" name="Google Shape;892;p14"/>
          <p:cNvGrpSpPr/>
          <p:nvPr/>
        </p:nvGrpSpPr>
        <p:grpSpPr>
          <a:xfrm>
            <a:off x="8347647" y="-132287"/>
            <a:ext cx="1271437" cy="1179125"/>
            <a:chOff x="6530900" y="755875"/>
            <a:chExt cx="995800" cy="923500"/>
          </a:xfrm>
        </p:grpSpPr>
        <p:sp>
          <p:nvSpPr>
            <p:cNvPr id="893" name="Google Shape;893;p14"/>
            <p:cNvSpPr/>
            <p:nvPr/>
          </p:nvSpPr>
          <p:spPr>
            <a:xfrm>
              <a:off x="6917850" y="790775"/>
              <a:ext cx="201625" cy="328475"/>
            </a:xfrm>
            <a:custGeom>
              <a:rect l="l" t="t" r="r" b="b"/>
              <a:pathLst>
                <a:path w="8063" h="13138" extrusionOk="0">
                  <a:moveTo>
                    <a:pt x="1210" y="0"/>
                  </a:moveTo>
                  <a:lnTo>
                    <a:pt x="1210" y="0"/>
                  </a:lnTo>
                  <a:cubicBezTo>
                    <a:pt x="0" y="5544"/>
                    <a:pt x="1222" y="11567"/>
                    <a:pt x="5192" y="13138"/>
                  </a:cubicBezTo>
                  <a:cubicBezTo>
                    <a:pt x="7317" y="8485"/>
                    <a:pt x="8065" y="3944"/>
                    <a:pt x="1210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94" name="Google Shape;894;p14"/>
            <p:cNvSpPr/>
            <p:nvPr/>
          </p:nvSpPr>
          <p:spPr>
            <a:xfrm>
              <a:off x="6922250" y="1217725"/>
              <a:ext cx="279225" cy="453750"/>
            </a:xfrm>
            <a:custGeom>
              <a:rect l="l" t="t" r="r" b="b"/>
              <a:pathLst>
                <a:path w="11169" h="18150" extrusionOk="0">
                  <a:moveTo>
                    <a:pt x="5684" y="0"/>
                  </a:moveTo>
                  <a:lnTo>
                    <a:pt x="5684" y="0"/>
                  </a:lnTo>
                  <a:cubicBezTo>
                    <a:pt x="1042" y="2810"/>
                    <a:pt x="1" y="8317"/>
                    <a:pt x="4705" y="18149"/>
                  </a:cubicBezTo>
                  <a:cubicBezTo>
                    <a:pt x="11169" y="12744"/>
                    <a:pt x="10522" y="6599"/>
                    <a:pt x="5684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95" name="Google Shape;895;p14"/>
            <p:cNvSpPr/>
            <p:nvPr/>
          </p:nvSpPr>
          <p:spPr>
            <a:xfrm>
              <a:off x="6536350" y="1149800"/>
              <a:ext cx="342550" cy="181800"/>
            </a:xfrm>
            <a:custGeom>
              <a:rect l="l" t="t" r="r" b="b"/>
              <a:pathLst>
                <a:path w="13702" h="7272" extrusionOk="0">
                  <a:moveTo>
                    <a:pt x="8820" y="0"/>
                  </a:moveTo>
                  <a:cubicBezTo>
                    <a:pt x="5575" y="0"/>
                    <a:pt x="2724" y="2559"/>
                    <a:pt x="1" y="5939"/>
                  </a:cubicBezTo>
                  <a:cubicBezTo>
                    <a:pt x="2779" y="6728"/>
                    <a:pt x="5364" y="7271"/>
                    <a:pt x="7525" y="7271"/>
                  </a:cubicBezTo>
                  <a:cubicBezTo>
                    <a:pt x="10984" y="7271"/>
                    <a:pt x="13358" y="5881"/>
                    <a:pt x="13702" y="1890"/>
                  </a:cubicBezTo>
                  <a:cubicBezTo>
                    <a:pt x="11968" y="569"/>
                    <a:pt x="10350" y="0"/>
                    <a:pt x="8820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96" name="Google Shape;896;p14"/>
            <p:cNvSpPr/>
            <p:nvPr/>
          </p:nvSpPr>
          <p:spPr>
            <a:xfrm>
              <a:off x="6530900" y="755875"/>
              <a:ext cx="995800" cy="923500"/>
            </a:xfrm>
            <a:custGeom>
              <a:rect l="l" t="t" r="r" b="b"/>
              <a:pathLst>
                <a:path w="39832" h="36940" extrusionOk="0">
                  <a:moveTo>
                    <a:pt x="16469" y="640"/>
                  </a:moveTo>
                  <a:cubicBezTo>
                    <a:pt x="19137" y="3324"/>
                    <a:pt x="20670" y="6991"/>
                    <a:pt x="20665" y="10779"/>
                  </a:cubicBezTo>
                  <a:cubicBezTo>
                    <a:pt x="20665" y="11771"/>
                    <a:pt x="20548" y="12753"/>
                    <a:pt x="20342" y="13719"/>
                  </a:cubicBezTo>
                  <a:cubicBezTo>
                    <a:pt x="19758" y="12695"/>
                    <a:pt x="19515" y="11527"/>
                    <a:pt x="19309" y="10372"/>
                  </a:cubicBezTo>
                  <a:cubicBezTo>
                    <a:pt x="19048" y="8885"/>
                    <a:pt x="18838" y="7390"/>
                    <a:pt x="18679" y="5882"/>
                  </a:cubicBezTo>
                  <a:cubicBezTo>
                    <a:pt x="18662" y="5736"/>
                    <a:pt x="18539" y="5663"/>
                    <a:pt x="18425" y="5663"/>
                  </a:cubicBezTo>
                  <a:cubicBezTo>
                    <a:pt x="18312" y="5663"/>
                    <a:pt x="18206" y="5735"/>
                    <a:pt x="18221" y="5882"/>
                  </a:cubicBezTo>
                  <a:cubicBezTo>
                    <a:pt x="18381" y="7423"/>
                    <a:pt x="18595" y="8965"/>
                    <a:pt x="18868" y="10490"/>
                  </a:cubicBezTo>
                  <a:cubicBezTo>
                    <a:pt x="19082" y="11687"/>
                    <a:pt x="19342" y="12900"/>
                    <a:pt x="19956" y="13955"/>
                  </a:cubicBezTo>
                  <a:cubicBezTo>
                    <a:pt x="19691" y="13795"/>
                    <a:pt x="19435" y="13627"/>
                    <a:pt x="19187" y="13425"/>
                  </a:cubicBezTo>
                  <a:cubicBezTo>
                    <a:pt x="18049" y="12518"/>
                    <a:pt x="17352" y="11330"/>
                    <a:pt x="16873" y="9965"/>
                  </a:cubicBezTo>
                  <a:cubicBezTo>
                    <a:pt x="16373" y="8536"/>
                    <a:pt x="16079" y="7041"/>
                    <a:pt x="15995" y="5533"/>
                  </a:cubicBezTo>
                  <a:cubicBezTo>
                    <a:pt x="15907" y="3887"/>
                    <a:pt x="16070" y="2236"/>
                    <a:pt x="16469" y="640"/>
                  </a:cubicBezTo>
                  <a:close/>
                  <a:moveTo>
                    <a:pt x="8038" y="15205"/>
                  </a:moveTo>
                  <a:cubicBezTo>
                    <a:pt x="8866" y="15205"/>
                    <a:pt x="9698" y="15337"/>
                    <a:pt x="10493" y="15584"/>
                  </a:cubicBezTo>
                  <a:cubicBezTo>
                    <a:pt x="11517" y="15904"/>
                    <a:pt x="12467" y="16408"/>
                    <a:pt x="13344" y="17017"/>
                  </a:cubicBezTo>
                  <a:cubicBezTo>
                    <a:pt x="12530" y="17147"/>
                    <a:pt x="11723" y="17294"/>
                    <a:pt x="10913" y="17470"/>
                  </a:cubicBezTo>
                  <a:cubicBezTo>
                    <a:pt x="9224" y="17827"/>
                    <a:pt x="7552" y="18273"/>
                    <a:pt x="5902" y="18756"/>
                  </a:cubicBezTo>
                  <a:cubicBezTo>
                    <a:pt x="4184" y="19260"/>
                    <a:pt x="2478" y="19810"/>
                    <a:pt x="769" y="20368"/>
                  </a:cubicBezTo>
                  <a:lnTo>
                    <a:pt x="769" y="20368"/>
                  </a:lnTo>
                  <a:cubicBezTo>
                    <a:pt x="1311" y="19570"/>
                    <a:pt x="1857" y="18777"/>
                    <a:pt x="2457" y="18016"/>
                  </a:cubicBezTo>
                  <a:cubicBezTo>
                    <a:pt x="3100" y="17197"/>
                    <a:pt x="3831" y="16475"/>
                    <a:pt x="4768" y="15983"/>
                  </a:cubicBezTo>
                  <a:cubicBezTo>
                    <a:pt x="5785" y="15450"/>
                    <a:pt x="6909" y="15205"/>
                    <a:pt x="8038" y="15205"/>
                  </a:cubicBezTo>
                  <a:close/>
                  <a:moveTo>
                    <a:pt x="13311" y="17487"/>
                  </a:moveTo>
                  <a:lnTo>
                    <a:pt x="13311" y="17487"/>
                  </a:lnTo>
                  <a:cubicBezTo>
                    <a:pt x="12538" y="18928"/>
                    <a:pt x="11320" y="20100"/>
                    <a:pt x="9854" y="20843"/>
                  </a:cubicBezTo>
                  <a:cubicBezTo>
                    <a:pt x="9048" y="21255"/>
                    <a:pt x="8161" y="21532"/>
                    <a:pt x="7263" y="21637"/>
                  </a:cubicBezTo>
                  <a:cubicBezTo>
                    <a:pt x="6946" y="21674"/>
                    <a:pt x="6628" y="21689"/>
                    <a:pt x="6310" y="21689"/>
                  </a:cubicBezTo>
                  <a:cubicBezTo>
                    <a:pt x="5510" y="21689"/>
                    <a:pt x="4708" y="21593"/>
                    <a:pt x="3915" y="21502"/>
                  </a:cubicBezTo>
                  <a:cubicBezTo>
                    <a:pt x="2894" y="21385"/>
                    <a:pt x="1861" y="21213"/>
                    <a:pt x="916" y="20801"/>
                  </a:cubicBezTo>
                  <a:cubicBezTo>
                    <a:pt x="4007" y="19797"/>
                    <a:pt x="7107" y="18802"/>
                    <a:pt x="10278" y="18083"/>
                  </a:cubicBezTo>
                  <a:cubicBezTo>
                    <a:pt x="11282" y="17852"/>
                    <a:pt x="12294" y="17663"/>
                    <a:pt x="13311" y="17487"/>
                  </a:cubicBezTo>
                  <a:close/>
                  <a:moveTo>
                    <a:pt x="20082" y="19058"/>
                  </a:moveTo>
                  <a:lnTo>
                    <a:pt x="20082" y="19058"/>
                  </a:lnTo>
                  <a:cubicBezTo>
                    <a:pt x="19733" y="22103"/>
                    <a:pt x="19846" y="25182"/>
                    <a:pt x="20401" y="28193"/>
                  </a:cubicBezTo>
                  <a:cubicBezTo>
                    <a:pt x="20422" y="28304"/>
                    <a:pt x="20504" y="28353"/>
                    <a:pt x="20592" y="28353"/>
                  </a:cubicBezTo>
                  <a:cubicBezTo>
                    <a:pt x="20726" y="28353"/>
                    <a:pt x="20875" y="28239"/>
                    <a:pt x="20842" y="28063"/>
                  </a:cubicBezTo>
                  <a:cubicBezTo>
                    <a:pt x="20296" y="25127"/>
                    <a:pt x="20195" y="22132"/>
                    <a:pt x="20523" y="19171"/>
                  </a:cubicBezTo>
                  <a:lnTo>
                    <a:pt x="20523" y="19171"/>
                  </a:lnTo>
                  <a:cubicBezTo>
                    <a:pt x="23089" y="23384"/>
                    <a:pt x="23526" y="28651"/>
                    <a:pt x="21623" y="33229"/>
                  </a:cubicBezTo>
                  <a:cubicBezTo>
                    <a:pt x="21350" y="33893"/>
                    <a:pt x="21027" y="34536"/>
                    <a:pt x="20657" y="35153"/>
                  </a:cubicBezTo>
                  <a:cubicBezTo>
                    <a:pt x="20359" y="35657"/>
                    <a:pt x="20002" y="36195"/>
                    <a:pt x="19452" y="36434"/>
                  </a:cubicBezTo>
                  <a:cubicBezTo>
                    <a:pt x="18994" y="35258"/>
                    <a:pt x="18536" y="34086"/>
                    <a:pt x="18087" y="32910"/>
                  </a:cubicBezTo>
                  <a:cubicBezTo>
                    <a:pt x="17620" y="31692"/>
                    <a:pt x="17200" y="30457"/>
                    <a:pt x="16961" y="29176"/>
                  </a:cubicBezTo>
                  <a:cubicBezTo>
                    <a:pt x="16726" y="27899"/>
                    <a:pt x="16658" y="26593"/>
                    <a:pt x="16747" y="25304"/>
                  </a:cubicBezTo>
                  <a:cubicBezTo>
                    <a:pt x="16835" y="24027"/>
                    <a:pt x="17024" y="22662"/>
                    <a:pt x="17620" y="21511"/>
                  </a:cubicBezTo>
                  <a:cubicBezTo>
                    <a:pt x="18150" y="20486"/>
                    <a:pt x="19027" y="19730"/>
                    <a:pt x="19981" y="19117"/>
                  </a:cubicBezTo>
                  <a:cubicBezTo>
                    <a:pt x="20014" y="19096"/>
                    <a:pt x="20044" y="19075"/>
                    <a:pt x="20082" y="19058"/>
                  </a:cubicBezTo>
                  <a:close/>
                  <a:moveTo>
                    <a:pt x="16412" y="0"/>
                  </a:moveTo>
                  <a:cubicBezTo>
                    <a:pt x="16351" y="0"/>
                    <a:pt x="16291" y="23"/>
                    <a:pt x="16243" y="56"/>
                  </a:cubicBezTo>
                  <a:lnTo>
                    <a:pt x="16234" y="69"/>
                  </a:lnTo>
                  <a:lnTo>
                    <a:pt x="16217" y="86"/>
                  </a:lnTo>
                  <a:cubicBezTo>
                    <a:pt x="16184" y="111"/>
                    <a:pt x="16159" y="149"/>
                    <a:pt x="16150" y="195"/>
                  </a:cubicBezTo>
                  <a:cubicBezTo>
                    <a:pt x="16117" y="220"/>
                    <a:pt x="16091" y="254"/>
                    <a:pt x="16075" y="304"/>
                  </a:cubicBezTo>
                  <a:cubicBezTo>
                    <a:pt x="15260" y="3374"/>
                    <a:pt x="15331" y="6667"/>
                    <a:pt x="16301" y="9691"/>
                  </a:cubicBezTo>
                  <a:cubicBezTo>
                    <a:pt x="16759" y="11120"/>
                    <a:pt x="17398" y="12443"/>
                    <a:pt x="18528" y="13459"/>
                  </a:cubicBezTo>
                  <a:cubicBezTo>
                    <a:pt x="19531" y="14362"/>
                    <a:pt x="20758" y="14992"/>
                    <a:pt x="22052" y="15374"/>
                  </a:cubicBezTo>
                  <a:cubicBezTo>
                    <a:pt x="22627" y="15542"/>
                    <a:pt x="23211" y="15668"/>
                    <a:pt x="23803" y="15752"/>
                  </a:cubicBezTo>
                  <a:cubicBezTo>
                    <a:pt x="21153" y="16000"/>
                    <a:pt x="18511" y="16298"/>
                    <a:pt x="15869" y="16643"/>
                  </a:cubicBezTo>
                  <a:cubicBezTo>
                    <a:pt x="15218" y="16727"/>
                    <a:pt x="14575" y="16823"/>
                    <a:pt x="13920" y="16924"/>
                  </a:cubicBezTo>
                  <a:cubicBezTo>
                    <a:pt x="13916" y="16916"/>
                    <a:pt x="13912" y="16916"/>
                    <a:pt x="13912" y="16912"/>
                  </a:cubicBezTo>
                  <a:cubicBezTo>
                    <a:pt x="13895" y="16870"/>
                    <a:pt x="13874" y="16828"/>
                    <a:pt x="13832" y="16798"/>
                  </a:cubicBezTo>
                  <a:cubicBezTo>
                    <a:pt x="12170" y="15569"/>
                    <a:pt x="10150" y="14738"/>
                    <a:pt x="8058" y="14738"/>
                  </a:cubicBezTo>
                  <a:cubicBezTo>
                    <a:pt x="7991" y="14738"/>
                    <a:pt x="7925" y="14738"/>
                    <a:pt x="7859" y="14740"/>
                  </a:cubicBezTo>
                  <a:cubicBezTo>
                    <a:pt x="5759" y="14791"/>
                    <a:pt x="3823" y="15677"/>
                    <a:pt x="2462" y="17285"/>
                  </a:cubicBezTo>
                  <a:cubicBezTo>
                    <a:pt x="1592" y="18302"/>
                    <a:pt x="853" y="19428"/>
                    <a:pt x="105" y="20528"/>
                  </a:cubicBezTo>
                  <a:cubicBezTo>
                    <a:pt x="89" y="20549"/>
                    <a:pt x="76" y="20570"/>
                    <a:pt x="72" y="20591"/>
                  </a:cubicBezTo>
                  <a:cubicBezTo>
                    <a:pt x="5" y="20692"/>
                    <a:pt x="0" y="20839"/>
                    <a:pt x="135" y="20914"/>
                  </a:cubicBezTo>
                  <a:cubicBezTo>
                    <a:pt x="1143" y="21481"/>
                    <a:pt x="2273" y="21725"/>
                    <a:pt x="3407" y="21880"/>
                  </a:cubicBezTo>
                  <a:cubicBezTo>
                    <a:pt x="4347" y="22006"/>
                    <a:pt x="5318" y="22136"/>
                    <a:pt x="6276" y="22136"/>
                  </a:cubicBezTo>
                  <a:cubicBezTo>
                    <a:pt x="6508" y="22136"/>
                    <a:pt x="6739" y="22129"/>
                    <a:pt x="6969" y="22111"/>
                  </a:cubicBezTo>
                  <a:cubicBezTo>
                    <a:pt x="8880" y="21964"/>
                    <a:pt x="10707" y="21112"/>
                    <a:pt x="12105" y="19801"/>
                  </a:cubicBezTo>
                  <a:cubicBezTo>
                    <a:pt x="12836" y="19113"/>
                    <a:pt x="13433" y="18289"/>
                    <a:pt x="13870" y="17386"/>
                  </a:cubicBezTo>
                  <a:cubicBezTo>
                    <a:pt x="16049" y="17038"/>
                    <a:pt x="18246" y="16786"/>
                    <a:pt x="20439" y="16546"/>
                  </a:cubicBezTo>
                  <a:cubicBezTo>
                    <a:pt x="21997" y="16370"/>
                    <a:pt x="23564" y="16223"/>
                    <a:pt x="25126" y="16088"/>
                  </a:cubicBezTo>
                  <a:lnTo>
                    <a:pt x="25126" y="16088"/>
                  </a:lnTo>
                  <a:cubicBezTo>
                    <a:pt x="24647" y="16256"/>
                    <a:pt x="24173" y="16433"/>
                    <a:pt x="23702" y="16639"/>
                  </a:cubicBezTo>
                  <a:cubicBezTo>
                    <a:pt x="22547" y="17138"/>
                    <a:pt x="21422" y="17722"/>
                    <a:pt x="20334" y="18357"/>
                  </a:cubicBezTo>
                  <a:cubicBezTo>
                    <a:pt x="20275" y="18365"/>
                    <a:pt x="20220" y="18399"/>
                    <a:pt x="20187" y="18445"/>
                  </a:cubicBezTo>
                  <a:cubicBezTo>
                    <a:pt x="19246" y="19008"/>
                    <a:pt x="18343" y="19659"/>
                    <a:pt x="17688" y="20541"/>
                  </a:cubicBezTo>
                  <a:cubicBezTo>
                    <a:pt x="16919" y="21557"/>
                    <a:pt x="16604" y="22826"/>
                    <a:pt x="16427" y="24060"/>
                  </a:cubicBezTo>
                  <a:cubicBezTo>
                    <a:pt x="16238" y="25371"/>
                    <a:pt x="16205" y="26698"/>
                    <a:pt x="16343" y="28009"/>
                  </a:cubicBezTo>
                  <a:cubicBezTo>
                    <a:pt x="16663" y="31083"/>
                    <a:pt x="18003" y="33927"/>
                    <a:pt x="19103" y="36774"/>
                  </a:cubicBezTo>
                  <a:cubicBezTo>
                    <a:pt x="19141" y="36868"/>
                    <a:pt x="19220" y="36939"/>
                    <a:pt x="19318" y="36939"/>
                  </a:cubicBezTo>
                  <a:cubicBezTo>
                    <a:pt x="19338" y="36939"/>
                    <a:pt x="19359" y="36936"/>
                    <a:pt x="19380" y="36930"/>
                  </a:cubicBezTo>
                  <a:cubicBezTo>
                    <a:pt x="20565" y="36602"/>
                    <a:pt x="21182" y="35225"/>
                    <a:pt x="21674" y="34216"/>
                  </a:cubicBezTo>
                  <a:cubicBezTo>
                    <a:pt x="22249" y="33019"/>
                    <a:pt x="22682" y="31755"/>
                    <a:pt x="22946" y="30453"/>
                  </a:cubicBezTo>
                  <a:cubicBezTo>
                    <a:pt x="23488" y="27828"/>
                    <a:pt x="23354" y="25085"/>
                    <a:pt x="22560" y="22523"/>
                  </a:cubicBezTo>
                  <a:cubicBezTo>
                    <a:pt x="22136" y="21150"/>
                    <a:pt x="21514" y="19839"/>
                    <a:pt x="20741" y="18630"/>
                  </a:cubicBezTo>
                  <a:cubicBezTo>
                    <a:pt x="21506" y="18180"/>
                    <a:pt x="22295" y="17781"/>
                    <a:pt x="23089" y="17403"/>
                  </a:cubicBezTo>
                  <a:cubicBezTo>
                    <a:pt x="24240" y="16857"/>
                    <a:pt x="25437" y="16387"/>
                    <a:pt x="26676" y="16076"/>
                  </a:cubicBezTo>
                  <a:cubicBezTo>
                    <a:pt x="26945" y="16009"/>
                    <a:pt x="27205" y="15962"/>
                    <a:pt x="27474" y="15912"/>
                  </a:cubicBezTo>
                  <a:lnTo>
                    <a:pt x="27579" y="15912"/>
                  </a:lnTo>
                  <a:cubicBezTo>
                    <a:pt x="27625" y="15912"/>
                    <a:pt x="27663" y="15899"/>
                    <a:pt x="27692" y="15878"/>
                  </a:cubicBezTo>
                  <a:cubicBezTo>
                    <a:pt x="28629" y="15731"/>
                    <a:pt x="29574" y="15689"/>
                    <a:pt x="30523" y="15689"/>
                  </a:cubicBezTo>
                  <a:cubicBezTo>
                    <a:pt x="33506" y="15698"/>
                    <a:pt x="36547" y="15710"/>
                    <a:pt x="39449" y="16466"/>
                  </a:cubicBezTo>
                  <a:cubicBezTo>
                    <a:pt x="39470" y="16472"/>
                    <a:pt x="39490" y="16474"/>
                    <a:pt x="39509" y="16474"/>
                  </a:cubicBezTo>
                  <a:cubicBezTo>
                    <a:pt x="39746" y="16474"/>
                    <a:pt x="39831" y="16091"/>
                    <a:pt x="39571" y="16025"/>
                  </a:cubicBezTo>
                  <a:cubicBezTo>
                    <a:pt x="36908" y="15324"/>
                    <a:pt x="34140" y="15274"/>
                    <a:pt x="31405" y="15236"/>
                  </a:cubicBezTo>
                  <a:cubicBezTo>
                    <a:pt x="31110" y="15232"/>
                    <a:pt x="30815" y="15229"/>
                    <a:pt x="30520" y="15229"/>
                  </a:cubicBezTo>
                  <a:cubicBezTo>
                    <a:pt x="29469" y="15229"/>
                    <a:pt x="28422" y="15268"/>
                    <a:pt x="27382" y="15458"/>
                  </a:cubicBezTo>
                  <a:cubicBezTo>
                    <a:pt x="27167" y="15463"/>
                    <a:pt x="26951" y="15465"/>
                    <a:pt x="26735" y="15465"/>
                  </a:cubicBezTo>
                  <a:cubicBezTo>
                    <a:pt x="24666" y="15465"/>
                    <a:pt x="22525" y="15241"/>
                    <a:pt x="20674" y="14333"/>
                  </a:cubicBezTo>
                  <a:cubicBezTo>
                    <a:pt x="21669" y="10313"/>
                    <a:pt x="20943" y="5987"/>
                    <a:pt x="18637" y="2534"/>
                  </a:cubicBezTo>
                  <a:cubicBezTo>
                    <a:pt x="18032" y="1631"/>
                    <a:pt x="17331" y="800"/>
                    <a:pt x="16545" y="44"/>
                  </a:cubicBezTo>
                  <a:cubicBezTo>
                    <a:pt x="16504" y="13"/>
                    <a:pt x="16457" y="0"/>
                    <a:pt x="16412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897" name="Google Shape;897;p14"/>
          <p:cNvGrpSpPr/>
          <p:nvPr/>
        </p:nvGrpSpPr>
        <p:grpSpPr>
          <a:xfrm rot="5400000">
            <a:off x="3557403" y="-592558"/>
            <a:ext cx="768123" cy="1059074"/>
            <a:chOff x="179825" y="1914100"/>
            <a:chExt cx="601600" cy="829475"/>
          </a:xfrm>
        </p:grpSpPr>
        <p:sp>
          <p:nvSpPr>
            <p:cNvPr id="898" name="Google Shape;898;p14"/>
            <p:cNvSpPr/>
            <p:nvPr/>
          </p:nvSpPr>
          <p:spPr>
            <a:xfrm>
              <a:off x="355500" y="21345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48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899" name="Google Shape;899;p14"/>
            <p:cNvSpPr/>
            <p:nvPr/>
          </p:nvSpPr>
          <p:spPr>
            <a:xfrm>
              <a:off x="506725" y="2220825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00" name="Google Shape;900;p14"/>
            <p:cNvSpPr/>
            <p:nvPr/>
          </p:nvSpPr>
          <p:spPr>
            <a:xfrm>
              <a:off x="246000" y="2364800"/>
              <a:ext cx="76025" cy="59025"/>
            </a:xfrm>
            <a:custGeom>
              <a:rect l="l" t="t" r="r" b="b"/>
              <a:pathLst>
                <a:path w="3041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7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01" name="Google Shape;901;p14"/>
            <p:cNvSpPr/>
            <p:nvPr/>
          </p:nvSpPr>
          <p:spPr>
            <a:xfrm>
              <a:off x="375675" y="25001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02" name="Google Shape;902;p14"/>
            <p:cNvSpPr/>
            <p:nvPr/>
          </p:nvSpPr>
          <p:spPr>
            <a:xfrm>
              <a:off x="381450" y="23419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29" y="2348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03" name="Google Shape;903;p14"/>
            <p:cNvSpPr/>
            <p:nvPr/>
          </p:nvSpPr>
          <p:spPr>
            <a:xfrm>
              <a:off x="266250" y="22568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04" name="Google Shape;904;p14"/>
            <p:cNvSpPr/>
            <p:nvPr/>
          </p:nvSpPr>
          <p:spPr>
            <a:xfrm>
              <a:off x="179825" y="2470000"/>
              <a:ext cx="75950" cy="58950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05" name="Google Shape;905;p14"/>
            <p:cNvSpPr/>
            <p:nvPr/>
          </p:nvSpPr>
          <p:spPr>
            <a:xfrm>
              <a:off x="467875" y="2442600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06" name="Google Shape;906;p14"/>
            <p:cNvSpPr/>
            <p:nvPr/>
          </p:nvSpPr>
          <p:spPr>
            <a:xfrm>
              <a:off x="394350" y="22496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4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07" name="Google Shape;907;p14"/>
            <p:cNvSpPr/>
            <p:nvPr/>
          </p:nvSpPr>
          <p:spPr>
            <a:xfrm>
              <a:off x="449075" y="2114250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08" name="Google Shape;908;p14"/>
            <p:cNvSpPr/>
            <p:nvPr/>
          </p:nvSpPr>
          <p:spPr>
            <a:xfrm>
              <a:off x="181300" y="20610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09" name="Google Shape;909;p14"/>
            <p:cNvSpPr/>
            <p:nvPr/>
          </p:nvSpPr>
          <p:spPr>
            <a:xfrm>
              <a:off x="211450" y="2166125"/>
              <a:ext cx="75925" cy="58925"/>
            </a:xfrm>
            <a:custGeom>
              <a:rect l="l" t="t" r="r" b="b"/>
              <a:pathLst>
                <a:path w="3037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7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10" name="Google Shape;910;p14"/>
            <p:cNvSpPr/>
            <p:nvPr/>
          </p:nvSpPr>
          <p:spPr>
            <a:xfrm>
              <a:off x="276325" y="26009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11" name="Google Shape;911;p14"/>
            <p:cNvSpPr/>
            <p:nvPr/>
          </p:nvSpPr>
          <p:spPr>
            <a:xfrm>
              <a:off x="521100" y="25939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12" name="Google Shape;912;p14"/>
            <p:cNvSpPr/>
            <p:nvPr/>
          </p:nvSpPr>
          <p:spPr>
            <a:xfrm>
              <a:off x="603100" y="2374975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42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13" name="Google Shape;913;p14"/>
            <p:cNvSpPr/>
            <p:nvPr/>
          </p:nvSpPr>
          <p:spPr>
            <a:xfrm>
              <a:off x="705400" y="2275525"/>
              <a:ext cx="76025" cy="59050"/>
            </a:xfrm>
            <a:custGeom>
              <a:rect l="l" t="t" r="r" b="b"/>
              <a:pathLst>
                <a:path w="3041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7" y="2361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14" name="Google Shape;914;p14"/>
            <p:cNvSpPr/>
            <p:nvPr/>
          </p:nvSpPr>
          <p:spPr>
            <a:xfrm>
              <a:off x="623375" y="203947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15" name="Google Shape;915;p14"/>
            <p:cNvSpPr/>
            <p:nvPr/>
          </p:nvSpPr>
          <p:spPr>
            <a:xfrm>
              <a:off x="472175" y="1914100"/>
              <a:ext cx="75825" cy="58950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16" name="Google Shape;916;p14"/>
            <p:cNvSpPr/>
            <p:nvPr/>
          </p:nvSpPr>
          <p:spPr>
            <a:xfrm>
              <a:off x="253225" y="19184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17" name="Google Shape;917;p14"/>
            <p:cNvSpPr/>
            <p:nvPr/>
          </p:nvSpPr>
          <p:spPr>
            <a:xfrm>
              <a:off x="378300" y="2035225"/>
              <a:ext cx="59150" cy="60200"/>
            </a:xfrm>
            <a:custGeom>
              <a:rect l="l" t="t" r="r" b="b"/>
              <a:pathLst>
                <a:path w="2366" h="2408" extrusionOk="0">
                  <a:moveTo>
                    <a:pt x="1248" y="1"/>
                  </a:moveTo>
                  <a:cubicBezTo>
                    <a:pt x="1229" y="1"/>
                    <a:pt x="1209" y="1"/>
                    <a:pt x="1189" y="3"/>
                  </a:cubicBezTo>
                  <a:cubicBezTo>
                    <a:pt x="1084" y="16"/>
                    <a:pt x="979" y="28"/>
                    <a:pt x="874" y="41"/>
                  </a:cubicBezTo>
                  <a:cubicBezTo>
                    <a:pt x="672" y="100"/>
                    <a:pt x="500" y="200"/>
                    <a:pt x="353" y="347"/>
                  </a:cubicBezTo>
                  <a:cubicBezTo>
                    <a:pt x="290" y="427"/>
                    <a:pt x="231" y="503"/>
                    <a:pt x="168" y="583"/>
                  </a:cubicBezTo>
                  <a:cubicBezTo>
                    <a:pt x="63" y="767"/>
                    <a:pt x="13" y="965"/>
                    <a:pt x="5" y="1175"/>
                  </a:cubicBezTo>
                  <a:lnTo>
                    <a:pt x="5" y="1234"/>
                  </a:lnTo>
                  <a:cubicBezTo>
                    <a:pt x="0" y="1397"/>
                    <a:pt x="34" y="1549"/>
                    <a:pt x="105" y="1687"/>
                  </a:cubicBezTo>
                  <a:cubicBezTo>
                    <a:pt x="152" y="1834"/>
                    <a:pt x="231" y="1960"/>
                    <a:pt x="349" y="2065"/>
                  </a:cubicBezTo>
                  <a:cubicBezTo>
                    <a:pt x="454" y="2179"/>
                    <a:pt x="580" y="2258"/>
                    <a:pt x="727" y="2305"/>
                  </a:cubicBezTo>
                  <a:cubicBezTo>
                    <a:pt x="848" y="2371"/>
                    <a:pt x="982" y="2408"/>
                    <a:pt x="1117" y="2408"/>
                  </a:cubicBezTo>
                  <a:cubicBezTo>
                    <a:pt x="1137" y="2408"/>
                    <a:pt x="1157" y="2407"/>
                    <a:pt x="1176" y="2405"/>
                  </a:cubicBezTo>
                  <a:cubicBezTo>
                    <a:pt x="1281" y="2389"/>
                    <a:pt x="1386" y="2380"/>
                    <a:pt x="1491" y="2363"/>
                  </a:cubicBezTo>
                  <a:cubicBezTo>
                    <a:pt x="1693" y="2305"/>
                    <a:pt x="1865" y="2208"/>
                    <a:pt x="2012" y="2061"/>
                  </a:cubicBezTo>
                  <a:cubicBezTo>
                    <a:pt x="2075" y="1981"/>
                    <a:pt x="2134" y="1901"/>
                    <a:pt x="2197" y="1822"/>
                  </a:cubicBezTo>
                  <a:cubicBezTo>
                    <a:pt x="2302" y="1641"/>
                    <a:pt x="2352" y="1439"/>
                    <a:pt x="2357" y="1229"/>
                  </a:cubicBezTo>
                  <a:lnTo>
                    <a:pt x="2357" y="1171"/>
                  </a:lnTo>
                  <a:cubicBezTo>
                    <a:pt x="2365" y="1011"/>
                    <a:pt x="2331" y="856"/>
                    <a:pt x="2260" y="721"/>
                  </a:cubicBezTo>
                  <a:cubicBezTo>
                    <a:pt x="2210" y="574"/>
                    <a:pt x="2134" y="448"/>
                    <a:pt x="2016" y="343"/>
                  </a:cubicBezTo>
                  <a:cubicBezTo>
                    <a:pt x="1911" y="226"/>
                    <a:pt x="1785" y="146"/>
                    <a:pt x="1638" y="100"/>
                  </a:cubicBezTo>
                  <a:cubicBezTo>
                    <a:pt x="1514" y="37"/>
                    <a:pt x="1383" y="1"/>
                    <a:pt x="1248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18" name="Google Shape;918;p14"/>
            <p:cNvSpPr/>
            <p:nvPr/>
          </p:nvSpPr>
          <p:spPr>
            <a:xfrm>
              <a:off x="646375" y="26845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17" y="1"/>
                  </a:moveTo>
                  <a:cubicBezTo>
                    <a:pt x="0" y="1"/>
                    <a:pt x="0" y="2361"/>
                    <a:pt x="1517" y="2361"/>
                  </a:cubicBezTo>
                  <a:cubicBezTo>
                    <a:pt x="3033" y="2361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19" name="Google Shape;919;p14"/>
            <p:cNvSpPr/>
            <p:nvPr/>
          </p:nvSpPr>
          <p:spPr>
            <a:xfrm>
              <a:off x="660750" y="24713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38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920" name="Google Shape;920;p14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921" name="Google Shape;921;p14"/>
          <p:cNvSpPr txBox="1">
            <a:spLocks noGrp="1"/>
          </p:cNvSpPr>
          <p:nvPr>
            <p:ph type="title"/>
          </p:nvPr>
        </p:nvSpPr>
        <p:spPr>
          <a:xfrm>
            <a:off x="2505450" y="985975"/>
            <a:ext cx="36576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only 3">
  <p:cSld name="CUSTOM_4">
    <p:spTree>
      <p:nvGrpSpPr>
        <p:cNvPr id="1" name="Shape 922"/>
        <p:cNvGrpSpPr/>
        <p:nvPr/>
      </p:nvGrpSpPr>
      <p:grpSpPr>
        <a:xfrm>
          <a:off x="0" y="0"/>
          <a:ext cx="0" cy="0"/>
        </a:xfrm>
      </p:grpSpPr>
      <p:sp>
        <p:nvSpPr>
          <p:cNvPr id="923" name="Google Shape;923;p15"/>
          <p:cNvSpPr/>
          <p:nvPr/>
        </p:nvSpPr>
        <p:spPr>
          <a:xfrm>
            <a:off x="7142164" y="-490466"/>
            <a:ext cx="2659286" cy="1034147"/>
          </a:xfrm>
          <a:custGeom>
            <a:rect l="l" t="t" r="r" b="b"/>
            <a:pathLst>
              <a:path w="82889" h="32234" extrusionOk="0">
                <a:moveTo>
                  <a:pt x="45851" y="1"/>
                </a:moveTo>
                <a:cubicBezTo>
                  <a:pt x="39811" y="1"/>
                  <a:pt x="33760" y="493"/>
                  <a:pt x="27739" y="1019"/>
                </a:cubicBezTo>
                <a:cubicBezTo>
                  <a:pt x="18978" y="1787"/>
                  <a:pt x="10081" y="2665"/>
                  <a:pt x="1891" y="5878"/>
                </a:cubicBezTo>
                <a:cubicBezTo>
                  <a:pt x="1219" y="6139"/>
                  <a:pt x="480" y="6500"/>
                  <a:pt x="287" y="7193"/>
                </a:cubicBezTo>
                <a:cubicBezTo>
                  <a:pt x="1" y="8201"/>
                  <a:pt x="1051" y="9058"/>
                  <a:pt x="1992" y="9533"/>
                </a:cubicBezTo>
                <a:cubicBezTo>
                  <a:pt x="5189" y="11131"/>
                  <a:pt x="8762" y="11973"/>
                  <a:pt x="12334" y="11973"/>
                </a:cubicBezTo>
                <a:cubicBezTo>
                  <a:pt x="12488" y="11973"/>
                  <a:pt x="12641" y="11972"/>
                  <a:pt x="12795" y="11969"/>
                </a:cubicBezTo>
                <a:lnTo>
                  <a:pt x="12795" y="11969"/>
                </a:lnTo>
                <a:cubicBezTo>
                  <a:pt x="11421" y="13149"/>
                  <a:pt x="9519" y="13426"/>
                  <a:pt x="7763" y="13880"/>
                </a:cubicBezTo>
                <a:cubicBezTo>
                  <a:pt x="6007" y="14329"/>
                  <a:pt x="4117" y="15190"/>
                  <a:pt x="3491" y="16891"/>
                </a:cubicBezTo>
                <a:cubicBezTo>
                  <a:pt x="2958" y="18350"/>
                  <a:pt x="4179" y="20266"/>
                  <a:pt x="5561" y="20266"/>
                </a:cubicBezTo>
                <a:cubicBezTo>
                  <a:pt x="5737" y="20266"/>
                  <a:pt x="5917" y="20234"/>
                  <a:pt x="6095" y="20167"/>
                </a:cubicBezTo>
                <a:lnTo>
                  <a:pt x="6095" y="20167"/>
                </a:lnTo>
                <a:cubicBezTo>
                  <a:pt x="4356" y="20940"/>
                  <a:pt x="2462" y="21967"/>
                  <a:pt x="2042" y="23813"/>
                </a:cubicBezTo>
                <a:cubicBezTo>
                  <a:pt x="1496" y="26249"/>
                  <a:pt x="3890" y="28312"/>
                  <a:pt x="6158" y="29345"/>
                </a:cubicBezTo>
                <a:cubicBezTo>
                  <a:pt x="10758" y="31441"/>
                  <a:pt x="15911" y="31941"/>
                  <a:pt x="20960" y="32134"/>
                </a:cubicBezTo>
                <a:cubicBezTo>
                  <a:pt x="22700" y="32200"/>
                  <a:pt x="24442" y="32233"/>
                  <a:pt x="26184" y="32233"/>
                </a:cubicBezTo>
                <a:cubicBezTo>
                  <a:pt x="36805" y="32233"/>
                  <a:pt x="47428" y="31002"/>
                  <a:pt x="57767" y="28559"/>
                </a:cubicBezTo>
                <a:cubicBezTo>
                  <a:pt x="65697" y="26682"/>
                  <a:pt x="74064" y="23666"/>
                  <a:pt x="78570" y="16874"/>
                </a:cubicBezTo>
                <a:cubicBezTo>
                  <a:pt x="82888" y="10385"/>
                  <a:pt x="78226" y="7411"/>
                  <a:pt x="72606" y="4912"/>
                </a:cubicBezTo>
                <a:cubicBezTo>
                  <a:pt x="67028" y="2426"/>
                  <a:pt x="60992" y="1052"/>
                  <a:pt x="54932" y="431"/>
                </a:cubicBezTo>
                <a:cubicBezTo>
                  <a:pt x="51911" y="125"/>
                  <a:pt x="48882" y="1"/>
                  <a:pt x="45851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924" name="Google Shape;924;p15"/>
          <p:cNvGrpSpPr/>
          <p:nvPr/>
        </p:nvGrpSpPr>
        <p:grpSpPr>
          <a:xfrm>
            <a:off x="6986265" y="-56599"/>
            <a:ext cx="1265494" cy="807613"/>
            <a:chOff x="6986265" y="-56599"/>
            <a:chExt cx="1265494" cy="807613"/>
          </a:xfrm>
        </p:grpSpPr>
        <p:sp>
          <p:nvSpPr>
            <p:cNvPr id="925" name="Google Shape;925;p15"/>
            <p:cNvSpPr/>
            <p:nvPr/>
          </p:nvSpPr>
          <p:spPr>
            <a:xfrm>
              <a:off x="7396600" y="279882"/>
              <a:ext cx="97306" cy="75618"/>
            </a:xfrm>
            <a:custGeom>
              <a:rect l="l" t="t" r="r" b="b"/>
              <a:pathLst>
                <a:path w="3033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26" name="Google Shape;926;p15"/>
            <p:cNvSpPr/>
            <p:nvPr/>
          </p:nvSpPr>
          <p:spPr>
            <a:xfrm>
              <a:off x="7361566" y="96884"/>
              <a:ext cx="97306" cy="75747"/>
            </a:xfrm>
            <a:custGeom>
              <a:rect l="l" t="t" r="r" b="b"/>
              <a:pathLst>
                <a:path w="3033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29" y="2361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27" name="Google Shape;927;p15"/>
            <p:cNvSpPr/>
            <p:nvPr/>
          </p:nvSpPr>
          <p:spPr>
            <a:xfrm>
              <a:off x="7705169" y="-30580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28" name="Google Shape;928;p15"/>
            <p:cNvSpPr/>
            <p:nvPr/>
          </p:nvSpPr>
          <p:spPr>
            <a:xfrm>
              <a:off x="7899236" y="80297"/>
              <a:ext cx="97435" cy="75651"/>
            </a:xfrm>
            <a:custGeom>
              <a:rect l="l" t="t" r="r" b="b"/>
              <a:pathLst>
                <a:path w="3037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7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29" name="Google Shape;929;p15"/>
            <p:cNvSpPr/>
            <p:nvPr/>
          </p:nvSpPr>
          <p:spPr>
            <a:xfrm>
              <a:off x="7564616" y="265060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0" name="Google Shape;930;p15"/>
            <p:cNvSpPr/>
            <p:nvPr/>
          </p:nvSpPr>
          <p:spPr>
            <a:xfrm>
              <a:off x="7731060" y="438883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7" y="2353"/>
                    <a:pt x="3037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1" name="Google Shape;931;p15"/>
            <p:cNvSpPr/>
            <p:nvPr/>
          </p:nvSpPr>
          <p:spPr>
            <a:xfrm>
              <a:off x="7738471" y="235544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2" name="Google Shape;932;p15"/>
            <p:cNvSpPr/>
            <p:nvPr/>
          </p:nvSpPr>
          <p:spPr>
            <a:xfrm>
              <a:off x="7590635" y="126528"/>
              <a:ext cx="97338" cy="75618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3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3" name="Google Shape;933;p15"/>
            <p:cNvSpPr/>
            <p:nvPr/>
          </p:nvSpPr>
          <p:spPr>
            <a:xfrm>
              <a:off x="7479725" y="399935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4" name="Google Shape;934;p15"/>
            <p:cNvSpPr/>
            <p:nvPr/>
          </p:nvSpPr>
          <p:spPr>
            <a:xfrm>
              <a:off x="7849380" y="364901"/>
              <a:ext cx="97306" cy="75618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5" name="Google Shape;935;p15"/>
            <p:cNvSpPr/>
            <p:nvPr/>
          </p:nvSpPr>
          <p:spPr>
            <a:xfrm>
              <a:off x="7755186" y="117352"/>
              <a:ext cx="97306" cy="75651"/>
            </a:xfrm>
            <a:custGeom>
              <a:rect l="l" t="t" r="r" b="b"/>
              <a:pathLst>
                <a:path w="3033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28" y="2353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6" name="Google Shape;936;p15"/>
            <p:cNvSpPr/>
            <p:nvPr/>
          </p:nvSpPr>
          <p:spPr>
            <a:xfrm>
              <a:off x="7825254" y="-56599"/>
              <a:ext cx="97595" cy="75747"/>
            </a:xfrm>
            <a:custGeom>
              <a:rect l="l" t="t" r="r" b="b"/>
              <a:pathLst>
                <a:path w="3042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7" name="Google Shape;937;p15"/>
            <p:cNvSpPr/>
            <p:nvPr/>
          </p:nvSpPr>
          <p:spPr>
            <a:xfrm>
              <a:off x="7520310" y="9972"/>
              <a:ext cx="97435" cy="75747"/>
            </a:xfrm>
            <a:custGeom>
              <a:rect l="l" t="t" r="r" b="b"/>
              <a:pathLst>
                <a:path w="3037" h="2361" extrusionOk="0">
                  <a:moveTo>
                    <a:pt x="1521" y="0"/>
                  </a:moveTo>
                  <a:cubicBezTo>
                    <a:pt x="0" y="0"/>
                    <a:pt x="0" y="2361"/>
                    <a:pt x="1521" y="2361"/>
                  </a:cubicBezTo>
                  <a:cubicBezTo>
                    <a:pt x="3037" y="2361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8" name="Google Shape;938;p15"/>
            <p:cNvSpPr/>
            <p:nvPr/>
          </p:nvSpPr>
          <p:spPr>
            <a:xfrm>
              <a:off x="7208083" y="176384"/>
              <a:ext cx="97306" cy="75779"/>
            </a:xfrm>
            <a:custGeom>
              <a:rect l="l" t="t" r="r" b="b"/>
              <a:pathLst>
                <a:path w="3033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3" y="2361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39" name="Google Shape;939;p15"/>
            <p:cNvSpPr/>
            <p:nvPr/>
          </p:nvSpPr>
          <p:spPr>
            <a:xfrm>
              <a:off x="7241224" y="381616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3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40" name="Google Shape;940;p15"/>
            <p:cNvSpPr/>
            <p:nvPr/>
          </p:nvSpPr>
          <p:spPr>
            <a:xfrm>
              <a:off x="7404011" y="529292"/>
              <a:ext cx="97306" cy="75651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41" name="Google Shape;941;p15"/>
            <p:cNvSpPr/>
            <p:nvPr/>
          </p:nvSpPr>
          <p:spPr>
            <a:xfrm>
              <a:off x="7603564" y="568240"/>
              <a:ext cx="97338" cy="75651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42" name="Google Shape;942;p15"/>
            <p:cNvSpPr/>
            <p:nvPr/>
          </p:nvSpPr>
          <p:spPr>
            <a:xfrm>
              <a:off x="7917684" y="558936"/>
              <a:ext cx="97467" cy="75651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7" y="2357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43" name="Google Shape;943;p15"/>
            <p:cNvSpPr/>
            <p:nvPr/>
          </p:nvSpPr>
          <p:spPr>
            <a:xfrm>
              <a:off x="8022914" y="277989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21" y="0"/>
                  </a:moveTo>
                  <a:cubicBezTo>
                    <a:pt x="1" y="0"/>
                    <a:pt x="1" y="2357"/>
                    <a:pt x="1521" y="2357"/>
                  </a:cubicBezTo>
                  <a:cubicBezTo>
                    <a:pt x="3038" y="2357"/>
                    <a:pt x="3042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44" name="Google Shape;944;p15"/>
            <p:cNvSpPr/>
            <p:nvPr/>
          </p:nvSpPr>
          <p:spPr>
            <a:xfrm>
              <a:off x="8154164" y="150526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45" name="Google Shape;945;p15"/>
            <p:cNvSpPr/>
            <p:nvPr/>
          </p:nvSpPr>
          <p:spPr>
            <a:xfrm>
              <a:off x="7313314" y="-41649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7" y="2357"/>
                    <a:pt x="3041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46" name="Google Shape;946;p15"/>
            <p:cNvSpPr/>
            <p:nvPr/>
          </p:nvSpPr>
          <p:spPr>
            <a:xfrm>
              <a:off x="7076833" y="-30580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6" y="0"/>
                  </a:moveTo>
                  <a:cubicBezTo>
                    <a:pt x="0" y="0"/>
                    <a:pt x="0" y="2356"/>
                    <a:pt x="1516" y="2356"/>
                  </a:cubicBezTo>
                  <a:cubicBezTo>
                    <a:pt x="3037" y="2356"/>
                    <a:pt x="3037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47" name="Google Shape;947;p15"/>
            <p:cNvSpPr/>
            <p:nvPr/>
          </p:nvSpPr>
          <p:spPr>
            <a:xfrm>
              <a:off x="6986265" y="270578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48" name="Google Shape;948;p15"/>
            <p:cNvSpPr/>
            <p:nvPr/>
          </p:nvSpPr>
          <p:spPr>
            <a:xfrm>
              <a:off x="7019534" y="405453"/>
              <a:ext cx="97435" cy="75651"/>
            </a:xfrm>
            <a:custGeom>
              <a:rect l="l" t="t" r="r" b="b"/>
              <a:pathLst>
                <a:path w="3037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1519" y="2357"/>
                    <a:pt x="1520" y="2357"/>
                    <a:pt x="1521" y="2357"/>
                  </a:cubicBezTo>
                  <a:cubicBezTo>
                    <a:pt x="3029" y="2357"/>
                    <a:pt x="3036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49" name="Google Shape;949;p15"/>
            <p:cNvSpPr/>
            <p:nvPr/>
          </p:nvSpPr>
          <p:spPr>
            <a:xfrm>
              <a:off x="7154441" y="610685"/>
              <a:ext cx="97467" cy="75651"/>
            </a:xfrm>
            <a:custGeom>
              <a:rect l="l" t="t" r="r" b="b"/>
              <a:pathLst>
                <a:path w="3038" h="2358" extrusionOk="0">
                  <a:moveTo>
                    <a:pt x="1521" y="1"/>
                  </a:moveTo>
                  <a:cubicBezTo>
                    <a:pt x="0" y="1"/>
                    <a:pt x="0" y="2357"/>
                    <a:pt x="1521" y="2357"/>
                  </a:cubicBezTo>
                  <a:cubicBezTo>
                    <a:pt x="3033" y="2357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50" name="Google Shape;950;p15"/>
            <p:cNvSpPr/>
            <p:nvPr/>
          </p:nvSpPr>
          <p:spPr>
            <a:xfrm>
              <a:off x="8078577" y="675363"/>
              <a:ext cx="97338" cy="75651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51" name="Google Shape;951;p15"/>
            <p:cNvSpPr/>
            <p:nvPr/>
          </p:nvSpPr>
          <p:spPr>
            <a:xfrm>
              <a:off x="8096897" y="401828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952" name="Google Shape;952;p15"/>
          <p:cNvSpPr/>
          <p:nvPr/>
        </p:nvSpPr>
        <p:spPr>
          <a:xfrm>
            <a:off x="-363483" y="4724367"/>
            <a:ext cx="1037356" cy="820125"/>
          </a:xfrm>
          <a:custGeom>
            <a:rect l="l" t="t" r="r" b="b"/>
            <a:pathLst>
              <a:path w="32334" h="25562" extrusionOk="0">
                <a:moveTo>
                  <a:pt x="32334" y="17467"/>
                </a:moveTo>
                <a:cubicBezTo>
                  <a:pt x="32334" y="17467"/>
                  <a:pt x="32333" y="17467"/>
                  <a:pt x="32333" y="17468"/>
                </a:cubicBezTo>
                <a:lnTo>
                  <a:pt x="32333" y="17468"/>
                </a:lnTo>
                <a:cubicBezTo>
                  <a:pt x="32333" y="17467"/>
                  <a:pt x="32334" y="17467"/>
                  <a:pt x="32334" y="17467"/>
                </a:cubicBezTo>
                <a:close/>
                <a:moveTo>
                  <a:pt x="9069" y="1"/>
                </a:moveTo>
                <a:cubicBezTo>
                  <a:pt x="7169" y="1"/>
                  <a:pt x="5155" y="480"/>
                  <a:pt x="3798" y="1666"/>
                </a:cubicBezTo>
                <a:cubicBezTo>
                  <a:pt x="3046" y="2321"/>
                  <a:pt x="2508" y="3186"/>
                  <a:pt x="2071" y="4089"/>
                </a:cubicBezTo>
                <a:cubicBezTo>
                  <a:pt x="1" y="8369"/>
                  <a:pt x="185" y="13456"/>
                  <a:pt x="1517" y="18017"/>
                </a:cubicBezTo>
                <a:cubicBezTo>
                  <a:pt x="2122" y="20080"/>
                  <a:pt x="2987" y="22142"/>
                  <a:pt x="4528" y="23646"/>
                </a:cubicBezTo>
                <a:cubicBezTo>
                  <a:pt x="5700" y="24794"/>
                  <a:pt x="7324" y="25563"/>
                  <a:pt x="8936" y="25563"/>
                </a:cubicBezTo>
                <a:cubicBezTo>
                  <a:pt x="9440" y="25563"/>
                  <a:pt x="9943" y="25488"/>
                  <a:pt x="10430" y="25326"/>
                </a:cubicBezTo>
                <a:cubicBezTo>
                  <a:pt x="11257" y="25053"/>
                  <a:pt x="12068" y="24444"/>
                  <a:pt x="12194" y="23578"/>
                </a:cubicBezTo>
                <a:cubicBezTo>
                  <a:pt x="12857" y="23847"/>
                  <a:pt x="13563" y="24119"/>
                  <a:pt x="14266" y="24119"/>
                </a:cubicBezTo>
                <a:cubicBezTo>
                  <a:pt x="14464" y="24119"/>
                  <a:pt x="14661" y="24098"/>
                  <a:pt x="14857" y="24049"/>
                </a:cubicBezTo>
                <a:cubicBezTo>
                  <a:pt x="15747" y="23826"/>
                  <a:pt x="16461" y="22751"/>
                  <a:pt x="15974" y="21970"/>
                </a:cubicBezTo>
                <a:lnTo>
                  <a:pt x="15974" y="21970"/>
                </a:lnTo>
                <a:cubicBezTo>
                  <a:pt x="16855" y="22140"/>
                  <a:pt x="17751" y="22224"/>
                  <a:pt x="18647" y="22224"/>
                </a:cubicBezTo>
                <a:cubicBezTo>
                  <a:pt x="20319" y="22224"/>
                  <a:pt x="21991" y="21931"/>
                  <a:pt x="23564" y="21356"/>
                </a:cubicBezTo>
                <a:cubicBezTo>
                  <a:pt x="23875" y="21243"/>
                  <a:pt x="24228" y="21075"/>
                  <a:pt x="24291" y="20747"/>
                </a:cubicBezTo>
                <a:cubicBezTo>
                  <a:pt x="24333" y="20558"/>
                  <a:pt x="24257" y="20369"/>
                  <a:pt x="24173" y="20201"/>
                </a:cubicBezTo>
                <a:cubicBezTo>
                  <a:pt x="23934" y="19727"/>
                  <a:pt x="23556" y="19315"/>
                  <a:pt x="23093" y="19042"/>
                </a:cubicBezTo>
                <a:lnTo>
                  <a:pt x="23093" y="19042"/>
                </a:lnTo>
                <a:cubicBezTo>
                  <a:pt x="23977" y="19247"/>
                  <a:pt x="24882" y="19348"/>
                  <a:pt x="25788" y="19348"/>
                </a:cubicBezTo>
                <a:cubicBezTo>
                  <a:pt x="28088" y="19348"/>
                  <a:pt x="30390" y="18700"/>
                  <a:pt x="32333" y="17468"/>
                </a:cubicBezTo>
                <a:lnTo>
                  <a:pt x="32333" y="17468"/>
                </a:lnTo>
                <a:cubicBezTo>
                  <a:pt x="32311" y="17481"/>
                  <a:pt x="32278" y="17488"/>
                  <a:pt x="32237" y="17488"/>
                </a:cubicBezTo>
                <a:cubicBezTo>
                  <a:pt x="31852" y="17488"/>
                  <a:pt x="30715" y="16954"/>
                  <a:pt x="30469" y="16875"/>
                </a:cubicBezTo>
                <a:cubicBezTo>
                  <a:pt x="29818" y="16644"/>
                  <a:pt x="29180" y="16388"/>
                  <a:pt x="28541" y="16106"/>
                </a:cubicBezTo>
                <a:cubicBezTo>
                  <a:pt x="27298" y="15560"/>
                  <a:pt x="26084" y="14930"/>
                  <a:pt x="24921" y="14224"/>
                </a:cubicBezTo>
                <a:cubicBezTo>
                  <a:pt x="20779" y="11713"/>
                  <a:pt x="17217" y="8248"/>
                  <a:pt x="14626" y="4157"/>
                </a:cubicBezTo>
                <a:cubicBezTo>
                  <a:pt x="13639" y="2598"/>
                  <a:pt x="13105" y="574"/>
                  <a:pt x="11098" y="187"/>
                </a:cubicBezTo>
                <a:cubicBezTo>
                  <a:pt x="10463" y="67"/>
                  <a:pt x="9774" y="1"/>
                  <a:pt x="9069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953" name="Google Shape;953;p15"/>
          <p:cNvGrpSpPr/>
          <p:nvPr/>
        </p:nvGrpSpPr>
        <p:grpSpPr>
          <a:xfrm>
            <a:off x="-208785" y="3219377"/>
            <a:ext cx="1265494" cy="1598337"/>
            <a:chOff x="-208785" y="3219377"/>
            <a:chExt cx="1265494" cy="1598337"/>
          </a:xfrm>
        </p:grpSpPr>
        <p:grpSp>
          <p:nvGrpSpPr>
            <p:cNvPr id="954" name="Google Shape;954;p15"/>
            <p:cNvGrpSpPr/>
            <p:nvPr/>
          </p:nvGrpSpPr>
          <p:grpSpPr>
            <a:xfrm>
              <a:off x="-208785" y="4010101"/>
              <a:ext cx="1265494" cy="807613"/>
              <a:chOff x="6986265" y="-56599"/>
              <a:chExt cx="1265494" cy="807613"/>
            </a:xfrm>
          </p:grpSpPr>
          <p:sp>
            <p:nvSpPr>
              <p:cNvPr id="955" name="Google Shape;955;p15"/>
              <p:cNvSpPr/>
              <p:nvPr/>
            </p:nvSpPr>
            <p:spPr>
              <a:xfrm>
                <a:off x="7396600" y="279882"/>
                <a:ext cx="97306" cy="75618"/>
              </a:xfrm>
              <a:custGeom>
                <a:rect l="l" t="t" r="r" b="b"/>
                <a:pathLst>
                  <a:path w="3033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3" y="2357"/>
                      <a:pt x="3033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6" name="Google Shape;956;p15"/>
              <p:cNvSpPr/>
              <p:nvPr/>
            </p:nvSpPr>
            <p:spPr>
              <a:xfrm>
                <a:off x="7361566" y="96884"/>
                <a:ext cx="97306" cy="75747"/>
              </a:xfrm>
              <a:custGeom>
                <a:rect l="l" t="t" r="r" b="b"/>
                <a:pathLst>
                  <a:path w="3033" h="2361" extrusionOk="0">
                    <a:moveTo>
                      <a:pt x="1516" y="0"/>
                    </a:moveTo>
                    <a:cubicBezTo>
                      <a:pt x="0" y="0"/>
                      <a:pt x="0" y="2361"/>
                      <a:pt x="1516" y="2361"/>
                    </a:cubicBezTo>
                    <a:cubicBezTo>
                      <a:pt x="3029" y="2361"/>
                      <a:pt x="3033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7" name="Google Shape;957;p15"/>
              <p:cNvSpPr/>
              <p:nvPr/>
            </p:nvSpPr>
            <p:spPr>
              <a:xfrm>
                <a:off x="7705169" y="-30580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0"/>
                    </a:moveTo>
                    <a:cubicBezTo>
                      <a:pt x="1" y="0"/>
                      <a:pt x="1" y="2356"/>
                      <a:pt x="1517" y="2356"/>
                    </a:cubicBezTo>
                    <a:cubicBezTo>
                      <a:pt x="3033" y="2356"/>
                      <a:pt x="3038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8" name="Google Shape;958;p15"/>
              <p:cNvSpPr/>
              <p:nvPr/>
            </p:nvSpPr>
            <p:spPr>
              <a:xfrm>
                <a:off x="7899236" y="80297"/>
                <a:ext cx="97435" cy="75651"/>
              </a:xfrm>
              <a:custGeom>
                <a:rect l="l" t="t" r="r" b="b"/>
                <a:pathLst>
                  <a:path w="3037" h="2358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3" y="2357"/>
                      <a:pt x="3037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59" name="Google Shape;959;p15"/>
              <p:cNvSpPr/>
              <p:nvPr/>
            </p:nvSpPr>
            <p:spPr>
              <a:xfrm>
                <a:off x="7564616" y="265060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0" name="Google Shape;960;p15"/>
              <p:cNvSpPr/>
              <p:nvPr/>
            </p:nvSpPr>
            <p:spPr>
              <a:xfrm>
                <a:off x="7731060" y="438883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7" y="2353"/>
                      <a:pt x="3037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1" name="Google Shape;961;p15"/>
              <p:cNvSpPr/>
              <p:nvPr/>
            </p:nvSpPr>
            <p:spPr>
              <a:xfrm>
                <a:off x="7738471" y="235544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7" y="2357"/>
                      <a:pt x="3037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2" name="Google Shape;962;p15"/>
              <p:cNvSpPr/>
              <p:nvPr/>
            </p:nvSpPr>
            <p:spPr>
              <a:xfrm>
                <a:off x="7590635" y="126528"/>
                <a:ext cx="97338" cy="75618"/>
              </a:xfrm>
              <a:custGeom>
                <a:rect l="l" t="t" r="r" b="b"/>
                <a:pathLst>
                  <a:path w="3034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3"/>
                      <a:pt x="3033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3" name="Google Shape;963;p15"/>
              <p:cNvSpPr/>
              <p:nvPr/>
            </p:nvSpPr>
            <p:spPr>
              <a:xfrm>
                <a:off x="7479725" y="399935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29" y="2357"/>
                      <a:pt x="3038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4" name="Google Shape;964;p15"/>
              <p:cNvSpPr/>
              <p:nvPr/>
            </p:nvSpPr>
            <p:spPr>
              <a:xfrm>
                <a:off x="7849380" y="364901"/>
                <a:ext cx="97306" cy="75618"/>
              </a:xfrm>
              <a:custGeom>
                <a:rect l="l" t="t" r="r" b="b"/>
                <a:pathLst>
                  <a:path w="3033" h="2357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3" y="2357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5" name="Google Shape;965;p15"/>
              <p:cNvSpPr/>
              <p:nvPr/>
            </p:nvSpPr>
            <p:spPr>
              <a:xfrm>
                <a:off x="7755186" y="117352"/>
                <a:ext cx="97306" cy="75651"/>
              </a:xfrm>
              <a:custGeom>
                <a:rect l="l" t="t" r="r" b="b"/>
                <a:pathLst>
                  <a:path w="3033" h="2358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28" y="2353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6" name="Google Shape;966;p15"/>
              <p:cNvSpPr/>
              <p:nvPr/>
            </p:nvSpPr>
            <p:spPr>
              <a:xfrm>
                <a:off x="7825254" y="-56599"/>
                <a:ext cx="97595" cy="75747"/>
              </a:xfrm>
              <a:custGeom>
                <a:rect l="l" t="t" r="r" b="b"/>
                <a:pathLst>
                  <a:path w="3042" h="2361" extrusionOk="0">
                    <a:moveTo>
                      <a:pt x="1516" y="0"/>
                    </a:moveTo>
                    <a:cubicBezTo>
                      <a:pt x="0" y="0"/>
                      <a:pt x="0" y="2361"/>
                      <a:pt x="1516" y="2361"/>
                    </a:cubicBezTo>
                    <a:cubicBezTo>
                      <a:pt x="3033" y="2361"/>
                      <a:pt x="3041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7" name="Google Shape;967;p15"/>
              <p:cNvSpPr/>
              <p:nvPr/>
            </p:nvSpPr>
            <p:spPr>
              <a:xfrm>
                <a:off x="7520310" y="9972"/>
                <a:ext cx="97435" cy="75747"/>
              </a:xfrm>
              <a:custGeom>
                <a:rect l="l" t="t" r="r" b="b"/>
                <a:pathLst>
                  <a:path w="3037" h="2361" extrusionOk="0">
                    <a:moveTo>
                      <a:pt x="1521" y="0"/>
                    </a:moveTo>
                    <a:cubicBezTo>
                      <a:pt x="0" y="0"/>
                      <a:pt x="0" y="2361"/>
                      <a:pt x="1521" y="2361"/>
                    </a:cubicBezTo>
                    <a:cubicBezTo>
                      <a:pt x="3037" y="2361"/>
                      <a:pt x="3037" y="0"/>
                      <a:pt x="152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8" name="Google Shape;968;p15"/>
              <p:cNvSpPr/>
              <p:nvPr/>
            </p:nvSpPr>
            <p:spPr>
              <a:xfrm>
                <a:off x="7208083" y="176384"/>
                <a:ext cx="97306" cy="75779"/>
              </a:xfrm>
              <a:custGeom>
                <a:rect l="l" t="t" r="r" b="b"/>
                <a:pathLst>
                  <a:path w="3033" h="2362" extrusionOk="0">
                    <a:moveTo>
                      <a:pt x="1516" y="1"/>
                    </a:moveTo>
                    <a:cubicBezTo>
                      <a:pt x="0" y="1"/>
                      <a:pt x="0" y="2361"/>
                      <a:pt x="1516" y="2361"/>
                    </a:cubicBezTo>
                    <a:cubicBezTo>
                      <a:pt x="3033" y="2361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69" name="Google Shape;969;p15"/>
              <p:cNvSpPr/>
              <p:nvPr/>
            </p:nvSpPr>
            <p:spPr>
              <a:xfrm>
                <a:off x="7241224" y="381616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3" y="2353"/>
                      <a:pt x="3041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70" name="Google Shape;970;p15"/>
              <p:cNvSpPr/>
              <p:nvPr/>
            </p:nvSpPr>
            <p:spPr>
              <a:xfrm>
                <a:off x="7404011" y="529292"/>
                <a:ext cx="97306" cy="75651"/>
              </a:xfrm>
              <a:custGeom>
                <a:rect l="l" t="t" r="r" b="b"/>
                <a:pathLst>
                  <a:path w="3033" h="2358" extrusionOk="0">
                    <a:moveTo>
                      <a:pt x="1517" y="1"/>
                    </a:moveTo>
                    <a:cubicBezTo>
                      <a:pt x="0" y="1"/>
                      <a:pt x="0" y="2357"/>
                      <a:pt x="1517" y="2357"/>
                    </a:cubicBezTo>
                    <a:cubicBezTo>
                      <a:pt x="3033" y="2357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71" name="Google Shape;971;p15"/>
              <p:cNvSpPr/>
              <p:nvPr/>
            </p:nvSpPr>
            <p:spPr>
              <a:xfrm>
                <a:off x="7603564" y="568240"/>
                <a:ext cx="97338" cy="75651"/>
              </a:xfrm>
              <a:custGeom>
                <a:rect l="l" t="t" r="r" b="b"/>
                <a:pathLst>
                  <a:path w="3034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33" y="2353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72" name="Google Shape;972;p15"/>
              <p:cNvSpPr/>
              <p:nvPr/>
            </p:nvSpPr>
            <p:spPr>
              <a:xfrm>
                <a:off x="7917684" y="558936"/>
                <a:ext cx="97467" cy="75651"/>
              </a:xfrm>
              <a:custGeom>
                <a:rect l="l" t="t" r="r" b="b"/>
                <a:pathLst>
                  <a:path w="3038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37" y="2357"/>
                      <a:pt x="3037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73" name="Google Shape;973;p15"/>
              <p:cNvSpPr/>
              <p:nvPr/>
            </p:nvSpPr>
            <p:spPr>
              <a:xfrm>
                <a:off x="8022914" y="277989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21" y="0"/>
                    </a:moveTo>
                    <a:cubicBezTo>
                      <a:pt x="1" y="0"/>
                      <a:pt x="1" y="2357"/>
                      <a:pt x="1521" y="2357"/>
                    </a:cubicBezTo>
                    <a:cubicBezTo>
                      <a:pt x="3038" y="2357"/>
                      <a:pt x="3042" y="0"/>
                      <a:pt x="152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74" name="Google Shape;974;p15"/>
              <p:cNvSpPr/>
              <p:nvPr/>
            </p:nvSpPr>
            <p:spPr>
              <a:xfrm>
                <a:off x="8154164" y="150526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6"/>
                      <a:pt x="1517" y="2356"/>
                    </a:cubicBezTo>
                    <a:cubicBezTo>
                      <a:pt x="3033" y="2356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75" name="Google Shape;975;p15"/>
              <p:cNvSpPr/>
              <p:nvPr/>
            </p:nvSpPr>
            <p:spPr>
              <a:xfrm>
                <a:off x="7313314" y="-41649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1"/>
                    </a:moveTo>
                    <a:cubicBezTo>
                      <a:pt x="0" y="1"/>
                      <a:pt x="0" y="2357"/>
                      <a:pt x="1517" y="2357"/>
                    </a:cubicBezTo>
                    <a:cubicBezTo>
                      <a:pt x="3037" y="2357"/>
                      <a:pt x="3041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76" name="Google Shape;976;p15"/>
              <p:cNvSpPr/>
              <p:nvPr/>
            </p:nvSpPr>
            <p:spPr>
              <a:xfrm>
                <a:off x="7076833" y="-30580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6" y="0"/>
                    </a:moveTo>
                    <a:cubicBezTo>
                      <a:pt x="0" y="0"/>
                      <a:pt x="0" y="2356"/>
                      <a:pt x="1516" y="2356"/>
                    </a:cubicBezTo>
                    <a:cubicBezTo>
                      <a:pt x="3037" y="2356"/>
                      <a:pt x="3037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77" name="Google Shape;977;p15"/>
              <p:cNvSpPr/>
              <p:nvPr/>
            </p:nvSpPr>
            <p:spPr>
              <a:xfrm>
                <a:off x="6986265" y="270578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37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78" name="Google Shape;978;p15"/>
              <p:cNvSpPr/>
              <p:nvPr/>
            </p:nvSpPr>
            <p:spPr>
              <a:xfrm>
                <a:off x="7019534" y="405453"/>
                <a:ext cx="97435" cy="75651"/>
              </a:xfrm>
              <a:custGeom>
                <a:rect l="l" t="t" r="r" b="b"/>
                <a:pathLst>
                  <a:path w="3037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1519" y="2357"/>
                      <a:pt x="1520" y="2357"/>
                      <a:pt x="1521" y="2357"/>
                    </a:cubicBezTo>
                    <a:cubicBezTo>
                      <a:pt x="3029" y="2357"/>
                      <a:pt x="3036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79" name="Google Shape;979;p15"/>
              <p:cNvSpPr/>
              <p:nvPr/>
            </p:nvSpPr>
            <p:spPr>
              <a:xfrm>
                <a:off x="7154441" y="610685"/>
                <a:ext cx="97467" cy="75651"/>
              </a:xfrm>
              <a:custGeom>
                <a:rect l="l" t="t" r="r" b="b"/>
                <a:pathLst>
                  <a:path w="3038" h="2358" extrusionOk="0">
                    <a:moveTo>
                      <a:pt x="1521" y="1"/>
                    </a:moveTo>
                    <a:cubicBezTo>
                      <a:pt x="0" y="1"/>
                      <a:pt x="0" y="2357"/>
                      <a:pt x="1521" y="2357"/>
                    </a:cubicBezTo>
                    <a:cubicBezTo>
                      <a:pt x="3033" y="2357"/>
                      <a:pt x="3037" y="1"/>
                      <a:pt x="152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80" name="Google Shape;980;p15"/>
              <p:cNvSpPr/>
              <p:nvPr/>
            </p:nvSpPr>
            <p:spPr>
              <a:xfrm>
                <a:off x="8078577" y="675363"/>
                <a:ext cx="97338" cy="75651"/>
              </a:xfrm>
              <a:custGeom>
                <a:rect l="l" t="t" r="r" b="b"/>
                <a:pathLst>
                  <a:path w="3034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29" y="2357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981" name="Google Shape;981;p15"/>
              <p:cNvSpPr/>
              <p:nvPr/>
            </p:nvSpPr>
            <p:spPr>
              <a:xfrm>
                <a:off x="8096897" y="401828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  <p:sp>
          <p:nvSpPr>
            <p:cNvPr id="982" name="Google Shape;982;p15"/>
            <p:cNvSpPr/>
            <p:nvPr/>
          </p:nvSpPr>
          <p:spPr>
            <a:xfrm>
              <a:off x="78389" y="3485790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2" y="0"/>
                  </a:moveTo>
                  <a:cubicBezTo>
                    <a:pt x="4" y="0"/>
                    <a:pt x="0" y="2222"/>
                    <a:pt x="1432" y="2222"/>
                  </a:cubicBezTo>
                  <a:cubicBezTo>
                    <a:pt x="2861" y="2222"/>
                    <a:pt x="2861" y="0"/>
                    <a:pt x="1432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3" name="Google Shape;983;p15"/>
            <p:cNvSpPr/>
            <p:nvPr/>
          </p:nvSpPr>
          <p:spPr>
            <a:xfrm>
              <a:off x="261388" y="3590347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2" y="1"/>
                  </a:moveTo>
                  <a:cubicBezTo>
                    <a:pt x="4" y="1"/>
                    <a:pt x="0" y="2223"/>
                    <a:pt x="1432" y="2223"/>
                  </a:cubicBezTo>
                  <a:cubicBezTo>
                    <a:pt x="2860" y="2223"/>
                    <a:pt x="2860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4" name="Google Shape;984;p15"/>
            <p:cNvSpPr/>
            <p:nvPr/>
          </p:nvSpPr>
          <p:spPr>
            <a:xfrm>
              <a:off x="-53951" y="3764587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3" y="1"/>
                  </a:moveTo>
                  <a:cubicBezTo>
                    <a:pt x="5" y="1"/>
                    <a:pt x="1" y="2222"/>
                    <a:pt x="1433" y="2222"/>
                  </a:cubicBezTo>
                  <a:cubicBezTo>
                    <a:pt x="2861" y="2222"/>
                    <a:pt x="2861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5" name="Google Shape;985;p15"/>
            <p:cNvSpPr/>
            <p:nvPr/>
          </p:nvSpPr>
          <p:spPr>
            <a:xfrm>
              <a:off x="102643" y="3928304"/>
              <a:ext cx="91916" cy="71319"/>
            </a:xfrm>
            <a:custGeom>
              <a:rect l="l" t="t" r="r" b="b"/>
              <a:pathLst>
                <a:path w="2865" h="2223" extrusionOk="0">
                  <a:moveTo>
                    <a:pt x="1432" y="1"/>
                  </a:moveTo>
                  <a:cubicBezTo>
                    <a:pt x="4" y="1"/>
                    <a:pt x="0" y="2223"/>
                    <a:pt x="1432" y="2223"/>
                  </a:cubicBezTo>
                  <a:cubicBezTo>
                    <a:pt x="2865" y="2223"/>
                    <a:pt x="2865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6" name="Google Shape;986;p15"/>
            <p:cNvSpPr/>
            <p:nvPr/>
          </p:nvSpPr>
          <p:spPr>
            <a:xfrm>
              <a:off x="109766" y="3736836"/>
              <a:ext cx="91948" cy="71191"/>
            </a:xfrm>
            <a:custGeom>
              <a:rect l="l" t="t" r="r" b="b"/>
              <a:pathLst>
                <a:path w="2866" h="2219" extrusionOk="0">
                  <a:moveTo>
                    <a:pt x="1433" y="0"/>
                  </a:moveTo>
                  <a:cubicBezTo>
                    <a:pt x="5" y="0"/>
                    <a:pt x="1" y="2218"/>
                    <a:pt x="1433" y="2218"/>
                  </a:cubicBezTo>
                  <a:cubicBezTo>
                    <a:pt x="2861" y="2218"/>
                    <a:pt x="2865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7" name="Google Shape;987;p15"/>
            <p:cNvSpPr/>
            <p:nvPr/>
          </p:nvSpPr>
          <p:spPr>
            <a:xfrm>
              <a:off x="-29825" y="3633883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7" y="0"/>
                  </a:moveTo>
                  <a:cubicBezTo>
                    <a:pt x="9" y="0"/>
                    <a:pt x="0" y="2222"/>
                    <a:pt x="1437" y="2222"/>
                  </a:cubicBezTo>
                  <a:cubicBezTo>
                    <a:pt x="2869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8" name="Google Shape;988;p15"/>
            <p:cNvSpPr/>
            <p:nvPr/>
          </p:nvSpPr>
          <p:spPr>
            <a:xfrm>
              <a:off x="214066" y="3858781"/>
              <a:ext cx="92077" cy="71191"/>
            </a:xfrm>
            <a:custGeom>
              <a:rect l="l" t="t" r="r" b="b"/>
              <a:pathLst>
                <a:path w="2870" h="2219" extrusionOk="0">
                  <a:moveTo>
                    <a:pt x="1437" y="0"/>
                  </a:moveTo>
                  <a:cubicBezTo>
                    <a:pt x="9" y="0"/>
                    <a:pt x="1" y="2218"/>
                    <a:pt x="1437" y="2218"/>
                  </a:cubicBezTo>
                  <a:cubicBezTo>
                    <a:pt x="2870" y="2218"/>
                    <a:pt x="2870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89" name="Google Shape;989;p15"/>
            <p:cNvSpPr/>
            <p:nvPr/>
          </p:nvSpPr>
          <p:spPr>
            <a:xfrm>
              <a:off x="125422" y="3625253"/>
              <a:ext cx="91916" cy="71319"/>
            </a:xfrm>
            <a:custGeom>
              <a:rect l="l" t="t" r="r" b="b"/>
              <a:pathLst>
                <a:path w="2865" h="2223" extrusionOk="0">
                  <a:moveTo>
                    <a:pt x="1432" y="1"/>
                  </a:moveTo>
                  <a:cubicBezTo>
                    <a:pt x="4" y="1"/>
                    <a:pt x="0" y="2222"/>
                    <a:pt x="1432" y="2222"/>
                  </a:cubicBezTo>
                  <a:cubicBezTo>
                    <a:pt x="2860" y="2222"/>
                    <a:pt x="2865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90" name="Google Shape;990;p15"/>
            <p:cNvSpPr/>
            <p:nvPr/>
          </p:nvSpPr>
          <p:spPr>
            <a:xfrm>
              <a:off x="191576" y="3461408"/>
              <a:ext cx="92077" cy="71287"/>
            </a:xfrm>
            <a:custGeom>
              <a:rect l="l" t="t" r="r" b="b"/>
              <a:pathLst>
                <a:path w="2870" h="2222" extrusionOk="0">
                  <a:moveTo>
                    <a:pt x="1433" y="0"/>
                  </a:moveTo>
                  <a:cubicBezTo>
                    <a:pt x="5" y="0"/>
                    <a:pt x="0" y="2222"/>
                    <a:pt x="1433" y="2222"/>
                  </a:cubicBezTo>
                  <a:cubicBezTo>
                    <a:pt x="2861" y="2222"/>
                    <a:pt x="2869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91" name="Google Shape;991;p15"/>
            <p:cNvSpPr/>
            <p:nvPr/>
          </p:nvSpPr>
          <p:spPr>
            <a:xfrm>
              <a:off x="-95979" y="3524193"/>
              <a:ext cx="92045" cy="71319"/>
            </a:xfrm>
            <a:custGeom>
              <a:rect l="l" t="t" r="r" b="b"/>
              <a:pathLst>
                <a:path w="2869" h="2223" extrusionOk="0">
                  <a:moveTo>
                    <a:pt x="1432" y="0"/>
                  </a:moveTo>
                  <a:cubicBezTo>
                    <a:pt x="4" y="0"/>
                    <a:pt x="0" y="2222"/>
                    <a:pt x="1432" y="2222"/>
                  </a:cubicBezTo>
                  <a:cubicBezTo>
                    <a:pt x="2869" y="2222"/>
                    <a:pt x="2869" y="0"/>
                    <a:pt x="1432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92" name="Google Shape;992;p15"/>
            <p:cNvSpPr/>
            <p:nvPr/>
          </p:nvSpPr>
          <p:spPr>
            <a:xfrm>
              <a:off x="-17441" y="4050250"/>
              <a:ext cx="91820" cy="71319"/>
            </a:xfrm>
            <a:custGeom>
              <a:rect l="l" t="t" r="r" b="b"/>
              <a:pathLst>
                <a:path w="2862" h="2223" extrusionOk="0">
                  <a:moveTo>
                    <a:pt x="1433" y="1"/>
                  </a:moveTo>
                  <a:cubicBezTo>
                    <a:pt x="5" y="1"/>
                    <a:pt x="1" y="2223"/>
                    <a:pt x="1433" y="2223"/>
                  </a:cubicBezTo>
                  <a:cubicBezTo>
                    <a:pt x="2861" y="2223"/>
                    <a:pt x="2861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93" name="Google Shape;993;p15"/>
            <p:cNvSpPr/>
            <p:nvPr/>
          </p:nvSpPr>
          <p:spPr>
            <a:xfrm>
              <a:off x="278616" y="4041652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7" y="0"/>
                  </a:moveTo>
                  <a:cubicBezTo>
                    <a:pt x="9" y="0"/>
                    <a:pt x="1" y="2222"/>
                    <a:pt x="1437" y="2222"/>
                  </a:cubicBezTo>
                  <a:cubicBezTo>
                    <a:pt x="2865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94" name="Google Shape;994;p15"/>
            <p:cNvSpPr/>
            <p:nvPr/>
          </p:nvSpPr>
          <p:spPr>
            <a:xfrm>
              <a:off x="378072" y="3776714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3" y="1"/>
                  </a:moveTo>
                  <a:cubicBezTo>
                    <a:pt x="5" y="1"/>
                    <a:pt x="0" y="2222"/>
                    <a:pt x="1433" y="2222"/>
                  </a:cubicBezTo>
                  <a:cubicBezTo>
                    <a:pt x="1434" y="2222"/>
                    <a:pt x="1435" y="2222"/>
                    <a:pt x="1437" y="2222"/>
                  </a:cubicBezTo>
                  <a:cubicBezTo>
                    <a:pt x="2861" y="2222"/>
                    <a:pt x="2859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95" name="Google Shape;995;p15"/>
            <p:cNvSpPr/>
            <p:nvPr/>
          </p:nvSpPr>
          <p:spPr>
            <a:xfrm>
              <a:off x="501653" y="3656662"/>
              <a:ext cx="92045" cy="71159"/>
            </a:xfrm>
            <a:custGeom>
              <a:rect l="l" t="t" r="r" b="b"/>
              <a:pathLst>
                <a:path w="2869" h="2218" extrusionOk="0">
                  <a:moveTo>
                    <a:pt x="1437" y="0"/>
                  </a:moveTo>
                  <a:cubicBezTo>
                    <a:pt x="8" y="0"/>
                    <a:pt x="0" y="2218"/>
                    <a:pt x="1437" y="2218"/>
                  </a:cubicBezTo>
                  <a:cubicBezTo>
                    <a:pt x="2865" y="2218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96" name="Google Shape;996;p15"/>
            <p:cNvSpPr/>
            <p:nvPr/>
          </p:nvSpPr>
          <p:spPr>
            <a:xfrm>
              <a:off x="402326" y="3370967"/>
              <a:ext cx="91948" cy="71191"/>
            </a:xfrm>
            <a:custGeom>
              <a:rect l="l" t="t" r="r" b="b"/>
              <a:pathLst>
                <a:path w="2866" h="2219" extrusionOk="0">
                  <a:moveTo>
                    <a:pt x="1433" y="1"/>
                  </a:moveTo>
                  <a:cubicBezTo>
                    <a:pt x="5" y="1"/>
                    <a:pt x="1" y="2218"/>
                    <a:pt x="1433" y="2218"/>
                  </a:cubicBezTo>
                  <a:cubicBezTo>
                    <a:pt x="2865" y="2218"/>
                    <a:pt x="2865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97" name="Google Shape;997;p15"/>
            <p:cNvSpPr/>
            <p:nvPr/>
          </p:nvSpPr>
          <p:spPr>
            <a:xfrm>
              <a:off x="219327" y="3219377"/>
              <a:ext cx="92077" cy="71191"/>
            </a:xfrm>
            <a:custGeom>
              <a:rect l="l" t="t" r="r" b="b"/>
              <a:pathLst>
                <a:path w="2870" h="2219" extrusionOk="0">
                  <a:moveTo>
                    <a:pt x="1437" y="1"/>
                  </a:moveTo>
                  <a:cubicBezTo>
                    <a:pt x="9" y="1"/>
                    <a:pt x="1" y="2218"/>
                    <a:pt x="1437" y="2218"/>
                  </a:cubicBezTo>
                  <a:cubicBezTo>
                    <a:pt x="2869" y="2218"/>
                    <a:pt x="2869" y="1"/>
                    <a:pt x="1437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98" name="Google Shape;998;p15"/>
            <p:cNvSpPr/>
            <p:nvPr/>
          </p:nvSpPr>
          <p:spPr>
            <a:xfrm>
              <a:off x="-45449" y="3224510"/>
              <a:ext cx="92045" cy="71319"/>
            </a:xfrm>
            <a:custGeom>
              <a:rect l="l" t="t" r="r" b="b"/>
              <a:pathLst>
                <a:path w="2869" h="2223" extrusionOk="0">
                  <a:moveTo>
                    <a:pt x="1437" y="0"/>
                  </a:moveTo>
                  <a:cubicBezTo>
                    <a:pt x="4" y="0"/>
                    <a:pt x="0" y="2222"/>
                    <a:pt x="1437" y="2222"/>
                  </a:cubicBezTo>
                  <a:cubicBezTo>
                    <a:pt x="2869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999" name="Google Shape;999;p15"/>
            <p:cNvSpPr/>
            <p:nvPr/>
          </p:nvSpPr>
          <p:spPr>
            <a:xfrm>
              <a:off x="105884" y="3365673"/>
              <a:ext cx="71704" cy="73148"/>
            </a:xfrm>
            <a:custGeom>
              <a:rect l="l" t="t" r="r" b="b"/>
              <a:pathLst>
                <a:path w="2235" h="2280" extrusionOk="0">
                  <a:moveTo>
                    <a:pt x="1160" y="1"/>
                  </a:moveTo>
                  <a:cubicBezTo>
                    <a:pt x="1144" y="1"/>
                    <a:pt x="1129" y="1"/>
                    <a:pt x="1113" y="2"/>
                  </a:cubicBezTo>
                  <a:cubicBezTo>
                    <a:pt x="1012" y="19"/>
                    <a:pt x="916" y="27"/>
                    <a:pt x="819" y="44"/>
                  </a:cubicBezTo>
                  <a:cubicBezTo>
                    <a:pt x="630" y="94"/>
                    <a:pt x="466" y="191"/>
                    <a:pt x="332" y="325"/>
                  </a:cubicBezTo>
                  <a:cubicBezTo>
                    <a:pt x="273" y="401"/>
                    <a:pt x="214" y="481"/>
                    <a:pt x="155" y="552"/>
                  </a:cubicBezTo>
                  <a:cubicBezTo>
                    <a:pt x="55" y="724"/>
                    <a:pt x="4" y="913"/>
                    <a:pt x="4" y="1115"/>
                  </a:cubicBezTo>
                  <a:lnTo>
                    <a:pt x="4" y="1165"/>
                  </a:lnTo>
                  <a:cubicBezTo>
                    <a:pt x="0" y="1321"/>
                    <a:pt x="29" y="1459"/>
                    <a:pt x="97" y="1598"/>
                  </a:cubicBezTo>
                  <a:cubicBezTo>
                    <a:pt x="147" y="1732"/>
                    <a:pt x="218" y="1854"/>
                    <a:pt x="332" y="1955"/>
                  </a:cubicBezTo>
                  <a:cubicBezTo>
                    <a:pt x="428" y="2064"/>
                    <a:pt x="550" y="2140"/>
                    <a:pt x="689" y="2186"/>
                  </a:cubicBezTo>
                  <a:cubicBezTo>
                    <a:pt x="806" y="2246"/>
                    <a:pt x="933" y="2280"/>
                    <a:pt x="1071" y="2280"/>
                  </a:cubicBezTo>
                  <a:cubicBezTo>
                    <a:pt x="1086" y="2280"/>
                    <a:pt x="1102" y="2279"/>
                    <a:pt x="1117" y="2278"/>
                  </a:cubicBezTo>
                  <a:cubicBezTo>
                    <a:pt x="1218" y="2266"/>
                    <a:pt x="1310" y="2253"/>
                    <a:pt x="1411" y="2236"/>
                  </a:cubicBezTo>
                  <a:cubicBezTo>
                    <a:pt x="1600" y="2186"/>
                    <a:pt x="1764" y="2089"/>
                    <a:pt x="1899" y="1955"/>
                  </a:cubicBezTo>
                  <a:cubicBezTo>
                    <a:pt x="1957" y="1879"/>
                    <a:pt x="2016" y="1804"/>
                    <a:pt x="2071" y="1728"/>
                  </a:cubicBezTo>
                  <a:cubicBezTo>
                    <a:pt x="2172" y="1556"/>
                    <a:pt x="2226" y="1367"/>
                    <a:pt x="2226" y="1165"/>
                  </a:cubicBezTo>
                  <a:lnTo>
                    <a:pt x="2226" y="1115"/>
                  </a:lnTo>
                  <a:cubicBezTo>
                    <a:pt x="2235" y="955"/>
                    <a:pt x="2205" y="817"/>
                    <a:pt x="2130" y="682"/>
                  </a:cubicBezTo>
                  <a:cubicBezTo>
                    <a:pt x="2083" y="548"/>
                    <a:pt x="2012" y="426"/>
                    <a:pt x="1899" y="325"/>
                  </a:cubicBezTo>
                  <a:cubicBezTo>
                    <a:pt x="1798" y="216"/>
                    <a:pt x="1680" y="145"/>
                    <a:pt x="1542" y="94"/>
                  </a:cubicBezTo>
                  <a:cubicBezTo>
                    <a:pt x="1424" y="34"/>
                    <a:pt x="1297" y="1"/>
                    <a:pt x="1160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00" name="Google Shape;1000;p15"/>
            <p:cNvSpPr/>
            <p:nvPr/>
          </p:nvSpPr>
          <p:spPr>
            <a:xfrm>
              <a:off x="430206" y="4151342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3" y="0"/>
                  </a:moveTo>
                  <a:cubicBezTo>
                    <a:pt x="9" y="0"/>
                    <a:pt x="1" y="2222"/>
                    <a:pt x="1433" y="2222"/>
                  </a:cubicBezTo>
                  <a:cubicBezTo>
                    <a:pt x="2866" y="2222"/>
                    <a:pt x="2870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01" name="Google Shape;1001;p15"/>
            <p:cNvSpPr/>
            <p:nvPr/>
          </p:nvSpPr>
          <p:spPr>
            <a:xfrm>
              <a:off x="447594" y="3893398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3" y="1"/>
                  </a:moveTo>
                  <a:cubicBezTo>
                    <a:pt x="5" y="1"/>
                    <a:pt x="1" y="2223"/>
                    <a:pt x="1433" y="2223"/>
                  </a:cubicBezTo>
                  <a:cubicBezTo>
                    <a:pt x="1434" y="2223"/>
                    <a:pt x="1436" y="2223"/>
                    <a:pt x="1437" y="2223"/>
                  </a:cubicBezTo>
                  <a:cubicBezTo>
                    <a:pt x="2870" y="2223"/>
                    <a:pt x="2868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002" name="Google Shape;1002;p15"/>
          <p:cNvGrpSpPr/>
          <p:nvPr/>
        </p:nvGrpSpPr>
        <p:grpSpPr>
          <a:xfrm>
            <a:off x="8573911" y="-56603"/>
            <a:ext cx="1314805" cy="1099499"/>
            <a:chOff x="8837232" y="-149253"/>
            <a:chExt cx="1314805" cy="1099499"/>
          </a:xfrm>
        </p:grpSpPr>
        <p:sp>
          <p:nvSpPr>
            <p:cNvPr id="1003" name="Google Shape;1003;p15"/>
            <p:cNvSpPr/>
            <p:nvPr/>
          </p:nvSpPr>
          <p:spPr>
            <a:xfrm>
              <a:off x="8840761" y="261627"/>
              <a:ext cx="483515" cy="281331"/>
            </a:xfrm>
            <a:custGeom>
              <a:rect l="l" t="t" r="r" b="b"/>
              <a:pathLst>
                <a:path w="15071" h="8769" extrusionOk="0">
                  <a:moveTo>
                    <a:pt x="9195" y="0"/>
                  </a:moveTo>
                  <a:cubicBezTo>
                    <a:pt x="4965" y="0"/>
                    <a:pt x="2007" y="3193"/>
                    <a:pt x="0" y="8768"/>
                  </a:cubicBezTo>
                  <a:cubicBezTo>
                    <a:pt x="6447" y="8684"/>
                    <a:pt x="11660" y="6622"/>
                    <a:pt x="15071" y="1670"/>
                  </a:cubicBezTo>
                  <a:cubicBezTo>
                    <a:pt x="12883" y="538"/>
                    <a:pt x="10932" y="0"/>
                    <a:pt x="919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04" name="Google Shape;1004;p15"/>
            <p:cNvSpPr/>
            <p:nvPr/>
          </p:nvSpPr>
          <p:spPr>
            <a:xfrm>
              <a:off x="8837232" y="-149253"/>
              <a:ext cx="1314805" cy="1099499"/>
            </a:xfrm>
            <a:custGeom>
              <a:rect l="l" t="t" r="r" b="b"/>
              <a:pathLst>
                <a:path w="40982" h="34271" extrusionOk="0">
                  <a:moveTo>
                    <a:pt x="32466" y="10665"/>
                  </a:moveTo>
                  <a:cubicBezTo>
                    <a:pt x="35095" y="10665"/>
                    <a:pt x="37474" y="11897"/>
                    <a:pt x="39617" y="13317"/>
                  </a:cubicBezTo>
                  <a:cubicBezTo>
                    <a:pt x="37148" y="14061"/>
                    <a:pt x="34577" y="14401"/>
                    <a:pt x="32002" y="14494"/>
                  </a:cubicBezTo>
                  <a:cubicBezTo>
                    <a:pt x="31427" y="14513"/>
                    <a:pt x="30851" y="14522"/>
                    <a:pt x="30274" y="14522"/>
                  </a:cubicBezTo>
                  <a:cubicBezTo>
                    <a:pt x="29470" y="14522"/>
                    <a:pt x="28666" y="14504"/>
                    <a:pt x="27861" y="14473"/>
                  </a:cubicBezTo>
                  <a:cubicBezTo>
                    <a:pt x="27584" y="14464"/>
                    <a:pt x="27311" y="14443"/>
                    <a:pt x="27034" y="14426"/>
                  </a:cubicBezTo>
                  <a:cubicBezTo>
                    <a:pt x="29066" y="13851"/>
                    <a:pt x="31070" y="13200"/>
                    <a:pt x="33044" y="12452"/>
                  </a:cubicBezTo>
                  <a:cubicBezTo>
                    <a:pt x="33416" y="12310"/>
                    <a:pt x="33311" y="11755"/>
                    <a:pt x="32985" y="11755"/>
                  </a:cubicBezTo>
                  <a:cubicBezTo>
                    <a:pt x="32946" y="11755"/>
                    <a:pt x="32904" y="11763"/>
                    <a:pt x="32859" y="11780"/>
                  </a:cubicBezTo>
                  <a:cubicBezTo>
                    <a:pt x="30831" y="12549"/>
                    <a:pt x="28756" y="13221"/>
                    <a:pt x="26660" y="13805"/>
                  </a:cubicBezTo>
                  <a:cubicBezTo>
                    <a:pt x="27907" y="11915"/>
                    <a:pt x="29986" y="10718"/>
                    <a:pt x="32284" y="10667"/>
                  </a:cubicBezTo>
                  <a:cubicBezTo>
                    <a:pt x="32345" y="10666"/>
                    <a:pt x="32406" y="10665"/>
                    <a:pt x="32466" y="10665"/>
                  </a:cubicBezTo>
                  <a:close/>
                  <a:moveTo>
                    <a:pt x="10912" y="14477"/>
                  </a:moveTo>
                  <a:cubicBezTo>
                    <a:pt x="11979" y="14477"/>
                    <a:pt x="12983" y="14746"/>
                    <a:pt x="13983" y="15094"/>
                  </a:cubicBezTo>
                  <a:cubicBezTo>
                    <a:pt x="11073" y="16820"/>
                    <a:pt x="7923" y="18102"/>
                    <a:pt x="4625" y="18879"/>
                  </a:cubicBezTo>
                  <a:cubicBezTo>
                    <a:pt x="4220" y="18976"/>
                    <a:pt x="4350" y="19562"/>
                    <a:pt x="4720" y="19562"/>
                  </a:cubicBezTo>
                  <a:cubicBezTo>
                    <a:pt x="4749" y="19562"/>
                    <a:pt x="4779" y="19558"/>
                    <a:pt x="4810" y="19551"/>
                  </a:cubicBezTo>
                  <a:cubicBezTo>
                    <a:pt x="7906" y="18820"/>
                    <a:pt x="10884" y="17648"/>
                    <a:pt x="13652" y="16090"/>
                  </a:cubicBezTo>
                  <a:lnTo>
                    <a:pt x="13652" y="16090"/>
                  </a:lnTo>
                  <a:cubicBezTo>
                    <a:pt x="11745" y="18446"/>
                    <a:pt x="9157" y="20239"/>
                    <a:pt x="6280" y="21197"/>
                  </a:cubicBezTo>
                  <a:cubicBezTo>
                    <a:pt x="4600" y="21760"/>
                    <a:pt x="2844" y="22029"/>
                    <a:pt x="1080" y="22037"/>
                  </a:cubicBezTo>
                  <a:cubicBezTo>
                    <a:pt x="1782" y="20899"/>
                    <a:pt x="2479" y="19761"/>
                    <a:pt x="3239" y="18669"/>
                  </a:cubicBezTo>
                  <a:cubicBezTo>
                    <a:pt x="3655" y="18068"/>
                    <a:pt x="4079" y="17467"/>
                    <a:pt x="4621" y="16967"/>
                  </a:cubicBezTo>
                  <a:cubicBezTo>
                    <a:pt x="5146" y="16484"/>
                    <a:pt x="5764" y="16111"/>
                    <a:pt x="6389" y="15770"/>
                  </a:cubicBezTo>
                  <a:cubicBezTo>
                    <a:pt x="7662" y="15082"/>
                    <a:pt x="9073" y="14573"/>
                    <a:pt x="10522" y="14489"/>
                  </a:cubicBezTo>
                  <a:cubicBezTo>
                    <a:pt x="10653" y="14481"/>
                    <a:pt x="10783" y="14477"/>
                    <a:pt x="10912" y="14477"/>
                  </a:cubicBezTo>
                  <a:close/>
                  <a:moveTo>
                    <a:pt x="23627" y="19635"/>
                  </a:moveTo>
                  <a:cubicBezTo>
                    <a:pt x="24526" y="21063"/>
                    <a:pt x="25227" y="22684"/>
                    <a:pt x="24841" y="24398"/>
                  </a:cubicBezTo>
                  <a:cubicBezTo>
                    <a:pt x="24824" y="24473"/>
                    <a:pt x="24833" y="24536"/>
                    <a:pt x="24854" y="24595"/>
                  </a:cubicBezTo>
                  <a:cubicBezTo>
                    <a:pt x="24728" y="26309"/>
                    <a:pt x="24400" y="28035"/>
                    <a:pt x="23589" y="29564"/>
                  </a:cubicBezTo>
                  <a:cubicBezTo>
                    <a:pt x="23174" y="30341"/>
                    <a:pt x="22670" y="31076"/>
                    <a:pt x="22195" y="31815"/>
                  </a:cubicBezTo>
                  <a:cubicBezTo>
                    <a:pt x="21821" y="32391"/>
                    <a:pt x="21426" y="32958"/>
                    <a:pt x="20872" y="33357"/>
                  </a:cubicBezTo>
                  <a:cubicBezTo>
                    <a:pt x="20334" y="32197"/>
                    <a:pt x="19906" y="30996"/>
                    <a:pt x="19595" y="29761"/>
                  </a:cubicBezTo>
                  <a:cubicBezTo>
                    <a:pt x="19259" y="28409"/>
                    <a:pt x="18982" y="26968"/>
                    <a:pt x="19108" y="25565"/>
                  </a:cubicBezTo>
                  <a:cubicBezTo>
                    <a:pt x="19318" y="23209"/>
                    <a:pt x="21002" y="21105"/>
                    <a:pt x="22938" y="19811"/>
                  </a:cubicBezTo>
                  <a:lnTo>
                    <a:pt x="22938" y="19811"/>
                  </a:lnTo>
                  <a:cubicBezTo>
                    <a:pt x="23190" y="22638"/>
                    <a:pt x="23686" y="25704"/>
                    <a:pt x="22056" y="28207"/>
                  </a:cubicBezTo>
                  <a:cubicBezTo>
                    <a:pt x="21892" y="28471"/>
                    <a:pt x="22137" y="28720"/>
                    <a:pt x="22381" y="28720"/>
                  </a:cubicBezTo>
                  <a:cubicBezTo>
                    <a:pt x="22487" y="28720"/>
                    <a:pt x="22593" y="28673"/>
                    <a:pt x="22665" y="28560"/>
                  </a:cubicBezTo>
                  <a:cubicBezTo>
                    <a:pt x="24408" y="25880"/>
                    <a:pt x="23879" y="22642"/>
                    <a:pt x="23627" y="19635"/>
                  </a:cubicBezTo>
                  <a:close/>
                  <a:moveTo>
                    <a:pt x="18165" y="1"/>
                  </a:moveTo>
                  <a:cubicBezTo>
                    <a:pt x="18031" y="1"/>
                    <a:pt x="17909" y="77"/>
                    <a:pt x="17885" y="255"/>
                  </a:cubicBezTo>
                  <a:cubicBezTo>
                    <a:pt x="17587" y="2414"/>
                    <a:pt x="17335" y="4573"/>
                    <a:pt x="17474" y="6702"/>
                  </a:cubicBezTo>
                  <a:cubicBezTo>
                    <a:pt x="17444" y="6736"/>
                    <a:pt x="17423" y="6769"/>
                    <a:pt x="17411" y="6820"/>
                  </a:cubicBezTo>
                  <a:cubicBezTo>
                    <a:pt x="17163" y="7618"/>
                    <a:pt x="17083" y="8449"/>
                    <a:pt x="16915" y="9268"/>
                  </a:cubicBezTo>
                  <a:cubicBezTo>
                    <a:pt x="16764" y="10004"/>
                    <a:pt x="16562" y="10730"/>
                    <a:pt x="16306" y="11440"/>
                  </a:cubicBezTo>
                  <a:cubicBezTo>
                    <a:pt x="15907" y="12561"/>
                    <a:pt x="15374" y="13632"/>
                    <a:pt x="14731" y="14641"/>
                  </a:cubicBezTo>
                  <a:cubicBezTo>
                    <a:pt x="13496" y="14183"/>
                    <a:pt x="12257" y="13805"/>
                    <a:pt x="10940" y="13805"/>
                  </a:cubicBezTo>
                  <a:cubicBezTo>
                    <a:pt x="10806" y="13805"/>
                    <a:pt x="10671" y="13809"/>
                    <a:pt x="10535" y="13817"/>
                  </a:cubicBezTo>
                  <a:cubicBezTo>
                    <a:pt x="9010" y="13906"/>
                    <a:pt x="7532" y="14410"/>
                    <a:pt x="6188" y="15124"/>
                  </a:cubicBezTo>
                  <a:cubicBezTo>
                    <a:pt x="5528" y="15472"/>
                    <a:pt x="4886" y="15871"/>
                    <a:pt x="4315" y="16354"/>
                  </a:cubicBezTo>
                  <a:cubicBezTo>
                    <a:pt x="3752" y="16825"/>
                    <a:pt x="3311" y="17413"/>
                    <a:pt x="2886" y="18005"/>
                  </a:cubicBezTo>
                  <a:cubicBezTo>
                    <a:pt x="1912" y="19370"/>
                    <a:pt x="1038" y="20811"/>
                    <a:pt x="173" y="22243"/>
                  </a:cubicBezTo>
                  <a:cubicBezTo>
                    <a:pt x="1" y="22481"/>
                    <a:pt x="241" y="22726"/>
                    <a:pt x="475" y="22726"/>
                  </a:cubicBezTo>
                  <a:cubicBezTo>
                    <a:pt x="481" y="22726"/>
                    <a:pt x="487" y="22726"/>
                    <a:pt x="492" y="22726"/>
                  </a:cubicBezTo>
                  <a:cubicBezTo>
                    <a:pt x="522" y="22730"/>
                    <a:pt x="543" y="22743"/>
                    <a:pt x="572" y="22743"/>
                  </a:cubicBezTo>
                  <a:cubicBezTo>
                    <a:pt x="716" y="22746"/>
                    <a:pt x="860" y="22748"/>
                    <a:pt x="1004" y="22748"/>
                  </a:cubicBezTo>
                  <a:cubicBezTo>
                    <a:pt x="4388" y="22748"/>
                    <a:pt x="7761" y="21755"/>
                    <a:pt x="10573" y="19861"/>
                  </a:cubicBezTo>
                  <a:cubicBezTo>
                    <a:pt x="12337" y="18669"/>
                    <a:pt x="13845" y="17144"/>
                    <a:pt x="15038" y="15397"/>
                  </a:cubicBezTo>
                  <a:cubicBezTo>
                    <a:pt x="15160" y="15350"/>
                    <a:pt x="15231" y="15224"/>
                    <a:pt x="15244" y="15086"/>
                  </a:cubicBezTo>
                  <a:cubicBezTo>
                    <a:pt x="15781" y="14254"/>
                    <a:pt x="16256" y="13376"/>
                    <a:pt x="16642" y="12456"/>
                  </a:cubicBezTo>
                  <a:cubicBezTo>
                    <a:pt x="16991" y="11633"/>
                    <a:pt x="17268" y="10789"/>
                    <a:pt x="17478" y="9920"/>
                  </a:cubicBezTo>
                  <a:cubicBezTo>
                    <a:pt x="17579" y="9495"/>
                    <a:pt x="17650" y="9058"/>
                    <a:pt x="17726" y="8626"/>
                  </a:cubicBezTo>
                  <a:cubicBezTo>
                    <a:pt x="17852" y="9289"/>
                    <a:pt x="18011" y="9953"/>
                    <a:pt x="18251" y="10613"/>
                  </a:cubicBezTo>
                  <a:cubicBezTo>
                    <a:pt x="19347" y="13670"/>
                    <a:pt x="21300" y="16232"/>
                    <a:pt x="23127" y="18874"/>
                  </a:cubicBezTo>
                  <a:cubicBezTo>
                    <a:pt x="23052" y="18887"/>
                    <a:pt x="22997" y="18929"/>
                    <a:pt x="22955" y="18992"/>
                  </a:cubicBezTo>
                  <a:cubicBezTo>
                    <a:pt x="20733" y="20332"/>
                    <a:pt x="18784" y="22646"/>
                    <a:pt x="18448" y="25280"/>
                  </a:cubicBezTo>
                  <a:cubicBezTo>
                    <a:pt x="18255" y="26775"/>
                    <a:pt x="18537" y="28337"/>
                    <a:pt x="18889" y="29799"/>
                  </a:cubicBezTo>
                  <a:cubicBezTo>
                    <a:pt x="19246" y="31286"/>
                    <a:pt x="19776" y="32718"/>
                    <a:pt x="20443" y="34092"/>
                  </a:cubicBezTo>
                  <a:cubicBezTo>
                    <a:pt x="20504" y="34218"/>
                    <a:pt x="20605" y="34270"/>
                    <a:pt x="20709" y="34270"/>
                  </a:cubicBezTo>
                  <a:cubicBezTo>
                    <a:pt x="20813" y="34270"/>
                    <a:pt x="20920" y="34218"/>
                    <a:pt x="20994" y="34134"/>
                  </a:cubicBezTo>
                  <a:cubicBezTo>
                    <a:pt x="21687" y="33739"/>
                    <a:pt x="22182" y="33121"/>
                    <a:pt x="22619" y="32466"/>
                  </a:cubicBezTo>
                  <a:cubicBezTo>
                    <a:pt x="23165" y="31635"/>
                    <a:pt x="23736" y="30807"/>
                    <a:pt x="24203" y="29929"/>
                  </a:cubicBezTo>
                  <a:cubicBezTo>
                    <a:pt x="25101" y="28228"/>
                    <a:pt x="25458" y="26317"/>
                    <a:pt x="25580" y="24410"/>
                  </a:cubicBezTo>
                  <a:cubicBezTo>
                    <a:pt x="25580" y="24377"/>
                    <a:pt x="25572" y="24347"/>
                    <a:pt x="25568" y="24322"/>
                  </a:cubicBezTo>
                  <a:cubicBezTo>
                    <a:pt x="26135" y="21058"/>
                    <a:pt x="23526" y="18337"/>
                    <a:pt x="21829" y="15833"/>
                  </a:cubicBezTo>
                  <a:cubicBezTo>
                    <a:pt x="21279" y="15019"/>
                    <a:pt x="20754" y="14179"/>
                    <a:pt x="20275" y="13317"/>
                  </a:cubicBezTo>
                  <a:lnTo>
                    <a:pt x="20275" y="13317"/>
                  </a:lnTo>
                  <a:cubicBezTo>
                    <a:pt x="21073" y="13805"/>
                    <a:pt x="21909" y="14233"/>
                    <a:pt x="22800" y="14515"/>
                  </a:cubicBezTo>
                  <a:cubicBezTo>
                    <a:pt x="24152" y="14947"/>
                    <a:pt x="25580" y="15082"/>
                    <a:pt x="26987" y="15157"/>
                  </a:cubicBezTo>
                  <a:cubicBezTo>
                    <a:pt x="28077" y="15214"/>
                    <a:pt x="29171" y="15249"/>
                    <a:pt x="30264" y="15249"/>
                  </a:cubicBezTo>
                  <a:cubicBezTo>
                    <a:pt x="32062" y="15249"/>
                    <a:pt x="33860" y="15155"/>
                    <a:pt x="35644" y="14909"/>
                  </a:cubicBezTo>
                  <a:cubicBezTo>
                    <a:pt x="37249" y="14687"/>
                    <a:pt x="38836" y="14342"/>
                    <a:pt x="40378" y="13834"/>
                  </a:cubicBezTo>
                  <a:cubicBezTo>
                    <a:pt x="40421" y="13854"/>
                    <a:pt x="40463" y="13863"/>
                    <a:pt x="40504" y="13863"/>
                  </a:cubicBezTo>
                  <a:cubicBezTo>
                    <a:pt x="40790" y="13863"/>
                    <a:pt x="40982" y="13418"/>
                    <a:pt x="40680" y="13208"/>
                  </a:cubicBezTo>
                  <a:cubicBezTo>
                    <a:pt x="40659" y="13191"/>
                    <a:pt x="40630" y="13175"/>
                    <a:pt x="40609" y="13162"/>
                  </a:cubicBezTo>
                  <a:cubicBezTo>
                    <a:pt x="40600" y="13154"/>
                    <a:pt x="40588" y="13145"/>
                    <a:pt x="40579" y="13141"/>
                  </a:cubicBezTo>
                  <a:cubicBezTo>
                    <a:pt x="38188" y="11487"/>
                    <a:pt x="35471" y="9983"/>
                    <a:pt x="32502" y="9983"/>
                  </a:cubicBezTo>
                  <a:cubicBezTo>
                    <a:pt x="32326" y="9983"/>
                    <a:pt x="32150" y="9989"/>
                    <a:pt x="31973" y="9999"/>
                  </a:cubicBezTo>
                  <a:cubicBezTo>
                    <a:pt x="29306" y="10163"/>
                    <a:pt x="26895" y="11726"/>
                    <a:pt x="25685" y="14107"/>
                  </a:cubicBezTo>
                  <a:cubicBezTo>
                    <a:pt x="25563" y="14149"/>
                    <a:pt x="25500" y="14233"/>
                    <a:pt x="25479" y="14330"/>
                  </a:cubicBezTo>
                  <a:cubicBezTo>
                    <a:pt x="24875" y="14263"/>
                    <a:pt x="24270" y="14179"/>
                    <a:pt x="23678" y="14032"/>
                  </a:cubicBezTo>
                  <a:cubicBezTo>
                    <a:pt x="22187" y="13670"/>
                    <a:pt x="20868" y="12935"/>
                    <a:pt x="19624" y="12053"/>
                  </a:cubicBezTo>
                  <a:cubicBezTo>
                    <a:pt x="18826" y="10373"/>
                    <a:pt x="18255" y="8596"/>
                    <a:pt x="18129" y="6702"/>
                  </a:cubicBezTo>
                  <a:cubicBezTo>
                    <a:pt x="17986" y="4606"/>
                    <a:pt x="18272" y="2515"/>
                    <a:pt x="18558" y="440"/>
                  </a:cubicBezTo>
                  <a:cubicBezTo>
                    <a:pt x="18595" y="175"/>
                    <a:pt x="18366" y="1"/>
                    <a:pt x="1816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005" name="Google Shape;1005;p15"/>
          <p:cNvGrpSpPr/>
          <p:nvPr/>
        </p:nvGrpSpPr>
        <p:grpSpPr>
          <a:xfrm>
            <a:off x="-122415" y="4739671"/>
            <a:ext cx="900748" cy="694297"/>
            <a:chOff x="-122415" y="4739671"/>
            <a:chExt cx="900748" cy="694297"/>
          </a:xfrm>
        </p:grpSpPr>
        <p:sp>
          <p:nvSpPr>
            <p:cNvPr id="1006" name="Google Shape;1006;p15"/>
            <p:cNvSpPr/>
            <p:nvPr/>
          </p:nvSpPr>
          <p:spPr>
            <a:xfrm>
              <a:off x="-74163" y="4838709"/>
              <a:ext cx="238277" cy="386915"/>
            </a:xfrm>
            <a:custGeom>
              <a:rect l="l" t="t" r="r" b="b"/>
              <a:pathLst>
                <a:path w="7427" h="12060" extrusionOk="0">
                  <a:moveTo>
                    <a:pt x="5045" y="0"/>
                  </a:moveTo>
                  <a:lnTo>
                    <a:pt x="5045" y="0"/>
                  </a:lnTo>
                  <a:cubicBezTo>
                    <a:pt x="1" y="4595"/>
                    <a:pt x="244" y="8615"/>
                    <a:pt x="5780" y="12059"/>
                  </a:cubicBezTo>
                  <a:cubicBezTo>
                    <a:pt x="7427" y="7746"/>
                    <a:pt x="7183" y="3722"/>
                    <a:pt x="50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07" name="Google Shape;1007;p15"/>
            <p:cNvSpPr/>
            <p:nvPr/>
          </p:nvSpPr>
          <p:spPr>
            <a:xfrm>
              <a:off x="161258" y="4739671"/>
              <a:ext cx="380017" cy="460737"/>
            </a:xfrm>
            <a:custGeom>
              <a:rect l="l" t="t" r="r" b="b"/>
              <a:pathLst>
                <a:path w="11845" h="14361" extrusionOk="0">
                  <a:moveTo>
                    <a:pt x="11845" y="0"/>
                  </a:moveTo>
                  <a:lnTo>
                    <a:pt x="11845" y="0"/>
                  </a:lnTo>
                  <a:cubicBezTo>
                    <a:pt x="3692" y="349"/>
                    <a:pt x="0" y="4952"/>
                    <a:pt x="1344" y="14361"/>
                  </a:cubicBezTo>
                  <a:cubicBezTo>
                    <a:pt x="7792" y="11887"/>
                    <a:pt x="11085" y="6935"/>
                    <a:pt x="118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08" name="Google Shape;1008;p15"/>
            <p:cNvSpPr/>
            <p:nvPr/>
          </p:nvSpPr>
          <p:spPr>
            <a:xfrm>
              <a:off x="-122415" y="4748140"/>
              <a:ext cx="900748" cy="685828"/>
            </a:xfrm>
            <a:custGeom>
              <a:rect l="l" t="t" r="r" b="b"/>
              <a:pathLst>
                <a:path w="28076" h="21377" extrusionOk="0">
                  <a:moveTo>
                    <a:pt x="20479" y="294"/>
                  </a:moveTo>
                  <a:cubicBezTo>
                    <a:pt x="20819" y="294"/>
                    <a:pt x="21160" y="324"/>
                    <a:pt x="21498" y="387"/>
                  </a:cubicBezTo>
                  <a:cubicBezTo>
                    <a:pt x="21153" y="1769"/>
                    <a:pt x="20805" y="3147"/>
                    <a:pt x="20355" y="4503"/>
                  </a:cubicBezTo>
                  <a:cubicBezTo>
                    <a:pt x="19578" y="6856"/>
                    <a:pt x="18494" y="9149"/>
                    <a:pt x="16764" y="10951"/>
                  </a:cubicBezTo>
                  <a:cubicBezTo>
                    <a:pt x="15231" y="12547"/>
                    <a:pt x="13219" y="13757"/>
                    <a:pt x="10989" y="13967"/>
                  </a:cubicBezTo>
                  <a:cubicBezTo>
                    <a:pt x="11341" y="13261"/>
                    <a:pt x="11686" y="12559"/>
                    <a:pt x="12051" y="11858"/>
                  </a:cubicBezTo>
                  <a:cubicBezTo>
                    <a:pt x="13374" y="9313"/>
                    <a:pt x="14870" y="6814"/>
                    <a:pt x="16978" y="4839"/>
                  </a:cubicBezTo>
                  <a:cubicBezTo>
                    <a:pt x="17086" y="4741"/>
                    <a:pt x="16985" y="4594"/>
                    <a:pt x="16871" y="4594"/>
                  </a:cubicBezTo>
                  <a:cubicBezTo>
                    <a:pt x="16839" y="4594"/>
                    <a:pt x="16806" y="4606"/>
                    <a:pt x="16777" y="4634"/>
                  </a:cubicBezTo>
                  <a:cubicBezTo>
                    <a:pt x="16176" y="5196"/>
                    <a:pt x="15621" y="5801"/>
                    <a:pt x="15105" y="6436"/>
                  </a:cubicBezTo>
                  <a:cubicBezTo>
                    <a:pt x="13370" y="8594"/>
                    <a:pt x="12102" y="11073"/>
                    <a:pt x="10875" y="13538"/>
                  </a:cubicBezTo>
                  <a:cubicBezTo>
                    <a:pt x="10842" y="13097"/>
                    <a:pt x="10821" y="12652"/>
                    <a:pt x="10821" y="12207"/>
                  </a:cubicBezTo>
                  <a:cubicBezTo>
                    <a:pt x="10821" y="11291"/>
                    <a:pt x="10900" y="10380"/>
                    <a:pt x="11073" y="9481"/>
                  </a:cubicBezTo>
                  <a:cubicBezTo>
                    <a:pt x="11400" y="7780"/>
                    <a:pt x="12055" y="6142"/>
                    <a:pt x="13043" y="4713"/>
                  </a:cubicBezTo>
                  <a:cubicBezTo>
                    <a:pt x="13950" y="3411"/>
                    <a:pt x="15126" y="2294"/>
                    <a:pt x="16499" y="1488"/>
                  </a:cubicBezTo>
                  <a:cubicBezTo>
                    <a:pt x="17692" y="792"/>
                    <a:pt x="19082" y="294"/>
                    <a:pt x="20479" y="294"/>
                  </a:cubicBezTo>
                  <a:close/>
                  <a:moveTo>
                    <a:pt x="7280" y="2954"/>
                  </a:moveTo>
                  <a:cubicBezTo>
                    <a:pt x="7284" y="2962"/>
                    <a:pt x="7288" y="2970"/>
                    <a:pt x="7292" y="2987"/>
                  </a:cubicBezTo>
                  <a:cubicBezTo>
                    <a:pt x="7309" y="3038"/>
                    <a:pt x="7364" y="3096"/>
                    <a:pt x="7389" y="3143"/>
                  </a:cubicBezTo>
                  <a:cubicBezTo>
                    <a:pt x="7439" y="3235"/>
                    <a:pt x="7490" y="3319"/>
                    <a:pt x="7536" y="3407"/>
                  </a:cubicBezTo>
                  <a:cubicBezTo>
                    <a:pt x="7956" y="4193"/>
                    <a:pt x="8258" y="5041"/>
                    <a:pt x="8460" y="5911"/>
                  </a:cubicBezTo>
                  <a:cubicBezTo>
                    <a:pt x="8863" y="7675"/>
                    <a:pt x="8838" y="9535"/>
                    <a:pt x="8485" y="11308"/>
                  </a:cubicBezTo>
                  <a:cubicBezTo>
                    <a:pt x="8292" y="12299"/>
                    <a:pt x="7985" y="13265"/>
                    <a:pt x="7675" y="14227"/>
                  </a:cubicBezTo>
                  <a:cubicBezTo>
                    <a:pt x="7658" y="14303"/>
                    <a:pt x="7628" y="14378"/>
                    <a:pt x="7603" y="14458"/>
                  </a:cubicBezTo>
                  <a:cubicBezTo>
                    <a:pt x="7082" y="12043"/>
                    <a:pt x="6805" y="9544"/>
                    <a:pt x="7263" y="7099"/>
                  </a:cubicBezTo>
                  <a:cubicBezTo>
                    <a:pt x="7286" y="6988"/>
                    <a:pt x="7191" y="6914"/>
                    <a:pt x="7106" y="6914"/>
                  </a:cubicBezTo>
                  <a:cubicBezTo>
                    <a:pt x="7049" y="6914"/>
                    <a:pt x="6997" y="6946"/>
                    <a:pt x="6986" y="7019"/>
                  </a:cubicBezTo>
                  <a:cubicBezTo>
                    <a:pt x="6503" y="9590"/>
                    <a:pt x="6809" y="12223"/>
                    <a:pt x="7372" y="14756"/>
                  </a:cubicBezTo>
                  <a:cubicBezTo>
                    <a:pt x="5822" y="13597"/>
                    <a:pt x="4928" y="11749"/>
                    <a:pt x="4680" y="9850"/>
                  </a:cubicBezTo>
                  <a:cubicBezTo>
                    <a:pt x="4554" y="8876"/>
                    <a:pt x="4579" y="7880"/>
                    <a:pt x="4730" y="6910"/>
                  </a:cubicBezTo>
                  <a:cubicBezTo>
                    <a:pt x="4877" y="5974"/>
                    <a:pt x="5180" y="5049"/>
                    <a:pt x="5772" y="4298"/>
                  </a:cubicBezTo>
                  <a:cubicBezTo>
                    <a:pt x="6045" y="3953"/>
                    <a:pt x="6360" y="3647"/>
                    <a:pt x="6700" y="3374"/>
                  </a:cubicBezTo>
                  <a:cubicBezTo>
                    <a:pt x="6805" y="3290"/>
                    <a:pt x="6914" y="3206"/>
                    <a:pt x="7032" y="3130"/>
                  </a:cubicBezTo>
                  <a:cubicBezTo>
                    <a:pt x="7091" y="3088"/>
                    <a:pt x="7200" y="2983"/>
                    <a:pt x="7280" y="2954"/>
                  </a:cubicBezTo>
                  <a:close/>
                  <a:moveTo>
                    <a:pt x="13834" y="16104"/>
                  </a:moveTo>
                  <a:cubicBezTo>
                    <a:pt x="16077" y="16104"/>
                    <a:pt x="18321" y="16249"/>
                    <a:pt x="20544" y="16541"/>
                  </a:cubicBezTo>
                  <a:cubicBezTo>
                    <a:pt x="22888" y="16848"/>
                    <a:pt x="25206" y="17318"/>
                    <a:pt x="27487" y="17944"/>
                  </a:cubicBezTo>
                  <a:cubicBezTo>
                    <a:pt x="26336" y="18507"/>
                    <a:pt x="25227" y="19162"/>
                    <a:pt x="24089" y="19738"/>
                  </a:cubicBezTo>
                  <a:cubicBezTo>
                    <a:pt x="22993" y="20296"/>
                    <a:pt x="21842" y="20775"/>
                    <a:pt x="20620" y="20977"/>
                  </a:cubicBezTo>
                  <a:cubicBezTo>
                    <a:pt x="20194" y="21048"/>
                    <a:pt x="19763" y="21083"/>
                    <a:pt x="19332" y="21083"/>
                  </a:cubicBezTo>
                  <a:cubicBezTo>
                    <a:pt x="18500" y="21083"/>
                    <a:pt x="17667" y="20953"/>
                    <a:pt x="16873" y="20704"/>
                  </a:cubicBezTo>
                  <a:cubicBezTo>
                    <a:pt x="14735" y="20040"/>
                    <a:pt x="12950" y="18444"/>
                    <a:pt x="12009" y="16407"/>
                  </a:cubicBezTo>
                  <a:lnTo>
                    <a:pt x="12009" y="16407"/>
                  </a:lnTo>
                  <a:cubicBezTo>
                    <a:pt x="14235" y="17423"/>
                    <a:pt x="16634" y="18024"/>
                    <a:pt x="19074" y="18171"/>
                  </a:cubicBezTo>
                  <a:cubicBezTo>
                    <a:pt x="19077" y="18171"/>
                    <a:pt x="19080" y="18171"/>
                    <a:pt x="19082" y="18171"/>
                  </a:cubicBezTo>
                  <a:cubicBezTo>
                    <a:pt x="19263" y="18171"/>
                    <a:pt x="19256" y="17894"/>
                    <a:pt x="19074" y="17881"/>
                  </a:cubicBezTo>
                  <a:cubicBezTo>
                    <a:pt x="16663" y="17738"/>
                    <a:pt x="14290" y="17142"/>
                    <a:pt x="12102" y="16134"/>
                  </a:cubicBezTo>
                  <a:cubicBezTo>
                    <a:pt x="12442" y="16121"/>
                    <a:pt x="12786" y="16113"/>
                    <a:pt x="13127" y="16109"/>
                  </a:cubicBezTo>
                  <a:cubicBezTo>
                    <a:pt x="13362" y="16105"/>
                    <a:pt x="13598" y="16104"/>
                    <a:pt x="13834" y="16104"/>
                  </a:cubicBezTo>
                  <a:close/>
                  <a:moveTo>
                    <a:pt x="20473" y="1"/>
                  </a:moveTo>
                  <a:cubicBezTo>
                    <a:pt x="18924" y="1"/>
                    <a:pt x="17380" y="583"/>
                    <a:pt x="16079" y="1400"/>
                  </a:cubicBezTo>
                  <a:cubicBezTo>
                    <a:pt x="13232" y="3180"/>
                    <a:pt x="11379" y="6200"/>
                    <a:pt x="10770" y="9472"/>
                  </a:cubicBezTo>
                  <a:cubicBezTo>
                    <a:pt x="10602" y="10363"/>
                    <a:pt x="10518" y="11266"/>
                    <a:pt x="10518" y="12173"/>
                  </a:cubicBezTo>
                  <a:cubicBezTo>
                    <a:pt x="10518" y="12635"/>
                    <a:pt x="10539" y="13097"/>
                    <a:pt x="10581" y="13559"/>
                  </a:cubicBezTo>
                  <a:cubicBezTo>
                    <a:pt x="10602" y="13803"/>
                    <a:pt x="10682" y="14084"/>
                    <a:pt x="10539" y="14303"/>
                  </a:cubicBezTo>
                  <a:cubicBezTo>
                    <a:pt x="10430" y="14475"/>
                    <a:pt x="10254" y="14626"/>
                    <a:pt x="10115" y="14773"/>
                  </a:cubicBezTo>
                  <a:cubicBezTo>
                    <a:pt x="9216" y="15693"/>
                    <a:pt x="8174" y="16470"/>
                    <a:pt x="7053" y="17087"/>
                  </a:cubicBezTo>
                  <a:cubicBezTo>
                    <a:pt x="7263" y="16445"/>
                    <a:pt x="7469" y="15794"/>
                    <a:pt x="7679" y="15147"/>
                  </a:cubicBezTo>
                  <a:cubicBezTo>
                    <a:pt x="7704" y="15122"/>
                    <a:pt x="7721" y="15080"/>
                    <a:pt x="7712" y="15029"/>
                  </a:cubicBezTo>
                  <a:cubicBezTo>
                    <a:pt x="7855" y="14588"/>
                    <a:pt x="7998" y="14143"/>
                    <a:pt x="8141" y="13698"/>
                  </a:cubicBezTo>
                  <a:cubicBezTo>
                    <a:pt x="8485" y="12601"/>
                    <a:pt x="8775" y="11493"/>
                    <a:pt x="8922" y="10346"/>
                  </a:cubicBezTo>
                  <a:cubicBezTo>
                    <a:pt x="9157" y="8464"/>
                    <a:pt x="9031" y="6503"/>
                    <a:pt x="8405" y="4697"/>
                  </a:cubicBezTo>
                  <a:cubicBezTo>
                    <a:pt x="8254" y="4256"/>
                    <a:pt x="8069" y="3831"/>
                    <a:pt x="7859" y="3416"/>
                  </a:cubicBezTo>
                  <a:cubicBezTo>
                    <a:pt x="7750" y="3201"/>
                    <a:pt x="7641" y="2983"/>
                    <a:pt x="7502" y="2781"/>
                  </a:cubicBezTo>
                  <a:cubicBezTo>
                    <a:pt x="7442" y="2688"/>
                    <a:pt x="7373" y="2648"/>
                    <a:pt x="7296" y="2648"/>
                  </a:cubicBezTo>
                  <a:cubicBezTo>
                    <a:pt x="7235" y="2648"/>
                    <a:pt x="7168" y="2674"/>
                    <a:pt x="7095" y="2718"/>
                  </a:cubicBezTo>
                  <a:cubicBezTo>
                    <a:pt x="6322" y="3214"/>
                    <a:pt x="5621" y="3869"/>
                    <a:pt x="5159" y="4663"/>
                  </a:cubicBezTo>
                  <a:cubicBezTo>
                    <a:pt x="4655" y="5528"/>
                    <a:pt x="4449" y="6532"/>
                    <a:pt x="4348" y="7511"/>
                  </a:cubicBezTo>
                  <a:cubicBezTo>
                    <a:pt x="4247" y="8540"/>
                    <a:pt x="4285" y="9586"/>
                    <a:pt x="4495" y="10598"/>
                  </a:cubicBezTo>
                  <a:cubicBezTo>
                    <a:pt x="4873" y="12396"/>
                    <a:pt x="5856" y="14063"/>
                    <a:pt x="7368" y="15122"/>
                  </a:cubicBezTo>
                  <a:cubicBezTo>
                    <a:pt x="7145" y="15819"/>
                    <a:pt x="6923" y="16512"/>
                    <a:pt x="6696" y="17209"/>
                  </a:cubicBezTo>
                  <a:cubicBezTo>
                    <a:pt x="6692" y="17230"/>
                    <a:pt x="6692" y="17251"/>
                    <a:pt x="6692" y="17268"/>
                  </a:cubicBezTo>
                  <a:cubicBezTo>
                    <a:pt x="6486" y="17373"/>
                    <a:pt x="6280" y="17474"/>
                    <a:pt x="6070" y="17562"/>
                  </a:cubicBezTo>
                  <a:cubicBezTo>
                    <a:pt x="6049" y="17562"/>
                    <a:pt x="6028" y="17570"/>
                    <a:pt x="6007" y="17583"/>
                  </a:cubicBezTo>
                  <a:cubicBezTo>
                    <a:pt x="5999" y="17587"/>
                    <a:pt x="5990" y="17591"/>
                    <a:pt x="5982" y="17600"/>
                  </a:cubicBezTo>
                  <a:cubicBezTo>
                    <a:pt x="5919" y="17625"/>
                    <a:pt x="5856" y="17654"/>
                    <a:pt x="5793" y="17684"/>
                  </a:cubicBezTo>
                  <a:cubicBezTo>
                    <a:pt x="5768" y="17692"/>
                    <a:pt x="5747" y="17713"/>
                    <a:pt x="5730" y="17734"/>
                  </a:cubicBezTo>
                  <a:cubicBezTo>
                    <a:pt x="5381" y="17885"/>
                    <a:pt x="4995" y="17961"/>
                    <a:pt x="4634" y="18032"/>
                  </a:cubicBezTo>
                  <a:cubicBezTo>
                    <a:pt x="4142" y="18137"/>
                    <a:pt x="3655" y="18217"/>
                    <a:pt x="3164" y="18280"/>
                  </a:cubicBezTo>
                  <a:cubicBezTo>
                    <a:pt x="2168" y="18406"/>
                    <a:pt x="1168" y="18461"/>
                    <a:pt x="169" y="18486"/>
                  </a:cubicBezTo>
                  <a:cubicBezTo>
                    <a:pt x="7" y="18507"/>
                    <a:pt x="1" y="18789"/>
                    <a:pt x="182" y="18789"/>
                  </a:cubicBezTo>
                  <a:cubicBezTo>
                    <a:pt x="184" y="18789"/>
                    <a:pt x="187" y="18788"/>
                    <a:pt x="190" y="18788"/>
                  </a:cubicBezTo>
                  <a:cubicBezTo>
                    <a:pt x="1236" y="18759"/>
                    <a:pt x="2286" y="18700"/>
                    <a:pt x="3319" y="18566"/>
                  </a:cubicBezTo>
                  <a:cubicBezTo>
                    <a:pt x="3827" y="18494"/>
                    <a:pt x="4331" y="18410"/>
                    <a:pt x="4831" y="18301"/>
                  </a:cubicBezTo>
                  <a:cubicBezTo>
                    <a:pt x="5289" y="18200"/>
                    <a:pt x="5780" y="18108"/>
                    <a:pt x="6175" y="17843"/>
                  </a:cubicBezTo>
                  <a:cubicBezTo>
                    <a:pt x="7103" y="17432"/>
                    <a:pt x="7994" y="16915"/>
                    <a:pt x="8805" y="16306"/>
                  </a:cubicBezTo>
                  <a:cubicBezTo>
                    <a:pt x="8823" y="16325"/>
                    <a:pt x="8856" y="16340"/>
                    <a:pt x="8892" y="16340"/>
                  </a:cubicBezTo>
                  <a:cubicBezTo>
                    <a:pt x="8897" y="16340"/>
                    <a:pt x="8901" y="16340"/>
                    <a:pt x="8905" y="16340"/>
                  </a:cubicBezTo>
                  <a:cubicBezTo>
                    <a:pt x="9792" y="16256"/>
                    <a:pt x="10686" y="16197"/>
                    <a:pt x="11577" y="16155"/>
                  </a:cubicBezTo>
                  <a:lnTo>
                    <a:pt x="11577" y="16159"/>
                  </a:lnTo>
                  <a:cubicBezTo>
                    <a:pt x="12081" y="17394"/>
                    <a:pt x="12866" y="18494"/>
                    <a:pt x="13874" y="19368"/>
                  </a:cubicBezTo>
                  <a:cubicBezTo>
                    <a:pt x="15389" y="20674"/>
                    <a:pt x="17348" y="21376"/>
                    <a:pt x="19330" y="21376"/>
                  </a:cubicBezTo>
                  <a:cubicBezTo>
                    <a:pt x="19866" y="21376"/>
                    <a:pt x="20404" y="21325"/>
                    <a:pt x="20935" y="21220"/>
                  </a:cubicBezTo>
                  <a:cubicBezTo>
                    <a:pt x="23493" y="20712"/>
                    <a:pt x="25639" y="19120"/>
                    <a:pt x="27958" y="18032"/>
                  </a:cubicBezTo>
                  <a:cubicBezTo>
                    <a:pt x="28075" y="17982"/>
                    <a:pt x="28037" y="17797"/>
                    <a:pt x="27924" y="17768"/>
                  </a:cubicBezTo>
                  <a:cubicBezTo>
                    <a:pt x="26567" y="17381"/>
                    <a:pt x="25198" y="17058"/>
                    <a:pt x="23816" y="16785"/>
                  </a:cubicBezTo>
                  <a:cubicBezTo>
                    <a:pt x="21372" y="16306"/>
                    <a:pt x="18893" y="16004"/>
                    <a:pt x="16403" y="15878"/>
                  </a:cubicBezTo>
                  <a:cubicBezTo>
                    <a:pt x="15546" y="15834"/>
                    <a:pt x="14689" y="15813"/>
                    <a:pt x="13832" y="15813"/>
                  </a:cubicBezTo>
                  <a:cubicBezTo>
                    <a:pt x="12275" y="15813"/>
                    <a:pt x="10719" y="15884"/>
                    <a:pt x="9170" y="16025"/>
                  </a:cubicBezTo>
                  <a:cubicBezTo>
                    <a:pt x="9666" y="15626"/>
                    <a:pt x="10140" y="15189"/>
                    <a:pt x="10577" y="14714"/>
                  </a:cubicBezTo>
                  <a:cubicBezTo>
                    <a:pt x="10703" y="14580"/>
                    <a:pt x="10821" y="14441"/>
                    <a:pt x="10879" y="14265"/>
                  </a:cubicBezTo>
                  <a:lnTo>
                    <a:pt x="10896" y="14265"/>
                  </a:lnTo>
                  <a:cubicBezTo>
                    <a:pt x="12173" y="14160"/>
                    <a:pt x="13400" y="13744"/>
                    <a:pt x="14508" y="13105"/>
                  </a:cubicBezTo>
                  <a:cubicBezTo>
                    <a:pt x="16583" y="11908"/>
                    <a:pt x="18163" y="10010"/>
                    <a:pt x="19255" y="7906"/>
                  </a:cubicBezTo>
                  <a:cubicBezTo>
                    <a:pt x="20494" y="5524"/>
                    <a:pt x="21170" y="2903"/>
                    <a:pt x="21804" y="307"/>
                  </a:cubicBezTo>
                  <a:cubicBezTo>
                    <a:pt x="21821" y="236"/>
                    <a:pt x="21783" y="148"/>
                    <a:pt x="21708" y="131"/>
                  </a:cubicBezTo>
                  <a:cubicBezTo>
                    <a:pt x="21299" y="42"/>
                    <a:pt x="20886" y="1"/>
                    <a:pt x="20473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009" name="Google Shape;1009;p15"/>
          <p:cNvSpPr/>
          <p:nvPr/>
        </p:nvSpPr>
        <p:spPr>
          <a:xfrm>
            <a:off x="7763664" y="4579367"/>
            <a:ext cx="2659254" cy="1034211"/>
          </a:xfrm>
          <a:custGeom>
            <a:rect l="l" t="t" r="r" b="b"/>
            <a:pathLst>
              <a:path w="82888" h="32236" extrusionOk="0">
                <a:moveTo>
                  <a:pt x="45836" y="0"/>
                </a:moveTo>
                <a:cubicBezTo>
                  <a:pt x="39803" y="0"/>
                  <a:pt x="33757" y="493"/>
                  <a:pt x="27739" y="1021"/>
                </a:cubicBezTo>
                <a:cubicBezTo>
                  <a:pt x="18977" y="1785"/>
                  <a:pt x="10081" y="2663"/>
                  <a:pt x="1890" y="5876"/>
                </a:cubicBezTo>
                <a:cubicBezTo>
                  <a:pt x="1218" y="6141"/>
                  <a:pt x="479" y="6502"/>
                  <a:pt x="286" y="7195"/>
                </a:cubicBezTo>
                <a:cubicBezTo>
                  <a:pt x="0" y="8203"/>
                  <a:pt x="1050" y="9060"/>
                  <a:pt x="1991" y="9531"/>
                </a:cubicBezTo>
                <a:cubicBezTo>
                  <a:pt x="5182" y="11130"/>
                  <a:pt x="8745" y="11972"/>
                  <a:pt x="12314" y="11972"/>
                </a:cubicBezTo>
                <a:cubicBezTo>
                  <a:pt x="12475" y="11972"/>
                  <a:pt x="12637" y="11970"/>
                  <a:pt x="12798" y="11967"/>
                </a:cubicBezTo>
                <a:lnTo>
                  <a:pt x="12798" y="11967"/>
                </a:lnTo>
                <a:cubicBezTo>
                  <a:pt x="11421" y="13151"/>
                  <a:pt x="9522" y="13428"/>
                  <a:pt x="7762" y="13878"/>
                </a:cubicBezTo>
                <a:cubicBezTo>
                  <a:pt x="6007" y="14331"/>
                  <a:pt x="4116" y="15192"/>
                  <a:pt x="3495" y="16894"/>
                </a:cubicBezTo>
                <a:cubicBezTo>
                  <a:pt x="2958" y="18352"/>
                  <a:pt x="4178" y="20264"/>
                  <a:pt x="5559" y="20264"/>
                </a:cubicBezTo>
                <a:cubicBezTo>
                  <a:pt x="5738" y="20264"/>
                  <a:pt x="5919" y="20232"/>
                  <a:pt x="6100" y="20163"/>
                </a:cubicBezTo>
                <a:lnTo>
                  <a:pt x="6100" y="20163"/>
                </a:lnTo>
                <a:cubicBezTo>
                  <a:pt x="4360" y="20940"/>
                  <a:pt x="2462" y="21967"/>
                  <a:pt x="2046" y="23811"/>
                </a:cubicBezTo>
                <a:cubicBezTo>
                  <a:pt x="1500" y="26247"/>
                  <a:pt x="3894" y="28314"/>
                  <a:pt x="6162" y="29347"/>
                </a:cubicBezTo>
                <a:cubicBezTo>
                  <a:pt x="10761" y="31443"/>
                  <a:pt x="15911" y="31939"/>
                  <a:pt x="20959" y="32136"/>
                </a:cubicBezTo>
                <a:cubicBezTo>
                  <a:pt x="22700" y="32202"/>
                  <a:pt x="24442" y="32235"/>
                  <a:pt x="26183" y="32235"/>
                </a:cubicBezTo>
                <a:cubicBezTo>
                  <a:pt x="36806" y="32235"/>
                  <a:pt x="47427" y="31004"/>
                  <a:pt x="57766" y="28558"/>
                </a:cubicBezTo>
                <a:cubicBezTo>
                  <a:pt x="65700" y="26684"/>
                  <a:pt x="74063" y="23664"/>
                  <a:pt x="78574" y="16877"/>
                </a:cubicBezTo>
                <a:cubicBezTo>
                  <a:pt x="82888" y="10387"/>
                  <a:pt x="78225" y="7410"/>
                  <a:pt x="72610" y="4910"/>
                </a:cubicBezTo>
                <a:cubicBezTo>
                  <a:pt x="67027" y="2424"/>
                  <a:pt x="60996" y="1046"/>
                  <a:pt x="54931" y="433"/>
                </a:cubicBezTo>
                <a:cubicBezTo>
                  <a:pt x="51906" y="125"/>
                  <a:pt x="48873" y="0"/>
                  <a:pt x="45836" y="0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010" name="Google Shape;1010;p15"/>
          <p:cNvGrpSpPr/>
          <p:nvPr/>
        </p:nvGrpSpPr>
        <p:grpSpPr>
          <a:xfrm>
            <a:off x="-961541" y="-1148980"/>
            <a:ext cx="4971259" cy="2584559"/>
            <a:chOff x="-1903026" y="-1097034"/>
            <a:chExt cx="5417676" cy="2816651"/>
          </a:xfrm>
        </p:grpSpPr>
        <p:sp>
          <p:nvSpPr>
            <p:cNvPr id="1011" name="Google Shape;1011;p15"/>
            <p:cNvSpPr/>
            <p:nvPr/>
          </p:nvSpPr>
          <p:spPr>
            <a:xfrm>
              <a:off x="-1589195" y="-172224"/>
              <a:ext cx="5103845" cy="1891841"/>
            </a:xfrm>
            <a:custGeom>
              <a:rect l="l" t="t" r="r" b="b"/>
              <a:pathLst>
                <a:path w="159085" h="58968" extrusionOk="0">
                  <a:moveTo>
                    <a:pt x="157803" y="1"/>
                  </a:moveTo>
                  <a:lnTo>
                    <a:pt x="150373" y="10425"/>
                  </a:lnTo>
                  <a:lnTo>
                    <a:pt x="138137" y="6675"/>
                  </a:lnTo>
                  <a:lnTo>
                    <a:pt x="130711" y="17104"/>
                  </a:lnTo>
                  <a:lnTo>
                    <a:pt x="118468" y="13353"/>
                  </a:lnTo>
                  <a:lnTo>
                    <a:pt x="111046" y="23778"/>
                  </a:lnTo>
                  <a:lnTo>
                    <a:pt x="98807" y="20023"/>
                  </a:lnTo>
                  <a:lnTo>
                    <a:pt x="91376" y="30452"/>
                  </a:lnTo>
                  <a:lnTo>
                    <a:pt x="79137" y="26697"/>
                  </a:lnTo>
                  <a:lnTo>
                    <a:pt x="71711" y="37126"/>
                  </a:lnTo>
                  <a:lnTo>
                    <a:pt x="59471" y="33371"/>
                  </a:lnTo>
                  <a:lnTo>
                    <a:pt x="52045" y="43796"/>
                  </a:lnTo>
                  <a:lnTo>
                    <a:pt x="39806" y="40045"/>
                  </a:lnTo>
                  <a:lnTo>
                    <a:pt x="32380" y="50470"/>
                  </a:lnTo>
                  <a:lnTo>
                    <a:pt x="20140" y="46715"/>
                  </a:lnTo>
                  <a:lnTo>
                    <a:pt x="12710" y="57149"/>
                  </a:lnTo>
                  <a:lnTo>
                    <a:pt x="471" y="53394"/>
                  </a:lnTo>
                  <a:lnTo>
                    <a:pt x="0" y="54876"/>
                  </a:lnTo>
                  <a:lnTo>
                    <a:pt x="13332" y="58967"/>
                  </a:lnTo>
                  <a:lnTo>
                    <a:pt x="20754" y="48538"/>
                  </a:lnTo>
                  <a:lnTo>
                    <a:pt x="32997" y="52293"/>
                  </a:lnTo>
                  <a:lnTo>
                    <a:pt x="40423" y="41864"/>
                  </a:lnTo>
                  <a:lnTo>
                    <a:pt x="52663" y="45619"/>
                  </a:lnTo>
                  <a:lnTo>
                    <a:pt x="60089" y="35194"/>
                  </a:lnTo>
                  <a:lnTo>
                    <a:pt x="72328" y="38945"/>
                  </a:lnTo>
                  <a:lnTo>
                    <a:pt x="79758" y="28520"/>
                  </a:lnTo>
                  <a:lnTo>
                    <a:pt x="91998" y="32267"/>
                  </a:lnTo>
                  <a:lnTo>
                    <a:pt x="99420" y="21842"/>
                  </a:lnTo>
                  <a:lnTo>
                    <a:pt x="111663" y="25597"/>
                  </a:lnTo>
                  <a:lnTo>
                    <a:pt x="119089" y="15168"/>
                  </a:lnTo>
                  <a:lnTo>
                    <a:pt x="131325" y="18923"/>
                  </a:lnTo>
                  <a:lnTo>
                    <a:pt x="138755" y="8493"/>
                  </a:lnTo>
                  <a:lnTo>
                    <a:pt x="150994" y="12248"/>
                  </a:lnTo>
                  <a:lnTo>
                    <a:pt x="159084" y="891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12" name="Google Shape;1012;p15"/>
            <p:cNvSpPr/>
            <p:nvPr/>
          </p:nvSpPr>
          <p:spPr>
            <a:xfrm>
              <a:off x="-1651981" y="-357244"/>
              <a:ext cx="5103812" cy="1891841"/>
            </a:xfrm>
            <a:custGeom>
              <a:rect l="l" t="t" r="r" b="b"/>
              <a:pathLst>
                <a:path w="159084" h="58968" extrusionOk="0">
                  <a:moveTo>
                    <a:pt x="157803" y="1"/>
                  </a:moveTo>
                  <a:lnTo>
                    <a:pt x="150377" y="10430"/>
                  </a:lnTo>
                  <a:lnTo>
                    <a:pt x="138141" y="6675"/>
                  </a:lnTo>
                  <a:lnTo>
                    <a:pt x="130711" y="17104"/>
                  </a:lnTo>
                  <a:lnTo>
                    <a:pt x="118472" y="13353"/>
                  </a:lnTo>
                  <a:lnTo>
                    <a:pt x="111041" y="23782"/>
                  </a:lnTo>
                  <a:lnTo>
                    <a:pt x="98806" y="20027"/>
                  </a:lnTo>
                  <a:lnTo>
                    <a:pt x="91380" y="30452"/>
                  </a:lnTo>
                  <a:lnTo>
                    <a:pt x="79137" y="26701"/>
                  </a:lnTo>
                  <a:lnTo>
                    <a:pt x="71715" y="37126"/>
                  </a:lnTo>
                  <a:lnTo>
                    <a:pt x="59475" y="33371"/>
                  </a:lnTo>
                  <a:lnTo>
                    <a:pt x="52045" y="43800"/>
                  </a:lnTo>
                  <a:lnTo>
                    <a:pt x="39806" y="40045"/>
                  </a:lnTo>
                  <a:lnTo>
                    <a:pt x="32375" y="50475"/>
                  </a:lnTo>
                  <a:lnTo>
                    <a:pt x="20140" y="46720"/>
                  </a:lnTo>
                  <a:lnTo>
                    <a:pt x="12714" y="57144"/>
                  </a:lnTo>
                  <a:lnTo>
                    <a:pt x="470" y="53398"/>
                  </a:lnTo>
                  <a:lnTo>
                    <a:pt x="0" y="54876"/>
                  </a:lnTo>
                  <a:lnTo>
                    <a:pt x="13327" y="58967"/>
                  </a:lnTo>
                  <a:lnTo>
                    <a:pt x="20758" y="48542"/>
                  </a:lnTo>
                  <a:lnTo>
                    <a:pt x="32997" y="52293"/>
                  </a:lnTo>
                  <a:lnTo>
                    <a:pt x="40427" y="41868"/>
                  </a:lnTo>
                  <a:lnTo>
                    <a:pt x="52667" y="45623"/>
                  </a:lnTo>
                  <a:lnTo>
                    <a:pt x="60089" y="35194"/>
                  </a:lnTo>
                  <a:lnTo>
                    <a:pt x="72328" y="38949"/>
                  </a:lnTo>
                  <a:lnTo>
                    <a:pt x="79758" y="28516"/>
                  </a:lnTo>
                  <a:lnTo>
                    <a:pt x="91993" y="32271"/>
                  </a:lnTo>
                  <a:lnTo>
                    <a:pt x="99424" y="21842"/>
                  </a:lnTo>
                  <a:lnTo>
                    <a:pt x="111663" y="25597"/>
                  </a:lnTo>
                  <a:lnTo>
                    <a:pt x="119085" y="15172"/>
                  </a:lnTo>
                  <a:lnTo>
                    <a:pt x="131329" y="18923"/>
                  </a:lnTo>
                  <a:lnTo>
                    <a:pt x="138755" y="8498"/>
                  </a:lnTo>
                  <a:lnTo>
                    <a:pt x="150994" y="12253"/>
                  </a:lnTo>
                  <a:lnTo>
                    <a:pt x="159084" y="895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13" name="Google Shape;1013;p15"/>
            <p:cNvSpPr/>
            <p:nvPr/>
          </p:nvSpPr>
          <p:spPr>
            <a:xfrm>
              <a:off x="-1714670" y="-542103"/>
              <a:ext cx="5103716" cy="1891809"/>
            </a:xfrm>
            <a:custGeom>
              <a:rect l="l" t="t" r="r" b="b"/>
              <a:pathLst>
                <a:path w="159081" h="58967" extrusionOk="0">
                  <a:moveTo>
                    <a:pt x="157804" y="0"/>
                  </a:moveTo>
                  <a:lnTo>
                    <a:pt x="150373" y="10425"/>
                  </a:lnTo>
                  <a:lnTo>
                    <a:pt x="138134" y="6670"/>
                  </a:lnTo>
                  <a:lnTo>
                    <a:pt x="130708" y="17099"/>
                  </a:lnTo>
                  <a:lnTo>
                    <a:pt x="118468" y="13348"/>
                  </a:lnTo>
                  <a:lnTo>
                    <a:pt x="111042" y="23777"/>
                  </a:lnTo>
                  <a:lnTo>
                    <a:pt x="98799" y="20022"/>
                  </a:lnTo>
                  <a:lnTo>
                    <a:pt x="91377" y="30452"/>
                  </a:lnTo>
                  <a:lnTo>
                    <a:pt x="79137" y="26697"/>
                  </a:lnTo>
                  <a:lnTo>
                    <a:pt x="71707" y="37126"/>
                  </a:lnTo>
                  <a:lnTo>
                    <a:pt x="59472" y="33371"/>
                  </a:lnTo>
                  <a:lnTo>
                    <a:pt x="52042" y="43796"/>
                  </a:lnTo>
                  <a:lnTo>
                    <a:pt x="39802" y="40045"/>
                  </a:lnTo>
                  <a:lnTo>
                    <a:pt x="32376" y="50470"/>
                  </a:lnTo>
                  <a:lnTo>
                    <a:pt x="20141" y="46715"/>
                  </a:lnTo>
                  <a:lnTo>
                    <a:pt x="12711" y="57144"/>
                  </a:lnTo>
                  <a:lnTo>
                    <a:pt x="471" y="53393"/>
                  </a:lnTo>
                  <a:lnTo>
                    <a:pt x="1" y="54876"/>
                  </a:lnTo>
                  <a:lnTo>
                    <a:pt x="13328" y="58967"/>
                  </a:lnTo>
                  <a:lnTo>
                    <a:pt x="20754" y="48538"/>
                  </a:lnTo>
                  <a:lnTo>
                    <a:pt x="32994" y="52293"/>
                  </a:lnTo>
                  <a:lnTo>
                    <a:pt x="40420" y="41863"/>
                  </a:lnTo>
                  <a:lnTo>
                    <a:pt x="52659" y="45618"/>
                  </a:lnTo>
                  <a:lnTo>
                    <a:pt x="60089" y="35194"/>
                  </a:lnTo>
                  <a:lnTo>
                    <a:pt x="72329" y="38944"/>
                  </a:lnTo>
                  <a:lnTo>
                    <a:pt x="79751" y="28515"/>
                  </a:lnTo>
                  <a:lnTo>
                    <a:pt x="91994" y="32266"/>
                  </a:lnTo>
                  <a:lnTo>
                    <a:pt x="99420" y="21841"/>
                  </a:lnTo>
                  <a:lnTo>
                    <a:pt x="111660" y="25596"/>
                  </a:lnTo>
                  <a:lnTo>
                    <a:pt x="119086" y="15167"/>
                  </a:lnTo>
                  <a:lnTo>
                    <a:pt x="131325" y="18922"/>
                  </a:lnTo>
                  <a:lnTo>
                    <a:pt x="138756" y="8493"/>
                  </a:lnTo>
                  <a:lnTo>
                    <a:pt x="150995" y="12248"/>
                  </a:lnTo>
                  <a:lnTo>
                    <a:pt x="159080" y="890"/>
                  </a:lnTo>
                  <a:lnTo>
                    <a:pt x="15780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14" name="Google Shape;1014;p15"/>
            <p:cNvSpPr/>
            <p:nvPr/>
          </p:nvSpPr>
          <p:spPr>
            <a:xfrm>
              <a:off x="-1777455" y="-727123"/>
              <a:ext cx="5103845" cy="1891809"/>
            </a:xfrm>
            <a:custGeom>
              <a:rect l="l" t="t" r="r" b="b"/>
              <a:pathLst>
                <a:path w="159085" h="58967" extrusionOk="0">
                  <a:moveTo>
                    <a:pt x="157803" y="0"/>
                  </a:moveTo>
                  <a:lnTo>
                    <a:pt x="150373" y="10429"/>
                  </a:lnTo>
                  <a:lnTo>
                    <a:pt x="138134" y="6674"/>
                  </a:lnTo>
                  <a:lnTo>
                    <a:pt x="130712" y="17099"/>
                  </a:lnTo>
                  <a:lnTo>
                    <a:pt x="118472" y="13353"/>
                  </a:lnTo>
                  <a:lnTo>
                    <a:pt x="111042" y="23782"/>
                  </a:lnTo>
                  <a:lnTo>
                    <a:pt x="98803" y="20027"/>
                  </a:lnTo>
                  <a:lnTo>
                    <a:pt x="91377" y="30452"/>
                  </a:lnTo>
                  <a:lnTo>
                    <a:pt x="79137" y="26701"/>
                  </a:lnTo>
                  <a:lnTo>
                    <a:pt x="71711" y="37126"/>
                  </a:lnTo>
                  <a:lnTo>
                    <a:pt x="59467" y="33371"/>
                  </a:lnTo>
                  <a:lnTo>
                    <a:pt x="52046" y="43800"/>
                  </a:lnTo>
                  <a:lnTo>
                    <a:pt x="39806" y="40045"/>
                  </a:lnTo>
                  <a:lnTo>
                    <a:pt x="32376" y="50470"/>
                  </a:lnTo>
                  <a:lnTo>
                    <a:pt x="20137" y="46719"/>
                  </a:lnTo>
                  <a:lnTo>
                    <a:pt x="12711" y="57144"/>
                  </a:lnTo>
                  <a:lnTo>
                    <a:pt x="471" y="53393"/>
                  </a:lnTo>
                  <a:lnTo>
                    <a:pt x="1" y="54876"/>
                  </a:lnTo>
                  <a:lnTo>
                    <a:pt x="13328" y="58967"/>
                  </a:lnTo>
                  <a:lnTo>
                    <a:pt x="20758" y="48542"/>
                  </a:lnTo>
                  <a:lnTo>
                    <a:pt x="32998" y="52293"/>
                  </a:lnTo>
                  <a:lnTo>
                    <a:pt x="40419" y="41868"/>
                  </a:lnTo>
                  <a:lnTo>
                    <a:pt x="52659" y="45623"/>
                  </a:lnTo>
                  <a:lnTo>
                    <a:pt x="60089" y="35194"/>
                  </a:lnTo>
                  <a:lnTo>
                    <a:pt x="72329" y="38944"/>
                  </a:lnTo>
                  <a:lnTo>
                    <a:pt x="79755" y="28515"/>
                  </a:lnTo>
                  <a:lnTo>
                    <a:pt x="91994" y="32270"/>
                  </a:lnTo>
                  <a:lnTo>
                    <a:pt x="99420" y="21841"/>
                  </a:lnTo>
                  <a:lnTo>
                    <a:pt x="111664" y="25596"/>
                  </a:lnTo>
                  <a:lnTo>
                    <a:pt x="119086" y="15167"/>
                  </a:lnTo>
                  <a:lnTo>
                    <a:pt x="131325" y="18922"/>
                  </a:lnTo>
                  <a:lnTo>
                    <a:pt x="138755" y="8497"/>
                  </a:lnTo>
                  <a:lnTo>
                    <a:pt x="150990" y="12248"/>
                  </a:lnTo>
                  <a:lnTo>
                    <a:pt x="159084" y="895"/>
                  </a:lnTo>
                  <a:lnTo>
                    <a:pt x="1578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15" name="Google Shape;1015;p15"/>
            <p:cNvSpPr/>
            <p:nvPr/>
          </p:nvSpPr>
          <p:spPr>
            <a:xfrm>
              <a:off x="-1840369" y="-912015"/>
              <a:ext cx="5103812" cy="1891680"/>
            </a:xfrm>
            <a:custGeom>
              <a:rect l="l" t="t" r="r" b="b"/>
              <a:pathLst>
                <a:path w="159084" h="58962" extrusionOk="0">
                  <a:moveTo>
                    <a:pt x="157803" y="0"/>
                  </a:moveTo>
                  <a:lnTo>
                    <a:pt x="150381" y="10425"/>
                  </a:lnTo>
                  <a:lnTo>
                    <a:pt x="138141" y="6670"/>
                  </a:lnTo>
                  <a:lnTo>
                    <a:pt x="130711" y="17100"/>
                  </a:lnTo>
                  <a:lnTo>
                    <a:pt x="118472" y="13345"/>
                  </a:lnTo>
                  <a:lnTo>
                    <a:pt x="111046" y="23778"/>
                  </a:lnTo>
                  <a:lnTo>
                    <a:pt x="98806" y="20023"/>
                  </a:lnTo>
                  <a:lnTo>
                    <a:pt x="91385" y="30452"/>
                  </a:lnTo>
                  <a:lnTo>
                    <a:pt x="79141" y="26697"/>
                  </a:lnTo>
                  <a:lnTo>
                    <a:pt x="71715" y="37126"/>
                  </a:lnTo>
                  <a:lnTo>
                    <a:pt x="59475" y="33371"/>
                  </a:lnTo>
                  <a:lnTo>
                    <a:pt x="52045" y="43796"/>
                  </a:lnTo>
                  <a:lnTo>
                    <a:pt x="39810" y="40045"/>
                  </a:lnTo>
                  <a:lnTo>
                    <a:pt x="32380" y="50470"/>
                  </a:lnTo>
                  <a:lnTo>
                    <a:pt x="20140" y="46715"/>
                  </a:lnTo>
                  <a:lnTo>
                    <a:pt x="12718" y="57144"/>
                  </a:lnTo>
                  <a:lnTo>
                    <a:pt x="479" y="53389"/>
                  </a:lnTo>
                  <a:lnTo>
                    <a:pt x="0" y="54876"/>
                  </a:lnTo>
                  <a:lnTo>
                    <a:pt x="13332" y="58963"/>
                  </a:lnTo>
                  <a:lnTo>
                    <a:pt x="20762" y="48538"/>
                  </a:lnTo>
                  <a:lnTo>
                    <a:pt x="32997" y="52293"/>
                  </a:lnTo>
                  <a:lnTo>
                    <a:pt x="40427" y="41864"/>
                  </a:lnTo>
                  <a:lnTo>
                    <a:pt x="52667" y="45619"/>
                  </a:lnTo>
                  <a:lnTo>
                    <a:pt x="60089" y="35194"/>
                  </a:lnTo>
                  <a:lnTo>
                    <a:pt x="72336" y="38941"/>
                  </a:lnTo>
                  <a:lnTo>
                    <a:pt x="79758" y="28516"/>
                  </a:lnTo>
                  <a:lnTo>
                    <a:pt x="91998" y="32266"/>
                  </a:lnTo>
                  <a:lnTo>
                    <a:pt x="99428" y="21842"/>
                  </a:lnTo>
                  <a:lnTo>
                    <a:pt x="111663" y="25597"/>
                  </a:lnTo>
                  <a:lnTo>
                    <a:pt x="119093" y="15167"/>
                  </a:lnTo>
                  <a:lnTo>
                    <a:pt x="131333" y="18922"/>
                  </a:lnTo>
                  <a:lnTo>
                    <a:pt x="138755" y="8493"/>
                  </a:lnTo>
                  <a:lnTo>
                    <a:pt x="150994" y="12248"/>
                  </a:lnTo>
                  <a:lnTo>
                    <a:pt x="159084" y="891"/>
                  </a:lnTo>
                  <a:lnTo>
                    <a:pt x="1578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16" name="Google Shape;1016;p15"/>
            <p:cNvSpPr/>
            <p:nvPr/>
          </p:nvSpPr>
          <p:spPr>
            <a:xfrm>
              <a:off x="-1903026" y="-1097034"/>
              <a:ext cx="5103684" cy="1891841"/>
            </a:xfrm>
            <a:custGeom>
              <a:rect l="l" t="t" r="r" b="b"/>
              <a:pathLst>
                <a:path w="159080" h="58968" extrusionOk="0">
                  <a:moveTo>
                    <a:pt x="157803" y="1"/>
                  </a:moveTo>
                  <a:lnTo>
                    <a:pt x="150377" y="10430"/>
                  </a:lnTo>
                  <a:lnTo>
                    <a:pt x="138137" y="6675"/>
                  </a:lnTo>
                  <a:lnTo>
                    <a:pt x="130707" y="17104"/>
                  </a:lnTo>
                  <a:lnTo>
                    <a:pt x="118467" y="13349"/>
                  </a:lnTo>
                  <a:lnTo>
                    <a:pt x="111046" y="23774"/>
                  </a:lnTo>
                  <a:lnTo>
                    <a:pt x="98806" y="20027"/>
                  </a:lnTo>
                  <a:lnTo>
                    <a:pt x="91376" y="30452"/>
                  </a:lnTo>
                  <a:lnTo>
                    <a:pt x="79141" y="26697"/>
                  </a:lnTo>
                  <a:lnTo>
                    <a:pt x="71711" y="37126"/>
                  </a:lnTo>
                  <a:lnTo>
                    <a:pt x="59471" y="33371"/>
                  </a:lnTo>
                  <a:lnTo>
                    <a:pt x="52045" y="43800"/>
                  </a:lnTo>
                  <a:lnTo>
                    <a:pt x="39801" y="40045"/>
                  </a:lnTo>
                  <a:lnTo>
                    <a:pt x="32380" y="50474"/>
                  </a:lnTo>
                  <a:lnTo>
                    <a:pt x="20140" y="46719"/>
                  </a:lnTo>
                  <a:lnTo>
                    <a:pt x="12710" y="57144"/>
                  </a:lnTo>
                  <a:lnTo>
                    <a:pt x="475" y="53394"/>
                  </a:lnTo>
                  <a:lnTo>
                    <a:pt x="0" y="54876"/>
                  </a:lnTo>
                  <a:lnTo>
                    <a:pt x="13332" y="58967"/>
                  </a:lnTo>
                  <a:lnTo>
                    <a:pt x="20753" y="48538"/>
                  </a:lnTo>
                  <a:lnTo>
                    <a:pt x="32993" y="52293"/>
                  </a:lnTo>
                  <a:lnTo>
                    <a:pt x="40423" y="41868"/>
                  </a:lnTo>
                  <a:lnTo>
                    <a:pt x="52662" y="45623"/>
                  </a:lnTo>
                  <a:lnTo>
                    <a:pt x="60093" y="35190"/>
                  </a:lnTo>
                  <a:lnTo>
                    <a:pt x="72328" y="38945"/>
                  </a:lnTo>
                  <a:lnTo>
                    <a:pt x="79754" y="28516"/>
                  </a:lnTo>
                  <a:lnTo>
                    <a:pt x="91998" y="32271"/>
                  </a:lnTo>
                  <a:lnTo>
                    <a:pt x="99419" y="21842"/>
                  </a:lnTo>
                  <a:lnTo>
                    <a:pt x="111659" y="25597"/>
                  </a:lnTo>
                  <a:lnTo>
                    <a:pt x="119089" y="15168"/>
                  </a:lnTo>
                  <a:lnTo>
                    <a:pt x="131329" y="18923"/>
                  </a:lnTo>
                  <a:lnTo>
                    <a:pt x="138755" y="8498"/>
                  </a:lnTo>
                  <a:lnTo>
                    <a:pt x="150994" y="12248"/>
                  </a:lnTo>
                  <a:lnTo>
                    <a:pt x="159080" y="895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017" name="Google Shape;1017;p15"/>
          <p:cNvGrpSpPr/>
          <p:nvPr/>
        </p:nvGrpSpPr>
        <p:grpSpPr>
          <a:xfrm>
            <a:off x="5299260" y="3656650"/>
            <a:ext cx="4971259" cy="2584412"/>
            <a:chOff x="5066961" y="3567857"/>
            <a:chExt cx="5417676" cy="2816491"/>
          </a:xfrm>
        </p:grpSpPr>
        <p:sp>
          <p:nvSpPr>
            <p:cNvPr id="1018" name="Google Shape;1018;p15"/>
            <p:cNvSpPr/>
            <p:nvPr/>
          </p:nvSpPr>
          <p:spPr>
            <a:xfrm>
              <a:off x="5066961" y="3567857"/>
              <a:ext cx="5103845" cy="1891552"/>
            </a:xfrm>
            <a:custGeom>
              <a:rect l="l" t="t" r="r" b="b"/>
              <a:pathLst>
                <a:path w="159085" h="58959" extrusionOk="0">
                  <a:moveTo>
                    <a:pt x="145753" y="0"/>
                  </a:moveTo>
                  <a:lnTo>
                    <a:pt x="138331" y="10425"/>
                  </a:lnTo>
                  <a:lnTo>
                    <a:pt x="126087" y="6674"/>
                  </a:lnTo>
                  <a:lnTo>
                    <a:pt x="118661" y="17099"/>
                  </a:lnTo>
                  <a:lnTo>
                    <a:pt x="106426" y="13344"/>
                  </a:lnTo>
                  <a:lnTo>
                    <a:pt x="98996" y="23773"/>
                  </a:lnTo>
                  <a:lnTo>
                    <a:pt x="86756" y="20018"/>
                  </a:lnTo>
                  <a:lnTo>
                    <a:pt x="79326" y="30448"/>
                  </a:lnTo>
                  <a:lnTo>
                    <a:pt x="67091" y="26693"/>
                  </a:lnTo>
                  <a:lnTo>
                    <a:pt x="59665" y="37117"/>
                  </a:lnTo>
                  <a:lnTo>
                    <a:pt x="47425" y="33367"/>
                  </a:lnTo>
                  <a:lnTo>
                    <a:pt x="39999" y="43792"/>
                  </a:lnTo>
                  <a:lnTo>
                    <a:pt x="27760" y="40045"/>
                  </a:lnTo>
                  <a:lnTo>
                    <a:pt x="20330" y="50470"/>
                  </a:lnTo>
                  <a:lnTo>
                    <a:pt x="8090" y="46715"/>
                  </a:lnTo>
                  <a:lnTo>
                    <a:pt x="1" y="58072"/>
                  </a:lnTo>
                  <a:lnTo>
                    <a:pt x="1282" y="58959"/>
                  </a:lnTo>
                  <a:lnTo>
                    <a:pt x="8712" y="48534"/>
                  </a:lnTo>
                  <a:lnTo>
                    <a:pt x="20951" y="52289"/>
                  </a:lnTo>
                  <a:lnTo>
                    <a:pt x="28373" y="41859"/>
                  </a:lnTo>
                  <a:lnTo>
                    <a:pt x="40617" y="45614"/>
                  </a:lnTo>
                  <a:lnTo>
                    <a:pt x="48043" y="35185"/>
                  </a:lnTo>
                  <a:lnTo>
                    <a:pt x="60278" y="38940"/>
                  </a:lnTo>
                  <a:lnTo>
                    <a:pt x="67708" y="28515"/>
                  </a:lnTo>
                  <a:lnTo>
                    <a:pt x="79948" y="32266"/>
                  </a:lnTo>
                  <a:lnTo>
                    <a:pt x="87378" y="21841"/>
                  </a:lnTo>
                  <a:lnTo>
                    <a:pt x="99613" y="25596"/>
                  </a:lnTo>
                  <a:lnTo>
                    <a:pt x="107039" y="15163"/>
                  </a:lnTo>
                  <a:lnTo>
                    <a:pt x="119283" y="18918"/>
                  </a:lnTo>
                  <a:lnTo>
                    <a:pt x="126705" y="8489"/>
                  </a:lnTo>
                  <a:lnTo>
                    <a:pt x="138944" y="12244"/>
                  </a:lnTo>
                  <a:lnTo>
                    <a:pt x="146374" y="1815"/>
                  </a:lnTo>
                  <a:lnTo>
                    <a:pt x="158614" y="5570"/>
                  </a:lnTo>
                  <a:lnTo>
                    <a:pt x="159084" y="4083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19" name="Google Shape;1019;p15"/>
            <p:cNvSpPr/>
            <p:nvPr/>
          </p:nvSpPr>
          <p:spPr>
            <a:xfrm>
              <a:off x="5129747" y="3752717"/>
              <a:ext cx="5103845" cy="1891713"/>
            </a:xfrm>
            <a:custGeom>
              <a:rect l="l" t="t" r="r" b="b"/>
              <a:pathLst>
                <a:path w="159085" h="58962" extrusionOk="0">
                  <a:moveTo>
                    <a:pt x="145757" y="1"/>
                  </a:moveTo>
                  <a:lnTo>
                    <a:pt x="138327" y="10430"/>
                  </a:lnTo>
                  <a:lnTo>
                    <a:pt x="126088" y="6675"/>
                  </a:lnTo>
                  <a:lnTo>
                    <a:pt x="118666" y="17104"/>
                  </a:lnTo>
                  <a:lnTo>
                    <a:pt x="106422" y="13349"/>
                  </a:lnTo>
                  <a:lnTo>
                    <a:pt x="98996" y="23774"/>
                  </a:lnTo>
                  <a:lnTo>
                    <a:pt x="86757" y="20023"/>
                  </a:lnTo>
                  <a:lnTo>
                    <a:pt x="79331" y="30448"/>
                  </a:lnTo>
                  <a:lnTo>
                    <a:pt x="67091" y="26693"/>
                  </a:lnTo>
                  <a:lnTo>
                    <a:pt x="59661" y="37122"/>
                  </a:lnTo>
                  <a:lnTo>
                    <a:pt x="47422" y="33367"/>
                  </a:lnTo>
                  <a:lnTo>
                    <a:pt x="40000" y="43796"/>
                  </a:lnTo>
                  <a:lnTo>
                    <a:pt x="27756" y="40046"/>
                  </a:lnTo>
                  <a:lnTo>
                    <a:pt x="20330" y="50475"/>
                  </a:lnTo>
                  <a:lnTo>
                    <a:pt x="8095" y="46720"/>
                  </a:lnTo>
                  <a:lnTo>
                    <a:pt x="1" y="58077"/>
                  </a:lnTo>
                  <a:lnTo>
                    <a:pt x="1282" y="58963"/>
                  </a:lnTo>
                  <a:lnTo>
                    <a:pt x="8708" y="48534"/>
                  </a:lnTo>
                  <a:lnTo>
                    <a:pt x="20952" y="52289"/>
                  </a:lnTo>
                  <a:lnTo>
                    <a:pt x="28374" y="41864"/>
                  </a:lnTo>
                  <a:lnTo>
                    <a:pt x="40613" y="45615"/>
                  </a:lnTo>
                  <a:lnTo>
                    <a:pt x="48043" y="35190"/>
                  </a:lnTo>
                  <a:lnTo>
                    <a:pt x="60283" y="38945"/>
                  </a:lnTo>
                  <a:lnTo>
                    <a:pt x="67709" y="28516"/>
                  </a:lnTo>
                  <a:lnTo>
                    <a:pt x="79948" y="32271"/>
                  </a:lnTo>
                  <a:lnTo>
                    <a:pt x="87374" y="21842"/>
                  </a:lnTo>
                  <a:lnTo>
                    <a:pt x="99609" y="25597"/>
                  </a:lnTo>
                  <a:lnTo>
                    <a:pt x="107040" y="15172"/>
                  </a:lnTo>
                  <a:lnTo>
                    <a:pt x="119279" y="18919"/>
                  </a:lnTo>
                  <a:lnTo>
                    <a:pt x="126709" y="8494"/>
                  </a:lnTo>
                  <a:lnTo>
                    <a:pt x="138945" y="12245"/>
                  </a:lnTo>
                  <a:lnTo>
                    <a:pt x="146371" y="1820"/>
                  </a:lnTo>
                  <a:lnTo>
                    <a:pt x="158614" y="5570"/>
                  </a:lnTo>
                  <a:lnTo>
                    <a:pt x="159085" y="4088"/>
                  </a:lnTo>
                  <a:lnTo>
                    <a:pt x="145757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20" name="Google Shape;1020;p15"/>
            <p:cNvSpPr/>
            <p:nvPr/>
          </p:nvSpPr>
          <p:spPr>
            <a:xfrm>
              <a:off x="5192692" y="3937736"/>
              <a:ext cx="5103556" cy="1891584"/>
            </a:xfrm>
            <a:custGeom>
              <a:rect l="l" t="t" r="r" b="b"/>
              <a:pathLst>
                <a:path w="159076" h="58960" extrusionOk="0">
                  <a:moveTo>
                    <a:pt x="145748" y="1"/>
                  </a:moveTo>
                  <a:lnTo>
                    <a:pt x="138322" y="10426"/>
                  </a:lnTo>
                  <a:lnTo>
                    <a:pt x="126083" y="6675"/>
                  </a:lnTo>
                  <a:lnTo>
                    <a:pt x="118657" y="17100"/>
                  </a:lnTo>
                  <a:lnTo>
                    <a:pt x="106418" y="13345"/>
                  </a:lnTo>
                  <a:lnTo>
                    <a:pt x="98987" y="23774"/>
                  </a:lnTo>
                  <a:lnTo>
                    <a:pt x="86748" y="20019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56" y="37118"/>
                  </a:lnTo>
                  <a:lnTo>
                    <a:pt x="47421" y="33367"/>
                  </a:lnTo>
                  <a:lnTo>
                    <a:pt x="39991" y="43796"/>
                  </a:lnTo>
                  <a:lnTo>
                    <a:pt x="27751" y="40046"/>
                  </a:lnTo>
                  <a:lnTo>
                    <a:pt x="20330" y="50470"/>
                  </a:lnTo>
                  <a:lnTo>
                    <a:pt x="8086" y="46715"/>
                  </a:lnTo>
                  <a:lnTo>
                    <a:pt x="0" y="58073"/>
                  </a:lnTo>
                  <a:lnTo>
                    <a:pt x="1273" y="58959"/>
                  </a:lnTo>
                  <a:lnTo>
                    <a:pt x="8703" y="48534"/>
                  </a:lnTo>
                  <a:lnTo>
                    <a:pt x="20943" y="52289"/>
                  </a:lnTo>
                  <a:lnTo>
                    <a:pt x="28373" y="41860"/>
                  </a:lnTo>
                  <a:lnTo>
                    <a:pt x="40608" y="45615"/>
                  </a:lnTo>
                  <a:lnTo>
                    <a:pt x="48034" y="35186"/>
                  </a:lnTo>
                  <a:lnTo>
                    <a:pt x="60278" y="38941"/>
                  </a:lnTo>
                  <a:lnTo>
                    <a:pt x="67700" y="28516"/>
                  </a:lnTo>
                  <a:lnTo>
                    <a:pt x="79939" y="32267"/>
                  </a:lnTo>
                  <a:lnTo>
                    <a:pt x="87369" y="21842"/>
                  </a:lnTo>
                  <a:lnTo>
                    <a:pt x="99609" y="25597"/>
                  </a:lnTo>
                  <a:lnTo>
                    <a:pt x="107035" y="15168"/>
                  </a:lnTo>
                  <a:lnTo>
                    <a:pt x="119274" y="18919"/>
                  </a:lnTo>
                  <a:lnTo>
                    <a:pt x="126700" y="8489"/>
                  </a:lnTo>
                  <a:lnTo>
                    <a:pt x="138944" y="12244"/>
                  </a:lnTo>
                  <a:lnTo>
                    <a:pt x="146366" y="1815"/>
                  </a:lnTo>
                  <a:lnTo>
                    <a:pt x="158605" y="5570"/>
                  </a:lnTo>
                  <a:lnTo>
                    <a:pt x="159076" y="4083"/>
                  </a:lnTo>
                  <a:lnTo>
                    <a:pt x="145748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21" name="Google Shape;1021;p15"/>
            <p:cNvSpPr/>
            <p:nvPr/>
          </p:nvSpPr>
          <p:spPr>
            <a:xfrm>
              <a:off x="5255349" y="4122628"/>
              <a:ext cx="5103845" cy="1891680"/>
            </a:xfrm>
            <a:custGeom>
              <a:rect l="l" t="t" r="r" b="b"/>
              <a:pathLst>
                <a:path w="159085" h="58962" extrusionOk="0">
                  <a:moveTo>
                    <a:pt x="145753" y="0"/>
                  </a:moveTo>
                  <a:lnTo>
                    <a:pt x="138327" y="10430"/>
                  </a:lnTo>
                  <a:lnTo>
                    <a:pt x="126083" y="6675"/>
                  </a:lnTo>
                  <a:lnTo>
                    <a:pt x="118661" y="17104"/>
                  </a:lnTo>
                  <a:lnTo>
                    <a:pt x="106422" y="13349"/>
                  </a:lnTo>
                  <a:lnTo>
                    <a:pt x="98992" y="23774"/>
                  </a:lnTo>
                  <a:lnTo>
                    <a:pt x="86756" y="20023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65" y="37122"/>
                  </a:lnTo>
                  <a:lnTo>
                    <a:pt x="47421" y="33371"/>
                  </a:lnTo>
                  <a:lnTo>
                    <a:pt x="39995" y="43800"/>
                  </a:lnTo>
                  <a:lnTo>
                    <a:pt x="27756" y="40045"/>
                  </a:lnTo>
                  <a:lnTo>
                    <a:pt x="20330" y="50474"/>
                  </a:lnTo>
                  <a:lnTo>
                    <a:pt x="8090" y="46719"/>
                  </a:lnTo>
                  <a:lnTo>
                    <a:pt x="1" y="58077"/>
                  </a:lnTo>
                  <a:lnTo>
                    <a:pt x="1282" y="58963"/>
                  </a:lnTo>
                  <a:lnTo>
                    <a:pt x="8708" y="48534"/>
                  </a:lnTo>
                  <a:lnTo>
                    <a:pt x="20947" y="52289"/>
                  </a:lnTo>
                  <a:lnTo>
                    <a:pt x="28373" y="41864"/>
                  </a:lnTo>
                  <a:lnTo>
                    <a:pt x="40617" y="45615"/>
                  </a:lnTo>
                  <a:lnTo>
                    <a:pt x="48039" y="35190"/>
                  </a:lnTo>
                  <a:lnTo>
                    <a:pt x="60278" y="38945"/>
                  </a:lnTo>
                  <a:lnTo>
                    <a:pt x="67708" y="28516"/>
                  </a:lnTo>
                  <a:lnTo>
                    <a:pt x="79944" y="32271"/>
                  </a:lnTo>
                  <a:lnTo>
                    <a:pt x="87374" y="21842"/>
                  </a:lnTo>
                  <a:lnTo>
                    <a:pt x="99613" y="25597"/>
                  </a:lnTo>
                  <a:lnTo>
                    <a:pt x="107035" y="15172"/>
                  </a:lnTo>
                  <a:lnTo>
                    <a:pt x="119275" y="18922"/>
                  </a:lnTo>
                  <a:lnTo>
                    <a:pt x="126705" y="8493"/>
                  </a:lnTo>
                  <a:lnTo>
                    <a:pt x="138944" y="12244"/>
                  </a:lnTo>
                  <a:lnTo>
                    <a:pt x="146370" y="1819"/>
                  </a:lnTo>
                  <a:lnTo>
                    <a:pt x="158610" y="5574"/>
                  </a:lnTo>
                  <a:lnTo>
                    <a:pt x="159084" y="4087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22" name="Google Shape;1022;p15"/>
            <p:cNvSpPr/>
            <p:nvPr/>
          </p:nvSpPr>
          <p:spPr>
            <a:xfrm>
              <a:off x="5318135" y="4307648"/>
              <a:ext cx="5103845" cy="1891841"/>
            </a:xfrm>
            <a:custGeom>
              <a:rect l="l" t="t" r="r" b="b"/>
              <a:pathLst>
                <a:path w="159085" h="58968" extrusionOk="0">
                  <a:moveTo>
                    <a:pt x="145753" y="0"/>
                  </a:moveTo>
                  <a:lnTo>
                    <a:pt x="138323" y="10425"/>
                  </a:lnTo>
                  <a:lnTo>
                    <a:pt x="126088" y="6674"/>
                  </a:lnTo>
                  <a:lnTo>
                    <a:pt x="118657" y="17099"/>
                  </a:lnTo>
                  <a:lnTo>
                    <a:pt x="106418" y="13344"/>
                  </a:lnTo>
                  <a:lnTo>
                    <a:pt x="98992" y="23774"/>
                  </a:lnTo>
                  <a:lnTo>
                    <a:pt x="86757" y="20019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61" y="37118"/>
                  </a:lnTo>
                  <a:lnTo>
                    <a:pt x="47421" y="33371"/>
                  </a:lnTo>
                  <a:lnTo>
                    <a:pt x="39995" y="43796"/>
                  </a:lnTo>
                  <a:lnTo>
                    <a:pt x="27752" y="40045"/>
                  </a:lnTo>
                  <a:lnTo>
                    <a:pt x="20330" y="50470"/>
                  </a:lnTo>
                  <a:lnTo>
                    <a:pt x="8091" y="46715"/>
                  </a:lnTo>
                  <a:lnTo>
                    <a:pt x="1" y="58072"/>
                  </a:lnTo>
                  <a:lnTo>
                    <a:pt x="1282" y="58967"/>
                  </a:lnTo>
                  <a:lnTo>
                    <a:pt x="8704" y="48534"/>
                  </a:lnTo>
                  <a:lnTo>
                    <a:pt x="20943" y="52289"/>
                  </a:lnTo>
                  <a:lnTo>
                    <a:pt x="28373" y="41860"/>
                  </a:lnTo>
                  <a:lnTo>
                    <a:pt x="40613" y="45615"/>
                  </a:lnTo>
                  <a:lnTo>
                    <a:pt x="48039" y="35185"/>
                  </a:lnTo>
                  <a:lnTo>
                    <a:pt x="60278" y="38940"/>
                  </a:lnTo>
                  <a:lnTo>
                    <a:pt x="67700" y="28516"/>
                  </a:lnTo>
                  <a:lnTo>
                    <a:pt x="79948" y="32266"/>
                  </a:lnTo>
                  <a:lnTo>
                    <a:pt x="87370" y="21841"/>
                  </a:lnTo>
                  <a:lnTo>
                    <a:pt x="99609" y="25596"/>
                  </a:lnTo>
                  <a:lnTo>
                    <a:pt x="107040" y="15167"/>
                  </a:lnTo>
                  <a:lnTo>
                    <a:pt x="119275" y="18922"/>
                  </a:lnTo>
                  <a:lnTo>
                    <a:pt x="126705" y="8489"/>
                  </a:lnTo>
                  <a:lnTo>
                    <a:pt x="138944" y="12244"/>
                  </a:lnTo>
                  <a:lnTo>
                    <a:pt x="146366" y="1815"/>
                  </a:lnTo>
                  <a:lnTo>
                    <a:pt x="158610" y="5570"/>
                  </a:lnTo>
                  <a:lnTo>
                    <a:pt x="159085" y="4083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23" name="Google Shape;1023;p15"/>
            <p:cNvSpPr/>
            <p:nvPr/>
          </p:nvSpPr>
          <p:spPr>
            <a:xfrm>
              <a:off x="5380952" y="4492539"/>
              <a:ext cx="5103684" cy="1891809"/>
            </a:xfrm>
            <a:custGeom>
              <a:rect l="l" t="t" r="r" b="b"/>
              <a:pathLst>
                <a:path w="159080" h="58967" extrusionOk="0">
                  <a:moveTo>
                    <a:pt x="145748" y="0"/>
                  </a:moveTo>
                  <a:lnTo>
                    <a:pt x="138326" y="10429"/>
                  </a:lnTo>
                  <a:lnTo>
                    <a:pt x="126087" y="6674"/>
                  </a:lnTo>
                  <a:lnTo>
                    <a:pt x="118657" y="17103"/>
                  </a:lnTo>
                  <a:lnTo>
                    <a:pt x="106417" y="13348"/>
                  </a:lnTo>
                  <a:lnTo>
                    <a:pt x="98991" y="23773"/>
                  </a:lnTo>
                  <a:lnTo>
                    <a:pt x="86752" y="20022"/>
                  </a:lnTo>
                  <a:lnTo>
                    <a:pt x="79326" y="30447"/>
                  </a:lnTo>
                  <a:lnTo>
                    <a:pt x="67082" y="26692"/>
                  </a:lnTo>
                  <a:lnTo>
                    <a:pt x="59660" y="37126"/>
                  </a:lnTo>
                  <a:lnTo>
                    <a:pt x="47421" y="33371"/>
                  </a:lnTo>
                  <a:lnTo>
                    <a:pt x="39991" y="43800"/>
                  </a:lnTo>
                  <a:lnTo>
                    <a:pt x="27755" y="40045"/>
                  </a:lnTo>
                  <a:lnTo>
                    <a:pt x="20325" y="50474"/>
                  </a:lnTo>
                  <a:lnTo>
                    <a:pt x="8086" y="46719"/>
                  </a:lnTo>
                  <a:lnTo>
                    <a:pt x="0" y="58076"/>
                  </a:lnTo>
                  <a:lnTo>
                    <a:pt x="1277" y="58967"/>
                  </a:lnTo>
                  <a:lnTo>
                    <a:pt x="8707" y="48542"/>
                  </a:lnTo>
                  <a:lnTo>
                    <a:pt x="20943" y="52288"/>
                  </a:lnTo>
                  <a:lnTo>
                    <a:pt x="28373" y="41863"/>
                  </a:lnTo>
                  <a:lnTo>
                    <a:pt x="40612" y="45614"/>
                  </a:lnTo>
                  <a:lnTo>
                    <a:pt x="48034" y="35189"/>
                  </a:lnTo>
                  <a:lnTo>
                    <a:pt x="60278" y="38944"/>
                  </a:lnTo>
                  <a:lnTo>
                    <a:pt x="67704" y="28515"/>
                  </a:lnTo>
                  <a:lnTo>
                    <a:pt x="79943" y="32270"/>
                  </a:lnTo>
                  <a:lnTo>
                    <a:pt x="87369" y="21841"/>
                  </a:lnTo>
                  <a:lnTo>
                    <a:pt x="99609" y="25596"/>
                  </a:lnTo>
                  <a:lnTo>
                    <a:pt x="107039" y="15171"/>
                  </a:lnTo>
                  <a:lnTo>
                    <a:pt x="119278" y="18922"/>
                  </a:lnTo>
                  <a:lnTo>
                    <a:pt x="126700" y="8497"/>
                  </a:lnTo>
                  <a:lnTo>
                    <a:pt x="138940" y="12244"/>
                  </a:lnTo>
                  <a:lnTo>
                    <a:pt x="146370" y="1819"/>
                  </a:lnTo>
                  <a:lnTo>
                    <a:pt x="158605" y="5574"/>
                  </a:lnTo>
                  <a:lnTo>
                    <a:pt x="159080" y="4087"/>
                  </a:lnTo>
                  <a:lnTo>
                    <a:pt x="145748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024" name="Google Shape;1024;p15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025" name="Google Shape;1025;p15"/>
          <p:cNvSpPr txBox="1">
            <a:spLocks noGrp="1"/>
          </p:cNvSpPr>
          <p:nvPr>
            <p:ph type="title"/>
          </p:nvPr>
        </p:nvSpPr>
        <p:spPr>
          <a:xfrm>
            <a:off x="1187848" y="985975"/>
            <a:ext cx="36576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and two columns">
  <p:cSld name="CUSTOM_2">
    <p:spTree>
      <p:nvGrpSpPr>
        <p:cNvPr id="1" name="Shape 1026"/>
        <p:cNvGrpSpPr/>
        <p:nvPr/>
      </p:nvGrpSpPr>
      <p:grpSpPr>
        <a:xfrm>
          <a:off x="0" y="0"/>
          <a:ext cx="0" cy="0"/>
        </a:xfrm>
      </p:grpSpPr>
      <p:sp>
        <p:nvSpPr>
          <p:cNvPr id="1027" name="Google Shape;1027;p16"/>
          <p:cNvSpPr/>
          <p:nvPr/>
        </p:nvSpPr>
        <p:spPr>
          <a:xfrm>
            <a:off x="7142164" y="-490466"/>
            <a:ext cx="2659286" cy="1034147"/>
          </a:xfrm>
          <a:custGeom>
            <a:rect l="l" t="t" r="r" b="b"/>
            <a:pathLst>
              <a:path w="82889" h="32234" extrusionOk="0">
                <a:moveTo>
                  <a:pt x="45851" y="1"/>
                </a:moveTo>
                <a:cubicBezTo>
                  <a:pt x="39811" y="1"/>
                  <a:pt x="33760" y="493"/>
                  <a:pt x="27739" y="1019"/>
                </a:cubicBezTo>
                <a:cubicBezTo>
                  <a:pt x="18978" y="1787"/>
                  <a:pt x="10081" y="2665"/>
                  <a:pt x="1891" y="5878"/>
                </a:cubicBezTo>
                <a:cubicBezTo>
                  <a:pt x="1219" y="6139"/>
                  <a:pt x="480" y="6500"/>
                  <a:pt x="287" y="7193"/>
                </a:cubicBezTo>
                <a:cubicBezTo>
                  <a:pt x="1" y="8201"/>
                  <a:pt x="1051" y="9058"/>
                  <a:pt x="1992" y="9533"/>
                </a:cubicBezTo>
                <a:cubicBezTo>
                  <a:pt x="5189" y="11131"/>
                  <a:pt x="8762" y="11973"/>
                  <a:pt x="12334" y="11973"/>
                </a:cubicBezTo>
                <a:cubicBezTo>
                  <a:pt x="12488" y="11973"/>
                  <a:pt x="12641" y="11972"/>
                  <a:pt x="12795" y="11969"/>
                </a:cubicBezTo>
                <a:lnTo>
                  <a:pt x="12795" y="11969"/>
                </a:lnTo>
                <a:cubicBezTo>
                  <a:pt x="11421" y="13149"/>
                  <a:pt x="9519" y="13426"/>
                  <a:pt x="7763" y="13880"/>
                </a:cubicBezTo>
                <a:cubicBezTo>
                  <a:pt x="6007" y="14329"/>
                  <a:pt x="4117" y="15190"/>
                  <a:pt x="3491" y="16891"/>
                </a:cubicBezTo>
                <a:cubicBezTo>
                  <a:pt x="2958" y="18350"/>
                  <a:pt x="4179" y="20266"/>
                  <a:pt x="5561" y="20266"/>
                </a:cubicBezTo>
                <a:cubicBezTo>
                  <a:pt x="5737" y="20266"/>
                  <a:pt x="5917" y="20234"/>
                  <a:pt x="6095" y="20167"/>
                </a:cubicBezTo>
                <a:lnTo>
                  <a:pt x="6095" y="20167"/>
                </a:lnTo>
                <a:cubicBezTo>
                  <a:pt x="4356" y="20940"/>
                  <a:pt x="2462" y="21967"/>
                  <a:pt x="2042" y="23813"/>
                </a:cubicBezTo>
                <a:cubicBezTo>
                  <a:pt x="1496" y="26249"/>
                  <a:pt x="3890" y="28312"/>
                  <a:pt x="6158" y="29345"/>
                </a:cubicBezTo>
                <a:cubicBezTo>
                  <a:pt x="10758" y="31441"/>
                  <a:pt x="15911" y="31941"/>
                  <a:pt x="20960" y="32134"/>
                </a:cubicBezTo>
                <a:cubicBezTo>
                  <a:pt x="22700" y="32200"/>
                  <a:pt x="24442" y="32233"/>
                  <a:pt x="26184" y="32233"/>
                </a:cubicBezTo>
                <a:cubicBezTo>
                  <a:pt x="36805" y="32233"/>
                  <a:pt x="47428" y="31002"/>
                  <a:pt x="57767" y="28559"/>
                </a:cubicBezTo>
                <a:cubicBezTo>
                  <a:pt x="65697" y="26682"/>
                  <a:pt x="74064" y="23666"/>
                  <a:pt x="78570" y="16874"/>
                </a:cubicBezTo>
                <a:cubicBezTo>
                  <a:pt x="82888" y="10385"/>
                  <a:pt x="78226" y="7411"/>
                  <a:pt x="72606" y="4912"/>
                </a:cubicBezTo>
                <a:cubicBezTo>
                  <a:pt x="67028" y="2426"/>
                  <a:pt x="60992" y="1052"/>
                  <a:pt x="54932" y="431"/>
                </a:cubicBezTo>
                <a:cubicBezTo>
                  <a:pt x="51911" y="125"/>
                  <a:pt x="48882" y="1"/>
                  <a:pt x="45851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028" name="Google Shape;1028;p16"/>
          <p:cNvGrpSpPr/>
          <p:nvPr/>
        </p:nvGrpSpPr>
        <p:grpSpPr>
          <a:xfrm>
            <a:off x="6986265" y="-56599"/>
            <a:ext cx="1265494" cy="807613"/>
            <a:chOff x="6986265" y="-56599"/>
            <a:chExt cx="1265494" cy="807613"/>
          </a:xfrm>
        </p:grpSpPr>
        <p:sp>
          <p:nvSpPr>
            <p:cNvPr id="1029" name="Google Shape;1029;p16"/>
            <p:cNvSpPr/>
            <p:nvPr/>
          </p:nvSpPr>
          <p:spPr>
            <a:xfrm>
              <a:off x="7396600" y="279882"/>
              <a:ext cx="97306" cy="75618"/>
            </a:xfrm>
            <a:custGeom>
              <a:rect l="l" t="t" r="r" b="b"/>
              <a:pathLst>
                <a:path w="3033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30" name="Google Shape;1030;p16"/>
            <p:cNvSpPr/>
            <p:nvPr/>
          </p:nvSpPr>
          <p:spPr>
            <a:xfrm>
              <a:off x="7361566" y="96884"/>
              <a:ext cx="97306" cy="75747"/>
            </a:xfrm>
            <a:custGeom>
              <a:rect l="l" t="t" r="r" b="b"/>
              <a:pathLst>
                <a:path w="3033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29" y="2361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31" name="Google Shape;1031;p16"/>
            <p:cNvSpPr/>
            <p:nvPr/>
          </p:nvSpPr>
          <p:spPr>
            <a:xfrm>
              <a:off x="7705169" y="-30580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32" name="Google Shape;1032;p16"/>
            <p:cNvSpPr/>
            <p:nvPr/>
          </p:nvSpPr>
          <p:spPr>
            <a:xfrm>
              <a:off x="7899236" y="80297"/>
              <a:ext cx="97435" cy="75651"/>
            </a:xfrm>
            <a:custGeom>
              <a:rect l="l" t="t" r="r" b="b"/>
              <a:pathLst>
                <a:path w="3037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7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33" name="Google Shape;1033;p16"/>
            <p:cNvSpPr/>
            <p:nvPr/>
          </p:nvSpPr>
          <p:spPr>
            <a:xfrm>
              <a:off x="7564616" y="265060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34" name="Google Shape;1034;p16"/>
            <p:cNvSpPr/>
            <p:nvPr/>
          </p:nvSpPr>
          <p:spPr>
            <a:xfrm>
              <a:off x="7731060" y="438883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7" y="2353"/>
                    <a:pt x="3037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35" name="Google Shape;1035;p16"/>
            <p:cNvSpPr/>
            <p:nvPr/>
          </p:nvSpPr>
          <p:spPr>
            <a:xfrm>
              <a:off x="7738471" y="235544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36" name="Google Shape;1036;p16"/>
            <p:cNvSpPr/>
            <p:nvPr/>
          </p:nvSpPr>
          <p:spPr>
            <a:xfrm>
              <a:off x="7590635" y="126528"/>
              <a:ext cx="97338" cy="75618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3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37" name="Google Shape;1037;p16"/>
            <p:cNvSpPr/>
            <p:nvPr/>
          </p:nvSpPr>
          <p:spPr>
            <a:xfrm>
              <a:off x="7479725" y="399935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38" name="Google Shape;1038;p16"/>
            <p:cNvSpPr/>
            <p:nvPr/>
          </p:nvSpPr>
          <p:spPr>
            <a:xfrm>
              <a:off x="7849380" y="364901"/>
              <a:ext cx="97306" cy="75618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39" name="Google Shape;1039;p16"/>
            <p:cNvSpPr/>
            <p:nvPr/>
          </p:nvSpPr>
          <p:spPr>
            <a:xfrm>
              <a:off x="7755186" y="117352"/>
              <a:ext cx="97306" cy="75651"/>
            </a:xfrm>
            <a:custGeom>
              <a:rect l="l" t="t" r="r" b="b"/>
              <a:pathLst>
                <a:path w="3033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28" y="2353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40" name="Google Shape;1040;p16"/>
            <p:cNvSpPr/>
            <p:nvPr/>
          </p:nvSpPr>
          <p:spPr>
            <a:xfrm>
              <a:off x="7825254" y="-56599"/>
              <a:ext cx="97595" cy="75747"/>
            </a:xfrm>
            <a:custGeom>
              <a:rect l="l" t="t" r="r" b="b"/>
              <a:pathLst>
                <a:path w="3042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41" name="Google Shape;1041;p16"/>
            <p:cNvSpPr/>
            <p:nvPr/>
          </p:nvSpPr>
          <p:spPr>
            <a:xfrm>
              <a:off x="7520310" y="9972"/>
              <a:ext cx="97435" cy="75747"/>
            </a:xfrm>
            <a:custGeom>
              <a:rect l="l" t="t" r="r" b="b"/>
              <a:pathLst>
                <a:path w="3037" h="2361" extrusionOk="0">
                  <a:moveTo>
                    <a:pt x="1521" y="0"/>
                  </a:moveTo>
                  <a:cubicBezTo>
                    <a:pt x="0" y="0"/>
                    <a:pt x="0" y="2361"/>
                    <a:pt x="1521" y="2361"/>
                  </a:cubicBezTo>
                  <a:cubicBezTo>
                    <a:pt x="3037" y="2361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42" name="Google Shape;1042;p16"/>
            <p:cNvSpPr/>
            <p:nvPr/>
          </p:nvSpPr>
          <p:spPr>
            <a:xfrm>
              <a:off x="7208083" y="176384"/>
              <a:ext cx="97306" cy="75779"/>
            </a:xfrm>
            <a:custGeom>
              <a:rect l="l" t="t" r="r" b="b"/>
              <a:pathLst>
                <a:path w="3033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3" y="2361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43" name="Google Shape;1043;p16"/>
            <p:cNvSpPr/>
            <p:nvPr/>
          </p:nvSpPr>
          <p:spPr>
            <a:xfrm>
              <a:off x="7241224" y="381616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3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44" name="Google Shape;1044;p16"/>
            <p:cNvSpPr/>
            <p:nvPr/>
          </p:nvSpPr>
          <p:spPr>
            <a:xfrm>
              <a:off x="7404011" y="529292"/>
              <a:ext cx="97306" cy="75651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45" name="Google Shape;1045;p16"/>
            <p:cNvSpPr/>
            <p:nvPr/>
          </p:nvSpPr>
          <p:spPr>
            <a:xfrm>
              <a:off x="7603564" y="568240"/>
              <a:ext cx="97338" cy="75651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46" name="Google Shape;1046;p16"/>
            <p:cNvSpPr/>
            <p:nvPr/>
          </p:nvSpPr>
          <p:spPr>
            <a:xfrm>
              <a:off x="7917684" y="558936"/>
              <a:ext cx="97467" cy="75651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7" y="2357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47" name="Google Shape;1047;p16"/>
            <p:cNvSpPr/>
            <p:nvPr/>
          </p:nvSpPr>
          <p:spPr>
            <a:xfrm>
              <a:off x="8022914" y="277989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21" y="0"/>
                  </a:moveTo>
                  <a:cubicBezTo>
                    <a:pt x="1" y="0"/>
                    <a:pt x="1" y="2357"/>
                    <a:pt x="1521" y="2357"/>
                  </a:cubicBezTo>
                  <a:cubicBezTo>
                    <a:pt x="3038" y="2357"/>
                    <a:pt x="3042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48" name="Google Shape;1048;p16"/>
            <p:cNvSpPr/>
            <p:nvPr/>
          </p:nvSpPr>
          <p:spPr>
            <a:xfrm>
              <a:off x="8154164" y="150526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49" name="Google Shape;1049;p16"/>
            <p:cNvSpPr/>
            <p:nvPr/>
          </p:nvSpPr>
          <p:spPr>
            <a:xfrm>
              <a:off x="7313314" y="-41649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7" y="2357"/>
                    <a:pt x="3041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50" name="Google Shape;1050;p16"/>
            <p:cNvSpPr/>
            <p:nvPr/>
          </p:nvSpPr>
          <p:spPr>
            <a:xfrm>
              <a:off x="7076833" y="-30580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6" y="0"/>
                  </a:moveTo>
                  <a:cubicBezTo>
                    <a:pt x="0" y="0"/>
                    <a:pt x="0" y="2356"/>
                    <a:pt x="1516" y="2356"/>
                  </a:cubicBezTo>
                  <a:cubicBezTo>
                    <a:pt x="3037" y="2356"/>
                    <a:pt x="3037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51" name="Google Shape;1051;p16"/>
            <p:cNvSpPr/>
            <p:nvPr/>
          </p:nvSpPr>
          <p:spPr>
            <a:xfrm>
              <a:off x="6986265" y="270578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52" name="Google Shape;1052;p16"/>
            <p:cNvSpPr/>
            <p:nvPr/>
          </p:nvSpPr>
          <p:spPr>
            <a:xfrm>
              <a:off x="7019534" y="405453"/>
              <a:ext cx="97435" cy="75651"/>
            </a:xfrm>
            <a:custGeom>
              <a:rect l="l" t="t" r="r" b="b"/>
              <a:pathLst>
                <a:path w="3037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1519" y="2357"/>
                    <a:pt x="1520" y="2357"/>
                    <a:pt x="1521" y="2357"/>
                  </a:cubicBezTo>
                  <a:cubicBezTo>
                    <a:pt x="3029" y="2357"/>
                    <a:pt x="3036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53" name="Google Shape;1053;p16"/>
            <p:cNvSpPr/>
            <p:nvPr/>
          </p:nvSpPr>
          <p:spPr>
            <a:xfrm>
              <a:off x="7154441" y="610685"/>
              <a:ext cx="97467" cy="75651"/>
            </a:xfrm>
            <a:custGeom>
              <a:rect l="l" t="t" r="r" b="b"/>
              <a:pathLst>
                <a:path w="3038" h="2358" extrusionOk="0">
                  <a:moveTo>
                    <a:pt x="1521" y="1"/>
                  </a:moveTo>
                  <a:cubicBezTo>
                    <a:pt x="0" y="1"/>
                    <a:pt x="0" y="2357"/>
                    <a:pt x="1521" y="2357"/>
                  </a:cubicBezTo>
                  <a:cubicBezTo>
                    <a:pt x="3033" y="2357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54" name="Google Shape;1054;p16"/>
            <p:cNvSpPr/>
            <p:nvPr/>
          </p:nvSpPr>
          <p:spPr>
            <a:xfrm>
              <a:off x="8078577" y="675363"/>
              <a:ext cx="97338" cy="75651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55" name="Google Shape;1055;p16"/>
            <p:cNvSpPr/>
            <p:nvPr/>
          </p:nvSpPr>
          <p:spPr>
            <a:xfrm>
              <a:off x="8096897" y="401828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056" name="Google Shape;1056;p16"/>
          <p:cNvSpPr/>
          <p:nvPr/>
        </p:nvSpPr>
        <p:spPr>
          <a:xfrm>
            <a:off x="-363483" y="4724367"/>
            <a:ext cx="1037356" cy="820125"/>
          </a:xfrm>
          <a:custGeom>
            <a:rect l="l" t="t" r="r" b="b"/>
            <a:pathLst>
              <a:path w="32334" h="25562" extrusionOk="0">
                <a:moveTo>
                  <a:pt x="32334" y="17467"/>
                </a:moveTo>
                <a:cubicBezTo>
                  <a:pt x="32334" y="17467"/>
                  <a:pt x="32333" y="17467"/>
                  <a:pt x="32333" y="17468"/>
                </a:cubicBezTo>
                <a:lnTo>
                  <a:pt x="32333" y="17468"/>
                </a:lnTo>
                <a:cubicBezTo>
                  <a:pt x="32333" y="17467"/>
                  <a:pt x="32334" y="17467"/>
                  <a:pt x="32334" y="17467"/>
                </a:cubicBezTo>
                <a:close/>
                <a:moveTo>
                  <a:pt x="9069" y="1"/>
                </a:moveTo>
                <a:cubicBezTo>
                  <a:pt x="7169" y="1"/>
                  <a:pt x="5155" y="480"/>
                  <a:pt x="3798" y="1666"/>
                </a:cubicBezTo>
                <a:cubicBezTo>
                  <a:pt x="3046" y="2321"/>
                  <a:pt x="2508" y="3186"/>
                  <a:pt x="2071" y="4089"/>
                </a:cubicBezTo>
                <a:cubicBezTo>
                  <a:pt x="1" y="8369"/>
                  <a:pt x="185" y="13456"/>
                  <a:pt x="1517" y="18017"/>
                </a:cubicBezTo>
                <a:cubicBezTo>
                  <a:pt x="2122" y="20080"/>
                  <a:pt x="2987" y="22142"/>
                  <a:pt x="4528" y="23646"/>
                </a:cubicBezTo>
                <a:cubicBezTo>
                  <a:pt x="5700" y="24794"/>
                  <a:pt x="7324" y="25563"/>
                  <a:pt x="8936" y="25563"/>
                </a:cubicBezTo>
                <a:cubicBezTo>
                  <a:pt x="9440" y="25563"/>
                  <a:pt x="9943" y="25488"/>
                  <a:pt x="10430" y="25326"/>
                </a:cubicBezTo>
                <a:cubicBezTo>
                  <a:pt x="11257" y="25053"/>
                  <a:pt x="12068" y="24444"/>
                  <a:pt x="12194" y="23578"/>
                </a:cubicBezTo>
                <a:cubicBezTo>
                  <a:pt x="12857" y="23847"/>
                  <a:pt x="13563" y="24119"/>
                  <a:pt x="14266" y="24119"/>
                </a:cubicBezTo>
                <a:cubicBezTo>
                  <a:pt x="14464" y="24119"/>
                  <a:pt x="14661" y="24098"/>
                  <a:pt x="14857" y="24049"/>
                </a:cubicBezTo>
                <a:cubicBezTo>
                  <a:pt x="15747" y="23826"/>
                  <a:pt x="16461" y="22751"/>
                  <a:pt x="15974" y="21970"/>
                </a:cubicBezTo>
                <a:lnTo>
                  <a:pt x="15974" y="21970"/>
                </a:lnTo>
                <a:cubicBezTo>
                  <a:pt x="16855" y="22140"/>
                  <a:pt x="17751" y="22224"/>
                  <a:pt x="18647" y="22224"/>
                </a:cubicBezTo>
                <a:cubicBezTo>
                  <a:pt x="20319" y="22224"/>
                  <a:pt x="21991" y="21931"/>
                  <a:pt x="23564" y="21356"/>
                </a:cubicBezTo>
                <a:cubicBezTo>
                  <a:pt x="23875" y="21243"/>
                  <a:pt x="24228" y="21075"/>
                  <a:pt x="24291" y="20747"/>
                </a:cubicBezTo>
                <a:cubicBezTo>
                  <a:pt x="24333" y="20558"/>
                  <a:pt x="24257" y="20369"/>
                  <a:pt x="24173" y="20201"/>
                </a:cubicBezTo>
                <a:cubicBezTo>
                  <a:pt x="23934" y="19727"/>
                  <a:pt x="23556" y="19315"/>
                  <a:pt x="23093" y="19042"/>
                </a:cubicBezTo>
                <a:lnTo>
                  <a:pt x="23093" y="19042"/>
                </a:lnTo>
                <a:cubicBezTo>
                  <a:pt x="23977" y="19247"/>
                  <a:pt x="24882" y="19348"/>
                  <a:pt x="25788" y="19348"/>
                </a:cubicBezTo>
                <a:cubicBezTo>
                  <a:pt x="28088" y="19348"/>
                  <a:pt x="30390" y="18700"/>
                  <a:pt x="32333" y="17468"/>
                </a:cubicBezTo>
                <a:lnTo>
                  <a:pt x="32333" y="17468"/>
                </a:lnTo>
                <a:cubicBezTo>
                  <a:pt x="32311" y="17481"/>
                  <a:pt x="32278" y="17488"/>
                  <a:pt x="32237" y="17488"/>
                </a:cubicBezTo>
                <a:cubicBezTo>
                  <a:pt x="31852" y="17488"/>
                  <a:pt x="30715" y="16954"/>
                  <a:pt x="30469" y="16875"/>
                </a:cubicBezTo>
                <a:cubicBezTo>
                  <a:pt x="29818" y="16644"/>
                  <a:pt x="29180" y="16388"/>
                  <a:pt x="28541" y="16106"/>
                </a:cubicBezTo>
                <a:cubicBezTo>
                  <a:pt x="27298" y="15560"/>
                  <a:pt x="26084" y="14930"/>
                  <a:pt x="24921" y="14224"/>
                </a:cubicBezTo>
                <a:cubicBezTo>
                  <a:pt x="20779" y="11713"/>
                  <a:pt x="17217" y="8248"/>
                  <a:pt x="14626" y="4157"/>
                </a:cubicBezTo>
                <a:cubicBezTo>
                  <a:pt x="13639" y="2598"/>
                  <a:pt x="13105" y="574"/>
                  <a:pt x="11098" y="187"/>
                </a:cubicBezTo>
                <a:cubicBezTo>
                  <a:pt x="10463" y="67"/>
                  <a:pt x="9774" y="1"/>
                  <a:pt x="9069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057" name="Google Shape;1057;p16"/>
          <p:cNvGrpSpPr/>
          <p:nvPr/>
        </p:nvGrpSpPr>
        <p:grpSpPr>
          <a:xfrm>
            <a:off x="-208785" y="3219377"/>
            <a:ext cx="1265494" cy="1598337"/>
            <a:chOff x="-208785" y="3219377"/>
            <a:chExt cx="1265494" cy="1598337"/>
          </a:xfrm>
        </p:grpSpPr>
        <p:grpSp>
          <p:nvGrpSpPr>
            <p:cNvPr id="1058" name="Google Shape;1058;p16"/>
            <p:cNvGrpSpPr/>
            <p:nvPr/>
          </p:nvGrpSpPr>
          <p:grpSpPr>
            <a:xfrm>
              <a:off x="-208785" y="4010101"/>
              <a:ext cx="1265494" cy="807613"/>
              <a:chOff x="6986265" y="-56599"/>
              <a:chExt cx="1265494" cy="807613"/>
            </a:xfrm>
          </p:grpSpPr>
          <p:sp>
            <p:nvSpPr>
              <p:cNvPr id="1059" name="Google Shape;1059;p16"/>
              <p:cNvSpPr/>
              <p:nvPr/>
            </p:nvSpPr>
            <p:spPr>
              <a:xfrm>
                <a:off x="7396600" y="279882"/>
                <a:ext cx="97306" cy="75618"/>
              </a:xfrm>
              <a:custGeom>
                <a:rect l="l" t="t" r="r" b="b"/>
                <a:pathLst>
                  <a:path w="3033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3" y="2357"/>
                      <a:pt x="3033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60" name="Google Shape;1060;p16"/>
              <p:cNvSpPr/>
              <p:nvPr/>
            </p:nvSpPr>
            <p:spPr>
              <a:xfrm>
                <a:off x="7361566" y="96884"/>
                <a:ext cx="97306" cy="75747"/>
              </a:xfrm>
              <a:custGeom>
                <a:rect l="l" t="t" r="r" b="b"/>
                <a:pathLst>
                  <a:path w="3033" h="2361" extrusionOk="0">
                    <a:moveTo>
                      <a:pt x="1516" y="0"/>
                    </a:moveTo>
                    <a:cubicBezTo>
                      <a:pt x="0" y="0"/>
                      <a:pt x="0" y="2361"/>
                      <a:pt x="1516" y="2361"/>
                    </a:cubicBezTo>
                    <a:cubicBezTo>
                      <a:pt x="3029" y="2361"/>
                      <a:pt x="3033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61" name="Google Shape;1061;p16"/>
              <p:cNvSpPr/>
              <p:nvPr/>
            </p:nvSpPr>
            <p:spPr>
              <a:xfrm>
                <a:off x="7705169" y="-30580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0"/>
                    </a:moveTo>
                    <a:cubicBezTo>
                      <a:pt x="1" y="0"/>
                      <a:pt x="1" y="2356"/>
                      <a:pt x="1517" y="2356"/>
                    </a:cubicBezTo>
                    <a:cubicBezTo>
                      <a:pt x="3033" y="2356"/>
                      <a:pt x="3038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62" name="Google Shape;1062;p16"/>
              <p:cNvSpPr/>
              <p:nvPr/>
            </p:nvSpPr>
            <p:spPr>
              <a:xfrm>
                <a:off x="7899236" y="80297"/>
                <a:ext cx="97435" cy="75651"/>
              </a:xfrm>
              <a:custGeom>
                <a:rect l="l" t="t" r="r" b="b"/>
                <a:pathLst>
                  <a:path w="3037" h="2358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3" y="2357"/>
                      <a:pt x="3037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63" name="Google Shape;1063;p16"/>
              <p:cNvSpPr/>
              <p:nvPr/>
            </p:nvSpPr>
            <p:spPr>
              <a:xfrm>
                <a:off x="7564616" y="265060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64" name="Google Shape;1064;p16"/>
              <p:cNvSpPr/>
              <p:nvPr/>
            </p:nvSpPr>
            <p:spPr>
              <a:xfrm>
                <a:off x="7731060" y="438883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7" y="2353"/>
                      <a:pt x="3037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65" name="Google Shape;1065;p16"/>
              <p:cNvSpPr/>
              <p:nvPr/>
            </p:nvSpPr>
            <p:spPr>
              <a:xfrm>
                <a:off x="7738471" y="235544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7" y="2357"/>
                      <a:pt x="3037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66" name="Google Shape;1066;p16"/>
              <p:cNvSpPr/>
              <p:nvPr/>
            </p:nvSpPr>
            <p:spPr>
              <a:xfrm>
                <a:off x="7590635" y="126528"/>
                <a:ext cx="97338" cy="75618"/>
              </a:xfrm>
              <a:custGeom>
                <a:rect l="l" t="t" r="r" b="b"/>
                <a:pathLst>
                  <a:path w="3034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3"/>
                      <a:pt x="3033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67" name="Google Shape;1067;p16"/>
              <p:cNvSpPr/>
              <p:nvPr/>
            </p:nvSpPr>
            <p:spPr>
              <a:xfrm>
                <a:off x="7479725" y="399935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29" y="2357"/>
                      <a:pt x="3038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68" name="Google Shape;1068;p16"/>
              <p:cNvSpPr/>
              <p:nvPr/>
            </p:nvSpPr>
            <p:spPr>
              <a:xfrm>
                <a:off x="7849380" y="364901"/>
                <a:ext cx="97306" cy="75618"/>
              </a:xfrm>
              <a:custGeom>
                <a:rect l="l" t="t" r="r" b="b"/>
                <a:pathLst>
                  <a:path w="3033" h="2357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3" y="2357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69" name="Google Shape;1069;p16"/>
              <p:cNvSpPr/>
              <p:nvPr/>
            </p:nvSpPr>
            <p:spPr>
              <a:xfrm>
                <a:off x="7755186" y="117352"/>
                <a:ext cx="97306" cy="75651"/>
              </a:xfrm>
              <a:custGeom>
                <a:rect l="l" t="t" r="r" b="b"/>
                <a:pathLst>
                  <a:path w="3033" h="2358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28" y="2353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70" name="Google Shape;1070;p16"/>
              <p:cNvSpPr/>
              <p:nvPr/>
            </p:nvSpPr>
            <p:spPr>
              <a:xfrm>
                <a:off x="7825254" y="-56599"/>
                <a:ext cx="97595" cy="75747"/>
              </a:xfrm>
              <a:custGeom>
                <a:rect l="l" t="t" r="r" b="b"/>
                <a:pathLst>
                  <a:path w="3042" h="2361" extrusionOk="0">
                    <a:moveTo>
                      <a:pt x="1516" y="0"/>
                    </a:moveTo>
                    <a:cubicBezTo>
                      <a:pt x="0" y="0"/>
                      <a:pt x="0" y="2361"/>
                      <a:pt x="1516" y="2361"/>
                    </a:cubicBezTo>
                    <a:cubicBezTo>
                      <a:pt x="3033" y="2361"/>
                      <a:pt x="3041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71" name="Google Shape;1071;p16"/>
              <p:cNvSpPr/>
              <p:nvPr/>
            </p:nvSpPr>
            <p:spPr>
              <a:xfrm>
                <a:off x="7520310" y="9972"/>
                <a:ext cx="97435" cy="75747"/>
              </a:xfrm>
              <a:custGeom>
                <a:rect l="l" t="t" r="r" b="b"/>
                <a:pathLst>
                  <a:path w="3037" h="2361" extrusionOk="0">
                    <a:moveTo>
                      <a:pt x="1521" y="0"/>
                    </a:moveTo>
                    <a:cubicBezTo>
                      <a:pt x="0" y="0"/>
                      <a:pt x="0" y="2361"/>
                      <a:pt x="1521" y="2361"/>
                    </a:cubicBezTo>
                    <a:cubicBezTo>
                      <a:pt x="3037" y="2361"/>
                      <a:pt x="3037" y="0"/>
                      <a:pt x="152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72" name="Google Shape;1072;p16"/>
              <p:cNvSpPr/>
              <p:nvPr/>
            </p:nvSpPr>
            <p:spPr>
              <a:xfrm>
                <a:off x="7208083" y="176384"/>
                <a:ext cx="97306" cy="75779"/>
              </a:xfrm>
              <a:custGeom>
                <a:rect l="l" t="t" r="r" b="b"/>
                <a:pathLst>
                  <a:path w="3033" h="2362" extrusionOk="0">
                    <a:moveTo>
                      <a:pt x="1516" y="1"/>
                    </a:moveTo>
                    <a:cubicBezTo>
                      <a:pt x="0" y="1"/>
                      <a:pt x="0" y="2361"/>
                      <a:pt x="1516" y="2361"/>
                    </a:cubicBezTo>
                    <a:cubicBezTo>
                      <a:pt x="3033" y="2361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73" name="Google Shape;1073;p16"/>
              <p:cNvSpPr/>
              <p:nvPr/>
            </p:nvSpPr>
            <p:spPr>
              <a:xfrm>
                <a:off x="7241224" y="381616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3" y="2353"/>
                      <a:pt x="3041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74" name="Google Shape;1074;p16"/>
              <p:cNvSpPr/>
              <p:nvPr/>
            </p:nvSpPr>
            <p:spPr>
              <a:xfrm>
                <a:off x="7404011" y="529292"/>
                <a:ext cx="97306" cy="75651"/>
              </a:xfrm>
              <a:custGeom>
                <a:rect l="l" t="t" r="r" b="b"/>
                <a:pathLst>
                  <a:path w="3033" h="2358" extrusionOk="0">
                    <a:moveTo>
                      <a:pt x="1517" y="1"/>
                    </a:moveTo>
                    <a:cubicBezTo>
                      <a:pt x="0" y="1"/>
                      <a:pt x="0" y="2357"/>
                      <a:pt x="1517" y="2357"/>
                    </a:cubicBezTo>
                    <a:cubicBezTo>
                      <a:pt x="3033" y="2357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75" name="Google Shape;1075;p16"/>
              <p:cNvSpPr/>
              <p:nvPr/>
            </p:nvSpPr>
            <p:spPr>
              <a:xfrm>
                <a:off x="7603564" y="568240"/>
                <a:ext cx="97338" cy="75651"/>
              </a:xfrm>
              <a:custGeom>
                <a:rect l="l" t="t" r="r" b="b"/>
                <a:pathLst>
                  <a:path w="3034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33" y="2353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76" name="Google Shape;1076;p16"/>
              <p:cNvSpPr/>
              <p:nvPr/>
            </p:nvSpPr>
            <p:spPr>
              <a:xfrm>
                <a:off x="7917684" y="558936"/>
                <a:ext cx="97467" cy="75651"/>
              </a:xfrm>
              <a:custGeom>
                <a:rect l="l" t="t" r="r" b="b"/>
                <a:pathLst>
                  <a:path w="3038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37" y="2357"/>
                      <a:pt x="3037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77" name="Google Shape;1077;p16"/>
              <p:cNvSpPr/>
              <p:nvPr/>
            </p:nvSpPr>
            <p:spPr>
              <a:xfrm>
                <a:off x="8022914" y="277989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21" y="0"/>
                    </a:moveTo>
                    <a:cubicBezTo>
                      <a:pt x="1" y="0"/>
                      <a:pt x="1" y="2357"/>
                      <a:pt x="1521" y="2357"/>
                    </a:cubicBezTo>
                    <a:cubicBezTo>
                      <a:pt x="3038" y="2357"/>
                      <a:pt x="3042" y="0"/>
                      <a:pt x="152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78" name="Google Shape;1078;p16"/>
              <p:cNvSpPr/>
              <p:nvPr/>
            </p:nvSpPr>
            <p:spPr>
              <a:xfrm>
                <a:off x="8154164" y="150526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6"/>
                      <a:pt x="1517" y="2356"/>
                    </a:cubicBezTo>
                    <a:cubicBezTo>
                      <a:pt x="3033" y="2356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79" name="Google Shape;1079;p16"/>
              <p:cNvSpPr/>
              <p:nvPr/>
            </p:nvSpPr>
            <p:spPr>
              <a:xfrm>
                <a:off x="7313314" y="-41649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1"/>
                    </a:moveTo>
                    <a:cubicBezTo>
                      <a:pt x="0" y="1"/>
                      <a:pt x="0" y="2357"/>
                      <a:pt x="1517" y="2357"/>
                    </a:cubicBezTo>
                    <a:cubicBezTo>
                      <a:pt x="3037" y="2357"/>
                      <a:pt x="3041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80" name="Google Shape;1080;p16"/>
              <p:cNvSpPr/>
              <p:nvPr/>
            </p:nvSpPr>
            <p:spPr>
              <a:xfrm>
                <a:off x="7076833" y="-30580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6" y="0"/>
                    </a:moveTo>
                    <a:cubicBezTo>
                      <a:pt x="0" y="0"/>
                      <a:pt x="0" y="2356"/>
                      <a:pt x="1516" y="2356"/>
                    </a:cubicBezTo>
                    <a:cubicBezTo>
                      <a:pt x="3037" y="2356"/>
                      <a:pt x="3037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81" name="Google Shape;1081;p16"/>
              <p:cNvSpPr/>
              <p:nvPr/>
            </p:nvSpPr>
            <p:spPr>
              <a:xfrm>
                <a:off x="6986265" y="270578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37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82" name="Google Shape;1082;p16"/>
              <p:cNvSpPr/>
              <p:nvPr/>
            </p:nvSpPr>
            <p:spPr>
              <a:xfrm>
                <a:off x="7019534" y="405453"/>
                <a:ext cx="97435" cy="75651"/>
              </a:xfrm>
              <a:custGeom>
                <a:rect l="l" t="t" r="r" b="b"/>
                <a:pathLst>
                  <a:path w="3037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1519" y="2357"/>
                      <a:pt x="1520" y="2357"/>
                      <a:pt x="1521" y="2357"/>
                    </a:cubicBezTo>
                    <a:cubicBezTo>
                      <a:pt x="3029" y="2357"/>
                      <a:pt x="3036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83" name="Google Shape;1083;p16"/>
              <p:cNvSpPr/>
              <p:nvPr/>
            </p:nvSpPr>
            <p:spPr>
              <a:xfrm>
                <a:off x="7154441" y="610685"/>
                <a:ext cx="97467" cy="75651"/>
              </a:xfrm>
              <a:custGeom>
                <a:rect l="l" t="t" r="r" b="b"/>
                <a:pathLst>
                  <a:path w="3038" h="2358" extrusionOk="0">
                    <a:moveTo>
                      <a:pt x="1521" y="1"/>
                    </a:moveTo>
                    <a:cubicBezTo>
                      <a:pt x="0" y="1"/>
                      <a:pt x="0" y="2357"/>
                      <a:pt x="1521" y="2357"/>
                    </a:cubicBezTo>
                    <a:cubicBezTo>
                      <a:pt x="3033" y="2357"/>
                      <a:pt x="3037" y="1"/>
                      <a:pt x="152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84" name="Google Shape;1084;p16"/>
              <p:cNvSpPr/>
              <p:nvPr/>
            </p:nvSpPr>
            <p:spPr>
              <a:xfrm>
                <a:off x="8078577" y="675363"/>
                <a:ext cx="97338" cy="75651"/>
              </a:xfrm>
              <a:custGeom>
                <a:rect l="l" t="t" r="r" b="b"/>
                <a:pathLst>
                  <a:path w="3034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29" y="2357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085" name="Google Shape;1085;p16"/>
              <p:cNvSpPr/>
              <p:nvPr/>
            </p:nvSpPr>
            <p:spPr>
              <a:xfrm>
                <a:off x="8096897" y="401828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  <p:sp>
          <p:nvSpPr>
            <p:cNvPr id="1086" name="Google Shape;1086;p16"/>
            <p:cNvSpPr/>
            <p:nvPr/>
          </p:nvSpPr>
          <p:spPr>
            <a:xfrm>
              <a:off x="78389" y="3485790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2" y="0"/>
                  </a:moveTo>
                  <a:cubicBezTo>
                    <a:pt x="4" y="0"/>
                    <a:pt x="0" y="2222"/>
                    <a:pt x="1432" y="2222"/>
                  </a:cubicBezTo>
                  <a:cubicBezTo>
                    <a:pt x="2861" y="2222"/>
                    <a:pt x="2861" y="0"/>
                    <a:pt x="1432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87" name="Google Shape;1087;p16"/>
            <p:cNvSpPr/>
            <p:nvPr/>
          </p:nvSpPr>
          <p:spPr>
            <a:xfrm>
              <a:off x="261388" y="3590347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2" y="1"/>
                  </a:moveTo>
                  <a:cubicBezTo>
                    <a:pt x="4" y="1"/>
                    <a:pt x="0" y="2223"/>
                    <a:pt x="1432" y="2223"/>
                  </a:cubicBezTo>
                  <a:cubicBezTo>
                    <a:pt x="2860" y="2223"/>
                    <a:pt x="2860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88" name="Google Shape;1088;p16"/>
            <p:cNvSpPr/>
            <p:nvPr/>
          </p:nvSpPr>
          <p:spPr>
            <a:xfrm>
              <a:off x="-53951" y="3764587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3" y="1"/>
                  </a:moveTo>
                  <a:cubicBezTo>
                    <a:pt x="5" y="1"/>
                    <a:pt x="1" y="2222"/>
                    <a:pt x="1433" y="2222"/>
                  </a:cubicBezTo>
                  <a:cubicBezTo>
                    <a:pt x="2861" y="2222"/>
                    <a:pt x="2861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89" name="Google Shape;1089;p16"/>
            <p:cNvSpPr/>
            <p:nvPr/>
          </p:nvSpPr>
          <p:spPr>
            <a:xfrm>
              <a:off x="102643" y="3928304"/>
              <a:ext cx="91916" cy="71319"/>
            </a:xfrm>
            <a:custGeom>
              <a:rect l="l" t="t" r="r" b="b"/>
              <a:pathLst>
                <a:path w="2865" h="2223" extrusionOk="0">
                  <a:moveTo>
                    <a:pt x="1432" y="1"/>
                  </a:moveTo>
                  <a:cubicBezTo>
                    <a:pt x="4" y="1"/>
                    <a:pt x="0" y="2223"/>
                    <a:pt x="1432" y="2223"/>
                  </a:cubicBezTo>
                  <a:cubicBezTo>
                    <a:pt x="2865" y="2223"/>
                    <a:pt x="2865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90" name="Google Shape;1090;p16"/>
            <p:cNvSpPr/>
            <p:nvPr/>
          </p:nvSpPr>
          <p:spPr>
            <a:xfrm>
              <a:off x="109766" y="3736836"/>
              <a:ext cx="91948" cy="71191"/>
            </a:xfrm>
            <a:custGeom>
              <a:rect l="l" t="t" r="r" b="b"/>
              <a:pathLst>
                <a:path w="2866" h="2219" extrusionOk="0">
                  <a:moveTo>
                    <a:pt x="1433" y="0"/>
                  </a:moveTo>
                  <a:cubicBezTo>
                    <a:pt x="5" y="0"/>
                    <a:pt x="1" y="2218"/>
                    <a:pt x="1433" y="2218"/>
                  </a:cubicBezTo>
                  <a:cubicBezTo>
                    <a:pt x="2861" y="2218"/>
                    <a:pt x="2865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91" name="Google Shape;1091;p16"/>
            <p:cNvSpPr/>
            <p:nvPr/>
          </p:nvSpPr>
          <p:spPr>
            <a:xfrm>
              <a:off x="-29825" y="3633883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7" y="0"/>
                  </a:moveTo>
                  <a:cubicBezTo>
                    <a:pt x="9" y="0"/>
                    <a:pt x="0" y="2222"/>
                    <a:pt x="1437" y="2222"/>
                  </a:cubicBezTo>
                  <a:cubicBezTo>
                    <a:pt x="2869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92" name="Google Shape;1092;p16"/>
            <p:cNvSpPr/>
            <p:nvPr/>
          </p:nvSpPr>
          <p:spPr>
            <a:xfrm>
              <a:off x="214066" y="3858781"/>
              <a:ext cx="92077" cy="71191"/>
            </a:xfrm>
            <a:custGeom>
              <a:rect l="l" t="t" r="r" b="b"/>
              <a:pathLst>
                <a:path w="2870" h="2219" extrusionOk="0">
                  <a:moveTo>
                    <a:pt x="1437" y="0"/>
                  </a:moveTo>
                  <a:cubicBezTo>
                    <a:pt x="9" y="0"/>
                    <a:pt x="1" y="2218"/>
                    <a:pt x="1437" y="2218"/>
                  </a:cubicBezTo>
                  <a:cubicBezTo>
                    <a:pt x="2870" y="2218"/>
                    <a:pt x="2870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93" name="Google Shape;1093;p16"/>
            <p:cNvSpPr/>
            <p:nvPr/>
          </p:nvSpPr>
          <p:spPr>
            <a:xfrm>
              <a:off x="125422" y="3625253"/>
              <a:ext cx="91916" cy="71319"/>
            </a:xfrm>
            <a:custGeom>
              <a:rect l="l" t="t" r="r" b="b"/>
              <a:pathLst>
                <a:path w="2865" h="2223" extrusionOk="0">
                  <a:moveTo>
                    <a:pt x="1432" y="1"/>
                  </a:moveTo>
                  <a:cubicBezTo>
                    <a:pt x="4" y="1"/>
                    <a:pt x="0" y="2222"/>
                    <a:pt x="1432" y="2222"/>
                  </a:cubicBezTo>
                  <a:cubicBezTo>
                    <a:pt x="2860" y="2222"/>
                    <a:pt x="2865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94" name="Google Shape;1094;p16"/>
            <p:cNvSpPr/>
            <p:nvPr/>
          </p:nvSpPr>
          <p:spPr>
            <a:xfrm>
              <a:off x="191576" y="3461408"/>
              <a:ext cx="92077" cy="71287"/>
            </a:xfrm>
            <a:custGeom>
              <a:rect l="l" t="t" r="r" b="b"/>
              <a:pathLst>
                <a:path w="2870" h="2222" extrusionOk="0">
                  <a:moveTo>
                    <a:pt x="1433" y="0"/>
                  </a:moveTo>
                  <a:cubicBezTo>
                    <a:pt x="5" y="0"/>
                    <a:pt x="0" y="2222"/>
                    <a:pt x="1433" y="2222"/>
                  </a:cubicBezTo>
                  <a:cubicBezTo>
                    <a:pt x="2861" y="2222"/>
                    <a:pt x="2869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95" name="Google Shape;1095;p16"/>
            <p:cNvSpPr/>
            <p:nvPr/>
          </p:nvSpPr>
          <p:spPr>
            <a:xfrm>
              <a:off x="-95979" y="3524193"/>
              <a:ext cx="92045" cy="71319"/>
            </a:xfrm>
            <a:custGeom>
              <a:rect l="l" t="t" r="r" b="b"/>
              <a:pathLst>
                <a:path w="2869" h="2223" extrusionOk="0">
                  <a:moveTo>
                    <a:pt x="1432" y="0"/>
                  </a:moveTo>
                  <a:cubicBezTo>
                    <a:pt x="4" y="0"/>
                    <a:pt x="0" y="2222"/>
                    <a:pt x="1432" y="2222"/>
                  </a:cubicBezTo>
                  <a:cubicBezTo>
                    <a:pt x="2869" y="2222"/>
                    <a:pt x="2869" y="0"/>
                    <a:pt x="1432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96" name="Google Shape;1096;p16"/>
            <p:cNvSpPr/>
            <p:nvPr/>
          </p:nvSpPr>
          <p:spPr>
            <a:xfrm>
              <a:off x="-17441" y="4050250"/>
              <a:ext cx="91820" cy="71319"/>
            </a:xfrm>
            <a:custGeom>
              <a:rect l="l" t="t" r="r" b="b"/>
              <a:pathLst>
                <a:path w="2862" h="2223" extrusionOk="0">
                  <a:moveTo>
                    <a:pt x="1433" y="1"/>
                  </a:moveTo>
                  <a:cubicBezTo>
                    <a:pt x="5" y="1"/>
                    <a:pt x="1" y="2223"/>
                    <a:pt x="1433" y="2223"/>
                  </a:cubicBezTo>
                  <a:cubicBezTo>
                    <a:pt x="2861" y="2223"/>
                    <a:pt x="2861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97" name="Google Shape;1097;p16"/>
            <p:cNvSpPr/>
            <p:nvPr/>
          </p:nvSpPr>
          <p:spPr>
            <a:xfrm>
              <a:off x="278616" y="4041652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7" y="0"/>
                  </a:moveTo>
                  <a:cubicBezTo>
                    <a:pt x="9" y="0"/>
                    <a:pt x="1" y="2222"/>
                    <a:pt x="1437" y="2222"/>
                  </a:cubicBezTo>
                  <a:cubicBezTo>
                    <a:pt x="2865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98" name="Google Shape;1098;p16"/>
            <p:cNvSpPr/>
            <p:nvPr/>
          </p:nvSpPr>
          <p:spPr>
            <a:xfrm>
              <a:off x="378072" y="3776714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3" y="1"/>
                  </a:moveTo>
                  <a:cubicBezTo>
                    <a:pt x="5" y="1"/>
                    <a:pt x="0" y="2222"/>
                    <a:pt x="1433" y="2222"/>
                  </a:cubicBezTo>
                  <a:cubicBezTo>
                    <a:pt x="1434" y="2222"/>
                    <a:pt x="1435" y="2222"/>
                    <a:pt x="1437" y="2222"/>
                  </a:cubicBezTo>
                  <a:cubicBezTo>
                    <a:pt x="2861" y="2222"/>
                    <a:pt x="2859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099" name="Google Shape;1099;p16"/>
            <p:cNvSpPr/>
            <p:nvPr/>
          </p:nvSpPr>
          <p:spPr>
            <a:xfrm>
              <a:off x="501653" y="3656662"/>
              <a:ext cx="92045" cy="71159"/>
            </a:xfrm>
            <a:custGeom>
              <a:rect l="l" t="t" r="r" b="b"/>
              <a:pathLst>
                <a:path w="2869" h="2218" extrusionOk="0">
                  <a:moveTo>
                    <a:pt x="1437" y="0"/>
                  </a:moveTo>
                  <a:cubicBezTo>
                    <a:pt x="8" y="0"/>
                    <a:pt x="0" y="2218"/>
                    <a:pt x="1437" y="2218"/>
                  </a:cubicBezTo>
                  <a:cubicBezTo>
                    <a:pt x="2865" y="2218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00" name="Google Shape;1100;p16"/>
            <p:cNvSpPr/>
            <p:nvPr/>
          </p:nvSpPr>
          <p:spPr>
            <a:xfrm>
              <a:off x="402326" y="3370967"/>
              <a:ext cx="91948" cy="71191"/>
            </a:xfrm>
            <a:custGeom>
              <a:rect l="l" t="t" r="r" b="b"/>
              <a:pathLst>
                <a:path w="2866" h="2219" extrusionOk="0">
                  <a:moveTo>
                    <a:pt x="1433" y="1"/>
                  </a:moveTo>
                  <a:cubicBezTo>
                    <a:pt x="5" y="1"/>
                    <a:pt x="1" y="2218"/>
                    <a:pt x="1433" y="2218"/>
                  </a:cubicBezTo>
                  <a:cubicBezTo>
                    <a:pt x="2865" y="2218"/>
                    <a:pt x="2865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01" name="Google Shape;1101;p16"/>
            <p:cNvSpPr/>
            <p:nvPr/>
          </p:nvSpPr>
          <p:spPr>
            <a:xfrm>
              <a:off x="219327" y="3219377"/>
              <a:ext cx="92077" cy="71191"/>
            </a:xfrm>
            <a:custGeom>
              <a:rect l="l" t="t" r="r" b="b"/>
              <a:pathLst>
                <a:path w="2870" h="2219" extrusionOk="0">
                  <a:moveTo>
                    <a:pt x="1437" y="1"/>
                  </a:moveTo>
                  <a:cubicBezTo>
                    <a:pt x="9" y="1"/>
                    <a:pt x="1" y="2218"/>
                    <a:pt x="1437" y="2218"/>
                  </a:cubicBezTo>
                  <a:cubicBezTo>
                    <a:pt x="2869" y="2218"/>
                    <a:pt x="2869" y="1"/>
                    <a:pt x="1437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02" name="Google Shape;1102;p16"/>
            <p:cNvSpPr/>
            <p:nvPr/>
          </p:nvSpPr>
          <p:spPr>
            <a:xfrm>
              <a:off x="-45449" y="3224510"/>
              <a:ext cx="92045" cy="71319"/>
            </a:xfrm>
            <a:custGeom>
              <a:rect l="l" t="t" r="r" b="b"/>
              <a:pathLst>
                <a:path w="2869" h="2223" extrusionOk="0">
                  <a:moveTo>
                    <a:pt x="1437" y="0"/>
                  </a:moveTo>
                  <a:cubicBezTo>
                    <a:pt x="4" y="0"/>
                    <a:pt x="0" y="2222"/>
                    <a:pt x="1437" y="2222"/>
                  </a:cubicBezTo>
                  <a:cubicBezTo>
                    <a:pt x="2869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03" name="Google Shape;1103;p16"/>
            <p:cNvSpPr/>
            <p:nvPr/>
          </p:nvSpPr>
          <p:spPr>
            <a:xfrm>
              <a:off x="105884" y="3365673"/>
              <a:ext cx="71704" cy="73148"/>
            </a:xfrm>
            <a:custGeom>
              <a:rect l="l" t="t" r="r" b="b"/>
              <a:pathLst>
                <a:path w="2235" h="2280" extrusionOk="0">
                  <a:moveTo>
                    <a:pt x="1160" y="1"/>
                  </a:moveTo>
                  <a:cubicBezTo>
                    <a:pt x="1144" y="1"/>
                    <a:pt x="1129" y="1"/>
                    <a:pt x="1113" y="2"/>
                  </a:cubicBezTo>
                  <a:cubicBezTo>
                    <a:pt x="1012" y="19"/>
                    <a:pt x="916" y="27"/>
                    <a:pt x="819" y="44"/>
                  </a:cubicBezTo>
                  <a:cubicBezTo>
                    <a:pt x="630" y="94"/>
                    <a:pt x="466" y="191"/>
                    <a:pt x="332" y="325"/>
                  </a:cubicBezTo>
                  <a:cubicBezTo>
                    <a:pt x="273" y="401"/>
                    <a:pt x="214" y="481"/>
                    <a:pt x="155" y="552"/>
                  </a:cubicBezTo>
                  <a:cubicBezTo>
                    <a:pt x="55" y="724"/>
                    <a:pt x="4" y="913"/>
                    <a:pt x="4" y="1115"/>
                  </a:cubicBezTo>
                  <a:lnTo>
                    <a:pt x="4" y="1165"/>
                  </a:lnTo>
                  <a:cubicBezTo>
                    <a:pt x="0" y="1321"/>
                    <a:pt x="29" y="1459"/>
                    <a:pt x="97" y="1598"/>
                  </a:cubicBezTo>
                  <a:cubicBezTo>
                    <a:pt x="147" y="1732"/>
                    <a:pt x="218" y="1854"/>
                    <a:pt x="332" y="1955"/>
                  </a:cubicBezTo>
                  <a:cubicBezTo>
                    <a:pt x="428" y="2064"/>
                    <a:pt x="550" y="2140"/>
                    <a:pt x="689" y="2186"/>
                  </a:cubicBezTo>
                  <a:cubicBezTo>
                    <a:pt x="806" y="2246"/>
                    <a:pt x="933" y="2280"/>
                    <a:pt x="1071" y="2280"/>
                  </a:cubicBezTo>
                  <a:cubicBezTo>
                    <a:pt x="1086" y="2280"/>
                    <a:pt x="1102" y="2279"/>
                    <a:pt x="1117" y="2278"/>
                  </a:cubicBezTo>
                  <a:cubicBezTo>
                    <a:pt x="1218" y="2266"/>
                    <a:pt x="1310" y="2253"/>
                    <a:pt x="1411" y="2236"/>
                  </a:cubicBezTo>
                  <a:cubicBezTo>
                    <a:pt x="1600" y="2186"/>
                    <a:pt x="1764" y="2089"/>
                    <a:pt x="1899" y="1955"/>
                  </a:cubicBezTo>
                  <a:cubicBezTo>
                    <a:pt x="1957" y="1879"/>
                    <a:pt x="2016" y="1804"/>
                    <a:pt x="2071" y="1728"/>
                  </a:cubicBezTo>
                  <a:cubicBezTo>
                    <a:pt x="2172" y="1556"/>
                    <a:pt x="2226" y="1367"/>
                    <a:pt x="2226" y="1165"/>
                  </a:cubicBezTo>
                  <a:lnTo>
                    <a:pt x="2226" y="1115"/>
                  </a:lnTo>
                  <a:cubicBezTo>
                    <a:pt x="2235" y="955"/>
                    <a:pt x="2205" y="817"/>
                    <a:pt x="2130" y="682"/>
                  </a:cubicBezTo>
                  <a:cubicBezTo>
                    <a:pt x="2083" y="548"/>
                    <a:pt x="2012" y="426"/>
                    <a:pt x="1899" y="325"/>
                  </a:cubicBezTo>
                  <a:cubicBezTo>
                    <a:pt x="1798" y="216"/>
                    <a:pt x="1680" y="145"/>
                    <a:pt x="1542" y="94"/>
                  </a:cubicBezTo>
                  <a:cubicBezTo>
                    <a:pt x="1424" y="34"/>
                    <a:pt x="1297" y="1"/>
                    <a:pt x="1160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04" name="Google Shape;1104;p16"/>
            <p:cNvSpPr/>
            <p:nvPr/>
          </p:nvSpPr>
          <p:spPr>
            <a:xfrm>
              <a:off x="430206" y="4151342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3" y="0"/>
                  </a:moveTo>
                  <a:cubicBezTo>
                    <a:pt x="9" y="0"/>
                    <a:pt x="1" y="2222"/>
                    <a:pt x="1433" y="2222"/>
                  </a:cubicBezTo>
                  <a:cubicBezTo>
                    <a:pt x="2866" y="2222"/>
                    <a:pt x="2870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05" name="Google Shape;1105;p16"/>
            <p:cNvSpPr/>
            <p:nvPr/>
          </p:nvSpPr>
          <p:spPr>
            <a:xfrm>
              <a:off x="447594" y="3893398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3" y="1"/>
                  </a:moveTo>
                  <a:cubicBezTo>
                    <a:pt x="5" y="1"/>
                    <a:pt x="1" y="2223"/>
                    <a:pt x="1433" y="2223"/>
                  </a:cubicBezTo>
                  <a:cubicBezTo>
                    <a:pt x="1434" y="2223"/>
                    <a:pt x="1436" y="2223"/>
                    <a:pt x="1437" y="2223"/>
                  </a:cubicBezTo>
                  <a:cubicBezTo>
                    <a:pt x="2870" y="2223"/>
                    <a:pt x="2868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106" name="Google Shape;1106;p16"/>
          <p:cNvGrpSpPr/>
          <p:nvPr/>
        </p:nvGrpSpPr>
        <p:grpSpPr>
          <a:xfrm>
            <a:off x="8573911" y="-56603"/>
            <a:ext cx="1314805" cy="1099499"/>
            <a:chOff x="8837232" y="-149253"/>
            <a:chExt cx="1314805" cy="1099499"/>
          </a:xfrm>
        </p:grpSpPr>
        <p:sp>
          <p:nvSpPr>
            <p:cNvPr id="1107" name="Google Shape;1107;p16"/>
            <p:cNvSpPr/>
            <p:nvPr/>
          </p:nvSpPr>
          <p:spPr>
            <a:xfrm>
              <a:off x="8840761" y="261627"/>
              <a:ext cx="483515" cy="281331"/>
            </a:xfrm>
            <a:custGeom>
              <a:rect l="l" t="t" r="r" b="b"/>
              <a:pathLst>
                <a:path w="15071" h="8769" extrusionOk="0">
                  <a:moveTo>
                    <a:pt x="9195" y="0"/>
                  </a:moveTo>
                  <a:cubicBezTo>
                    <a:pt x="4965" y="0"/>
                    <a:pt x="2007" y="3193"/>
                    <a:pt x="0" y="8768"/>
                  </a:cubicBezTo>
                  <a:cubicBezTo>
                    <a:pt x="6447" y="8684"/>
                    <a:pt x="11660" y="6622"/>
                    <a:pt x="15071" y="1670"/>
                  </a:cubicBezTo>
                  <a:cubicBezTo>
                    <a:pt x="12883" y="538"/>
                    <a:pt x="10932" y="0"/>
                    <a:pt x="919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08" name="Google Shape;1108;p16"/>
            <p:cNvSpPr/>
            <p:nvPr/>
          </p:nvSpPr>
          <p:spPr>
            <a:xfrm>
              <a:off x="8837232" y="-149253"/>
              <a:ext cx="1314805" cy="1099499"/>
            </a:xfrm>
            <a:custGeom>
              <a:rect l="l" t="t" r="r" b="b"/>
              <a:pathLst>
                <a:path w="40982" h="34271" extrusionOk="0">
                  <a:moveTo>
                    <a:pt x="32466" y="10665"/>
                  </a:moveTo>
                  <a:cubicBezTo>
                    <a:pt x="35095" y="10665"/>
                    <a:pt x="37474" y="11897"/>
                    <a:pt x="39617" y="13317"/>
                  </a:cubicBezTo>
                  <a:cubicBezTo>
                    <a:pt x="37148" y="14061"/>
                    <a:pt x="34577" y="14401"/>
                    <a:pt x="32002" y="14494"/>
                  </a:cubicBezTo>
                  <a:cubicBezTo>
                    <a:pt x="31427" y="14513"/>
                    <a:pt x="30851" y="14522"/>
                    <a:pt x="30274" y="14522"/>
                  </a:cubicBezTo>
                  <a:cubicBezTo>
                    <a:pt x="29470" y="14522"/>
                    <a:pt x="28666" y="14504"/>
                    <a:pt x="27861" y="14473"/>
                  </a:cubicBezTo>
                  <a:cubicBezTo>
                    <a:pt x="27584" y="14464"/>
                    <a:pt x="27311" y="14443"/>
                    <a:pt x="27034" y="14426"/>
                  </a:cubicBezTo>
                  <a:cubicBezTo>
                    <a:pt x="29066" y="13851"/>
                    <a:pt x="31070" y="13200"/>
                    <a:pt x="33044" y="12452"/>
                  </a:cubicBezTo>
                  <a:cubicBezTo>
                    <a:pt x="33416" y="12310"/>
                    <a:pt x="33311" y="11755"/>
                    <a:pt x="32985" y="11755"/>
                  </a:cubicBezTo>
                  <a:cubicBezTo>
                    <a:pt x="32946" y="11755"/>
                    <a:pt x="32904" y="11763"/>
                    <a:pt x="32859" y="11780"/>
                  </a:cubicBezTo>
                  <a:cubicBezTo>
                    <a:pt x="30831" y="12549"/>
                    <a:pt x="28756" y="13221"/>
                    <a:pt x="26660" y="13805"/>
                  </a:cubicBezTo>
                  <a:cubicBezTo>
                    <a:pt x="27907" y="11915"/>
                    <a:pt x="29986" y="10718"/>
                    <a:pt x="32284" y="10667"/>
                  </a:cubicBezTo>
                  <a:cubicBezTo>
                    <a:pt x="32345" y="10666"/>
                    <a:pt x="32406" y="10665"/>
                    <a:pt x="32466" y="10665"/>
                  </a:cubicBezTo>
                  <a:close/>
                  <a:moveTo>
                    <a:pt x="10912" y="14477"/>
                  </a:moveTo>
                  <a:cubicBezTo>
                    <a:pt x="11979" y="14477"/>
                    <a:pt x="12983" y="14746"/>
                    <a:pt x="13983" y="15094"/>
                  </a:cubicBezTo>
                  <a:cubicBezTo>
                    <a:pt x="11073" y="16820"/>
                    <a:pt x="7923" y="18102"/>
                    <a:pt x="4625" y="18879"/>
                  </a:cubicBezTo>
                  <a:cubicBezTo>
                    <a:pt x="4220" y="18976"/>
                    <a:pt x="4350" y="19562"/>
                    <a:pt x="4720" y="19562"/>
                  </a:cubicBezTo>
                  <a:cubicBezTo>
                    <a:pt x="4749" y="19562"/>
                    <a:pt x="4779" y="19558"/>
                    <a:pt x="4810" y="19551"/>
                  </a:cubicBezTo>
                  <a:cubicBezTo>
                    <a:pt x="7906" y="18820"/>
                    <a:pt x="10884" y="17648"/>
                    <a:pt x="13652" y="16090"/>
                  </a:cubicBezTo>
                  <a:lnTo>
                    <a:pt x="13652" y="16090"/>
                  </a:lnTo>
                  <a:cubicBezTo>
                    <a:pt x="11745" y="18446"/>
                    <a:pt x="9157" y="20239"/>
                    <a:pt x="6280" y="21197"/>
                  </a:cubicBezTo>
                  <a:cubicBezTo>
                    <a:pt x="4600" y="21760"/>
                    <a:pt x="2844" y="22029"/>
                    <a:pt x="1080" y="22037"/>
                  </a:cubicBezTo>
                  <a:cubicBezTo>
                    <a:pt x="1782" y="20899"/>
                    <a:pt x="2479" y="19761"/>
                    <a:pt x="3239" y="18669"/>
                  </a:cubicBezTo>
                  <a:cubicBezTo>
                    <a:pt x="3655" y="18068"/>
                    <a:pt x="4079" y="17467"/>
                    <a:pt x="4621" y="16967"/>
                  </a:cubicBezTo>
                  <a:cubicBezTo>
                    <a:pt x="5146" y="16484"/>
                    <a:pt x="5764" y="16111"/>
                    <a:pt x="6389" y="15770"/>
                  </a:cubicBezTo>
                  <a:cubicBezTo>
                    <a:pt x="7662" y="15082"/>
                    <a:pt x="9073" y="14573"/>
                    <a:pt x="10522" y="14489"/>
                  </a:cubicBezTo>
                  <a:cubicBezTo>
                    <a:pt x="10653" y="14481"/>
                    <a:pt x="10783" y="14477"/>
                    <a:pt x="10912" y="14477"/>
                  </a:cubicBezTo>
                  <a:close/>
                  <a:moveTo>
                    <a:pt x="23627" y="19635"/>
                  </a:moveTo>
                  <a:cubicBezTo>
                    <a:pt x="24526" y="21063"/>
                    <a:pt x="25227" y="22684"/>
                    <a:pt x="24841" y="24398"/>
                  </a:cubicBezTo>
                  <a:cubicBezTo>
                    <a:pt x="24824" y="24473"/>
                    <a:pt x="24833" y="24536"/>
                    <a:pt x="24854" y="24595"/>
                  </a:cubicBezTo>
                  <a:cubicBezTo>
                    <a:pt x="24728" y="26309"/>
                    <a:pt x="24400" y="28035"/>
                    <a:pt x="23589" y="29564"/>
                  </a:cubicBezTo>
                  <a:cubicBezTo>
                    <a:pt x="23174" y="30341"/>
                    <a:pt x="22670" y="31076"/>
                    <a:pt x="22195" y="31815"/>
                  </a:cubicBezTo>
                  <a:cubicBezTo>
                    <a:pt x="21821" y="32391"/>
                    <a:pt x="21426" y="32958"/>
                    <a:pt x="20872" y="33357"/>
                  </a:cubicBezTo>
                  <a:cubicBezTo>
                    <a:pt x="20334" y="32197"/>
                    <a:pt x="19906" y="30996"/>
                    <a:pt x="19595" y="29761"/>
                  </a:cubicBezTo>
                  <a:cubicBezTo>
                    <a:pt x="19259" y="28409"/>
                    <a:pt x="18982" y="26968"/>
                    <a:pt x="19108" y="25565"/>
                  </a:cubicBezTo>
                  <a:cubicBezTo>
                    <a:pt x="19318" y="23209"/>
                    <a:pt x="21002" y="21105"/>
                    <a:pt x="22938" y="19811"/>
                  </a:cubicBezTo>
                  <a:lnTo>
                    <a:pt x="22938" y="19811"/>
                  </a:lnTo>
                  <a:cubicBezTo>
                    <a:pt x="23190" y="22638"/>
                    <a:pt x="23686" y="25704"/>
                    <a:pt x="22056" y="28207"/>
                  </a:cubicBezTo>
                  <a:cubicBezTo>
                    <a:pt x="21892" y="28471"/>
                    <a:pt x="22137" y="28720"/>
                    <a:pt x="22381" y="28720"/>
                  </a:cubicBezTo>
                  <a:cubicBezTo>
                    <a:pt x="22487" y="28720"/>
                    <a:pt x="22593" y="28673"/>
                    <a:pt x="22665" y="28560"/>
                  </a:cubicBezTo>
                  <a:cubicBezTo>
                    <a:pt x="24408" y="25880"/>
                    <a:pt x="23879" y="22642"/>
                    <a:pt x="23627" y="19635"/>
                  </a:cubicBezTo>
                  <a:close/>
                  <a:moveTo>
                    <a:pt x="18165" y="1"/>
                  </a:moveTo>
                  <a:cubicBezTo>
                    <a:pt x="18031" y="1"/>
                    <a:pt x="17909" y="77"/>
                    <a:pt x="17885" y="255"/>
                  </a:cubicBezTo>
                  <a:cubicBezTo>
                    <a:pt x="17587" y="2414"/>
                    <a:pt x="17335" y="4573"/>
                    <a:pt x="17474" y="6702"/>
                  </a:cubicBezTo>
                  <a:cubicBezTo>
                    <a:pt x="17444" y="6736"/>
                    <a:pt x="17423" y="6769"/>
                    <a:pt x="17411" y="6820"/>
                  </a:cubicBezTo>
                  <a:cubicBezTo>
                    <a:pt x="17163" y="7618"/>
                    <a:pt x="17083" y="8449"/>
                    <a:pt x="16915" y="9268"/>
                  </a:cubicBezTo>
                  <a:cubicBezTo>
                    <a:pt x="16764" y="10004"/>
                    <a:pt x="16562" y="10730"/>
                    <a:pt x="16306" y="11440"/>
                  </a:cubicBezTo>
                  <a:cubicBezTo>
                    <a:pt x="15907" y="12561"/>
                    <a:pt x="15374" y="13632"/>
                    <a:pt x="14731" y="14641"/>
                  </a:cubicBezTo>
                  <a:cubicBezTo>
                    <a:pt x="13496" y="14183"/>
                    <a:pt x="12257" y="13805"/>
                    <a:pt x="10940" y="13805"/>
                  </a:cubicBezTo>
                  <a:cubicBezTo>
                    <a:pt x="10806" y="13805"/>
                    <a:pt x="10671" y="13809"/>
                    <a:pt x="10535" y="13817"/>
                  </a:cubicBezTo>
                  <a:cubicBezTo>
                    <a:pt x="9010" y="13906"/>
                    <a:pt x="7532" y="14410"/>
                    <a:pt x="6188" y="15124"/>
                  </a:cubicBezTo>
                  <a:cubicBezTo>
                    <a:pt x="5528" y="15472"/>
                    <a:pt x="4886" y="15871"/>
                    <a:pt x="4315" y="16354"/>
                  </a:cubicBezTo>
                  <a:cubicBezTo>
                    <a:pt x="3752" y="16825"/>
                    <a:pt x="3311" y="17413"/>
                    <a:pt x="2886" y="18005"/>
                  </a:cubicBezTo>
                  <a:cubicBezTo>
                    <a:pt x="1912" y="19370"/>
                    <a:pt x="1038" y="20811"/>
                    <a:pt x="173" y="22243"/>
                  </a:cubicBezTo>
                  <a:cubicBezTo>
                    <a:pt x="1" y="22481"/>
                    <a:pt x="241" y="22726"/>
                    <a:pt x="475" y="22726"/>
                  </a:cubicBezTo>
                  <a:cubicBezTo>
                    <a:pt x="481" y="22726"/>
                    <a:pt x="487" y="22726"/>
                    <a:pt x="492" y="22726"/>
                  </a:cubicBezTo>
                  <a:cubicBezTo>
                    <a:pt x="522" y="22730"/>
                    <a:pt x="543" y="22743"/>
                    <a:pt x="572" y="22743"/>
                  </a:cubicBezTo>
                  <a:cubicBezTo>
                    <a:pt x="716" y="22746"/>
                    <a:pt x="860" y="22748"/>
                    <a:pt x="1004" y="22748"/>
                  </a:cubicBezTo>
                  <a:cubicBezTo>
                    <a:pt x="4388" y="22748"/>
                    <a:pt x="7761" y="21755"/>
                    <a:pt x="10573" y="19861"/>
                  </a:cubicBezTo>
                  <a:cubicBezTo>
                    <a:pt x="12337" y="18669"/>
                    <a:pt x="13845" y="17144"/>
                    <a:pt x="15038" y="15397"/>
                  </a:cubicBezTo>
                  <a:cubicBezTo>
                    <a:pt x="15160" y="15350"/>
                    <a:pt x="15231" y="15224"/>
                    <a:pt x="15244" y="15086"/>
                  </a:cubicBezTo>
                  <a:cubicBezTo>
                    <a:pt x="15781" y="14254"/>
                    <a:pt x="16256" y="13376"/>
                    <a:pt x="16642" y="12456"/>
                  </a:cubicBezTo>
                  <a:cubicBezTo>
                    <a:pt x="16991" y="11633"/>
                    <a:pt x="17268" y="10789"/>
                    <a:pt x="17478" y="9920"/>
                  </a:cubicBezTo>
                  <a:cubicBezTo>
                    <a:pt x="17579" y="9495"/>
                    <a:pt x="17650" y="9058"/>
                    <a:pt x="17726" y="8626"/>
                  </a:cubicBezTo>
                  <a:cubicBezTo>
                    <a:pt x="17852" y="9289"/>
                    <a:pt x="18011" y="9953"/>
                    <a:pt x="18251" y="10613"/>
                  </a:cubicBezTo>
                  <a:cubicBezTo>
                    <a:pt x="19347" y="13670"/>
                    <a:pt x="21300" y="16232"/>
                    <a:pt x="23127" y="18874"/>
                  </a:cubicBezTo>
                  <a:cubicBezTo>
                    <a:pt x="23052" y="18887"/>
                    <a:pt x="22997" y="18929"/>
                    <a:pt x="22955" y="18992"/>
                  </a:cubicBezTo>
                  <a:cubicBezTo>
                    <a:pt x="20733" y="20332"/>
                    <a:pt x="18784" y="22646"/>
                    <a:pt x="18448" y="25280"/>
                  </a:cubicBezTo>
                  <a:cubicBezTo>
                    <a:pt x="18255" y="26775"/>
                    <a:pt x="18537" y="28337"/>
                    <a:pt x="18889" y="29799"/>
                  </a:cubicBezTo>
                  <a:cubicBezTo>
                    <a:pt x="19246" y="31286"/>
                    <a:pt x="19776" y="32718"/>
                    <a:pt x="20443" y="34092"/>
                  </a:cubicBezTo>
                  <a:cubicBezTo>
                    <a:pt x="20504" y="34218"/>
                    <a:pt x="20605" y="34270"/>
                    <a:pt x="20709" y="34270"/>
                  </a:cubicBezTo>
                  <a:cubicBezTo>
                    <a:pt x="20813" y="34270"/>
                    <a:pt x="20920" y="34218"/>
                    <a:pt x="20994" y="34134"/>
                  </a:cubicBezTo>
                  <a:cubicBezTo>
                    <a:pt x="21687" y="33739"/>
                    <a:pt x="22182" y="33121"/>
                    <a:pt x="22619" y="32466"/>
                  </a:cubicBezTo>
                  <a:cubicBezTo>
                    <a:pt x="23165" y="31635"/>
                    <a:pt x="23736" y="30807"/>
                    <a:pt x="24203" y="29929"/>
                  </a:cubicBezTo>
                  <a:cubicBezTo>
                    <a:pt x="25101" y="28228"/>
                    <a:pt x="25458" y="26317"/>
                    <a:pt x="25580" y="24410"/>
                  </a:cubicBezTo>
                  <a:cubicBezTo>
                    <a:pt x="25580" y="24377"/>
                    <a:pt x="25572" y="24347"/>
                    <a:pt x="25568" y="24322"/>
                  </a:cubicBezTo>
                  <a:cubicBezTo>
                    <a:pt x="26135" y="21058"/>
                    <a:pt x="23526" y="18337"/>
                    <a:pt x="21829" y="15833"/>
                  </a:cubicBezTo>
                  <a:cubicBezTo>
                    <a:pt x="21279" y="15019"/>
                    <a:pt x="20754" y="14179"/>
                    <a:pt x="20275" y="13317"/>
                  </a:cubicBezTo>
                  <a:lnTo>
                    <a:pt x="20275" y="13317"/>
                  </a:lnTo>
                  <a:cubicBezTo>
                    <a:pt x="21073" y="13805"/>
                    <a:pt x="21909" y="14233"/>
                    <a:pt x="22800" y="14515"/>
                  </a:cubicBezTo>
                  <a:cubicBezTo>
                    <a:pt x="24152" y="14947"/>
                    <a:pt x="25580" y="15082"/>
                    <a:pt x="26987" y="15157"/>
                  </a:cubicBezTo>
                  <a:cubicBezTo>
                    <a:pt x="28077" y="15214"/>
                    <a:pt x="29171" y="15249"/>
                    <a:pt x="30264" y="15249"/>
                  </a:cubicBezTo>
                  <a:cubicBezTo>
                    <a:pt x="32062" y="15249"/>
                    <a:pt x="33860" y="15155"/>
                    <a:pt x="35644" y="14909"/>
                  </a:cubicBezTo>
                  <a:cubicBezTo>
                    <a:pt x="37249" y="14687"/>
                    <a:pt x="38836" y="14342"/>
                    <a:pt x="40378" y="13834"/>
                  </a:cubicBezTo>
                  <a:cubicBezTo>
                    <a:pt x="40421" y="13854"/>
                    <a:pt x="40463" y="13863"/>
                    <a:pt x="40504" y="13863"/>
                  </a:cubicBezTo>
                  <a:cubicBezTo>
                    <a:pt x="40790" y="13863"/>
                    <a:pt x="40982" y="13418"/>
                    <a:pt x="40680" y="13208"/>
                  </a:cubicBezTo>
                  <a:cubicBezTo>
                    <a:pt x="40659" y="13191"/>
                    <a:pt x="40630" y="13175"/>
                    <a:pt x="40609" y="13162"/>
                  </a:cubicBezTo>
                  <a:cubicBezTo>
                    <a:pt x="40600" y="13154"/>
                    <a:pt x="40588" y="13145"/>
                    <a:pt x="40579" y="13141"/>
                  </a:cubicBezTo>
                  <a:cubicBezTo>
                    <a:pt x="38188" y="11487"/>
                    <a:pt x="35471" y="9983"/>
                    <a:pt x="32502" y="9983"/>
                  </a:cubicBezTo>
                  <a:cubicBezTo>
                    <a:pt x="32326" y="9983"/>
                    <a:pt x="32150" y="9989"/>
                    <a:pt x="31973" y="9999"/>
                  </a:cubicBezTo>
                  <a:cubicBezTo>
                    <a:pt x="29306" y="10163"/>
                    <a:pt x="26895" y="11726"/>
                    <a:pt x="25685" y="14107"/>
                  </a:cubicBezTo>
                  <a:cubicBezTo>
                    <a:pt x="25563" y="14149"/>
                    <a:pt x="25500" y="14233"/>
                    <a:pt x="25479" y="14330"/>
                  </a:cubicBezTo>
                  <a:cubicBezTo>
                    <a:pt x="24875" y="14263"/>
                    <a:pt x="24270" y="14179"/>
                    <a:pt x="23678" y="14032"/>
                  </a:cubicBezTo>
                  <a:cubicBezTo>
                    <a:pt x="22187" y="13670"/>
                    <a:pt x="20868" y="12935"/>
                    <a:pt x="19624" y="12053"/>
                  </a:cubicBezTo>
                  <a:cubicBezTo>
                    <a:pt x="18826" y="10373"/>
                    <a:pt x="18255" y="8596"/>
                    <a:pt x="18129" y="6702"/>
                  </a:cubicBezTo>
                  <a:cubicBezTo>
                    <a:pt x="17986" y="4606"/>
                    <a:pt x="18272" y="2515"/>
                    <a:pt x="18558" y="440"/>
                  </a:cubicBezTo>
                  <a:cubicBezTo>
                    <a:pt x="18595" y="175"/>
                    <a:pt x="18366" y="1"/>
                    <a:pt x="1816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109" name="Google Shape;1109;p16"/>
          <p:cNvGrpSpPr/>
          <p:nvPr/>
        </p:nvGrpSpPr>
        <p:grpSpPr>
          <a:xfrm>
            <a:off x="-122415" y="4739671"/>
            <a:ext cx="900748" cy="694297"/>
            <a:chOff x="-122415" y="4739671"/>
            <a:chExt cx="900748" cy="694297"/>
          </a:xfrm>
        </p:grpSpPr>
        <p:sp>
          <p:nvSpPr>
            <p:cNvPr id="1110" name="Google Shape;1110;p16"/>
            <p:cNvSpPr/>
            <p:nvPr/>
          </p:nvSpPr>
          <p:spPr>
            <a:xfrm>
              <a:off x="-74163" y="4838709"/>
              <a:ext cx="238277" cy="386915"/>
            </a:xfrm>
            <a:custGeom>
              <a:rect l="l" t="t" r="r" b="b"/>
              <a:pathLst>
                <a:path w="7427" h="12060" extrusionOk="0">
                  <a:moveTo>
                    <a:pt x="5045" y="0"/>
                  </a:moveTo>
                  <a:lnTo>
                    <a:pt x="5045" y="0"/>
                  </a:lnTo>
                  <a:cubicBezTo>
                    <a:pt x="1" y="4595"/>
                    <a:pt x="244" y="8615"/>
                    <a:pt x="5780" y="12059"/>
                  </a:cubicBezTo>
                  <a:cubicBezTo>
                    <a:pt x="7427" y="7746"/>
                    <a:pt x="7183" y="3722"/>
                    <a:pt x="50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11" name="Google Shape;1111;p16"/>
            <p:cNvSpPr/>
            <p:nvPr/>
          </p:nvSpPr>
          <p:spPr>
            <a:xfrm>
              <a:off x="161258" y="4739671"/>
              <a:ext cx="380017" cy="460737"/>
            </a:xfrm>
            <a:custGeom>
              <a:rect l="l" t="t" r="r" b="b"/>
              <a:pathLst>
                <a:path w="11845" h="14361" extrusionOk="0">
                  <a:moveTo>
                    <a:pt x="11845" y="0"/>
                  </a:moveTo>
                  <a:lnTo>
                    <a:pt x="11845" y="0"/>
                  </a:lnTo>
                  <a:cubicBezTo>
                    <a:pt x="3692" y="349"/>
                    <a:pt x="0" y="4952"/>
                    <a:pt x="1344" y="14361"/>
                  </a:cubicBezTo>
                  <a:cubicBezTo>
                    <a:pt x="7792" y="11887"/>
                    <a:pt x="11085" y="6935"/>
                    <a:pt x="118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12" name="Google Shape;1112;p16"/>
            <p:cNvSpPr/>
            <p:nvPr/>
          </p:nvSpPr>
          <p:spPr>
            <a:xfrm>
              <a:off x="-122415" y="4748140"/>
              <a:ext cx="900748" cy="685828"/>
            </a:xfrm>
            <a:custGeom>
              <a:rect l="l" t="t" r="r" b="b"/>
              <a:pathLst>
                <a:path w="28076" h="21377" extrusionOk="0">
                  <a:moveTo>
                    <a:pt x="20479" y="294"/>
                  </a:moveTo>
                  <a:cubicBezTo>
                    <a:pt x="20819" y="294"/>
                    <a:pt x="21160" y="324"/>
                    <a:pt x="21498" y="387"/>
                  </a:cubicBezTo>
                  <a:cubicBezTo>
                    <a:pt x="21153" y="1769"/>
                    <a:pt x="20805" y="3147"/>
                    <a:pt x="20355" y="4503"/>
                  </a:cubicBezTo>
                  <a:cubicBezTo>
                    <a:pt x="19578" y="6856"/>
                    <a:pt x="18494" y="9149"/>
                    <a:pt x="16764" y="10951"/>
                  </a:cubicBezTo>
                  <a:cubicBezTo>
                    <a:pt x="15231" y="12547"/>
                    <a:pt x="13219" y="13757"/>
                    <a:pt x="10989" y="13967"/>
                  </a:cubicBezTo>
                  <a:cubicBezTo>
                    <a:pt x="11341" y="13261"/>
                    <a:pt x="11686" y="12559"/>
                    <a:pt x="12051" y="11858"/>
                  </a:cubicBezTo>
                  <a:cubicBezTo>
                    <a:pt x="13374" y="9313"/>
                    <a:pt x="14870" y="6814"/>
                    <a:pt x="16978" y="4839"/>
                  </a:cubicBezTo>
                  <a:cubicBezTo>
                    <a:pt x="17086" y="4741"/>
                    <a:pt x="16985" y="4594"/>
                    <a:pt x="16871" y="4594"/>
                  </a:cubicBezTo>
                  <a:cubicBezTo>
                    <a:pt x="16839" y="4594"/>
                    <a:pt x="16806" y="4606"/>
                    <a:pt x="16777" y="4634"/>
                  </a:cubicBezTo>
                  <a:cubicBezTo>
                    <a:pt x="16176" y="5196"/>
                    <a:pt x="15621" y="5801"/>
                    <a:pt x="15105" y="6436"/>
                  </a:cubicBezTo>
                  <a:cubicBezTo>
                    <a:pt x="13370" y="8594"/>
                    <a:pt x="12102" y="11073"/>
                    <a:pt x="10875" y="13538"/>
                  </a:cubicBezTo>
                  <a:cubicBezTo>
                    <a:pt x="10842" y="13097"/>
                    <a:pt x="10821" y="12652"/>
                    <a:pt x="10821" y="12207"/>
                  </a:cubicBezTo>
                  <a:cubicBezTo>
                    <a:pt x="10821" y="11291"/>
                    <a:pt x="10900" y="10380"/>
                    <a:pt x="11073" y="9481"/>
                  </a:cubicBezTo>
                  <a:cubicBezTo>
                    <a:pt x="11400" y="7780"/>
                    <a:pt x="12055" y="6142"/>
                    <a:pt x="13043" y="4713"/>
                  </a:cubicBezTo>
                  <a:cubicBezTo>
                    <a:pt x="13950" y="3411"/>
                    <a:pt x="15126" y="2294"/>
                    <a:pt x="16499" y="1488"/>
                  </a:cubicBezTo>
                  <a:cubicBezTo>
                    <a:pt x="17692" y="792"/>
                    <a:pt x="19082" y="294"/>
                    <a:pt x="20479" y="294"/>
                  </a:cubicBezTo>
                  <a:close/>
                  <a:moveTo>
                    <a:pt x="7280" y="2954"/>
                  </a:moveTo>
                  <a:cubicBezTo>
                    <a:pt x="7284" y="2962"/>
                    <a:pt x="7288" y="2970"/>
                    <a:pt x="7292" y="2987"/>
                  </a:cubicBezTo>
                  <a:cubicBezTo>
                    <a:pt x="7309" y="3038"/>
                    <a:pt x="7364" y="3096"/>
                    <a:pt x="7389" y="3143"/>
                  </a:cubicBezTo>
                  <a:cubicBezTo>
                    <a:pt x="7439" y="3235"/>
                    <a:pt x="7490" y="3319"/>
                    <a:pt x="7536" y="3407"/>
                  </a:cubicBezTo>
                  <a:cubicBezTo>
                    <a:pt x="7956" y="4193"/>
                    <a:pt x="8258" y="5041"/>
                    <a:pt x="8460" y="5911"/>
                  </a:cubicBezTo>
                  <a:cubicBezTo>
                    <a:pt x="8863" y="7675"/>
                    <a:pt x="8838" y="9535"/>
                    <a:pt x="8485" y="11308"/>
                  </a:cubicBezTo>
                  <a:cubicBezTo>
                    <a:pt x="8292" y="12299"/>
                    <a:pt x="7985" y="13265"/>
                    <a:pt x="7675" y="14227"/>
                  </a:cubicBezTo>
                  <a:cubicBezTo>
                    <a:pt x="7658" y="14303"/>
                    <a:pt x="7628" y="14378"/>
                    <a:pt x="7603" y="14458"/>
                  </a:cubicBezTo>
                  <a:cubicBezTo>
                    <a:pt x="7082" y="12043"/>
                    <a:pt x="6805" y="9544"/>
                    <a:pt x="7263" y="7099"/>
                  </a:cubicBezTo>
                  <a:cubicBezTo>
                    <a:pt x="7286" y="6988"/>
                    <a:pt x="7191" y="6914"/>
                    <a:pt x="7106" y="6914"/>
                  </a:cubicBezTo>
                  <a:cubicBezTo>
                    <a:pt x="7049" y="6914"/>
                    <a:pt x="6997" y="6946"/>
                    <a:pt x="6986" y="7019"/>
                  </a:cubicBezTo>
                  <a:cubicBezTo>
                    <a:pt x="6503" y="9590"/>
                    <a:pt x="6809" y="12223"/>
                    <a:pt x="7372" y="14756"/>
                  </a:cubicBezTo>
                  <a:cubicBezTo>
                    <a:pt x="5822" y="13597"/>
                    <a:pt x="4928" y="11749"/>
                    <a:pt x="4680" y="9850"/>
                  </a:cubicBezTo>
                  <a:cubicBezTo>
                    <a:pt x="4554" y="8876"/>
                    <a:pt x="4579" y="7880"/>
                    <a:pt x="4730" y="6910"/>
                  </a:cubicBezTo>
                  <a:cubicBezTo>
                    <a:pt x="4877" y="5974"/>
                    <a:pt x="5180" y="5049"/>
                    <a:pt x="5772" y="4298"/>
                  </a:cubicBezTo>
                  <a:cubicBezTo>
                    <a:pt x="6045" y="3953"/>
                    <a:pt x="6360" y="3647"/>
                    <a:pt x="6700" y="3374"/>
                  </a:cubicBezTo>
                  <a:cubicBezTo>
                    <a:pt x="6805" y="3290"/>
                    <a:pt x="6914" y="3206"/>
                    <a:pt x="7032" y="3130"/>
                  </a:cubicBezTo>
                  <a:cubicBezTo>
                    <a:pt x="7091" y="3088"/>
                    <a:pt x="7200" y="2983"/>
                    <a:pt x="7280" y="2954"/>
                  </a:cubicBezTo>
                  <a:close/>
                  <a:moveTo>
                    <a:pt x="13834" y="16104"/>
                  </a:moveTo>
                  <a:cubicBezTo>
                    <a:pt x="16077" y="16104"/>
                    <a:pt x="18321" y="16249"/>
                    <a:pt x="20544" y="16541"/>
                  </a:cubicBezTo>
                  <a:cubicBezTo>
                    <a:pt x="22888" y="16848"/>
                    <a:pt x="25206" y="17318"/>
                    <a:pt x="27487" y="17944"/>
                  </a:cubicBezTo>
                  <a:cubicBezTo>
                    <a:pt x="26336" y="18507"/>
                    <a:pt x="25227" y="19162"/>
                    <a:pt x="24089" y="19738"/>
                  </a:cubicBezTo>
                  <a:cubicBezTo>
                    <a:pt x="22993" y="20296"/>
                    <a:pt x="21842" y="20775"/>
                    <a:pt x="20620" y="20977"/>
                  </a:cubicBezTo>
                  <a:cubicBezTo>
                    <a:pt x="20194" y="21048"/>
                    <a:pt x="19763" y="21083"/>
                    <a:pt x="19332" y="21083"/>
                  </a:cubicBezTo>
                  <a:cubicBezTo>
                    <a:pt x="18500" y="21083"/>
                    <a:pt x="17667" y="20953"/>
                    <a:pt x="16873" y="20704"/>
                  </a:cubicBezTo>
                  <a:cubicBezTo>
                    <a:pt x="14735" y="20040"/>
                    <a:pt x="12950" y="18444"/>
                    <a:pt x="12009" y="16407"/>
                  </a:cubicBezTo>
                  <a:lnTo>
                    <a:pt x="12009" y="16407"/>
                  </a:lnTo>
                  <a:cubicBezTo>
                    <a:pt x="14235" y="17423"/>
                    <a:pt x="16634" y="18024"/>
                    <a:pt x="19074" y="18171"/>
                  </a:cubicBezTo>
                  <a:cubicBezTo>
                    <a:pt x="19077" y="18171"/>
                    <a:pt x="19080" y="18171"/>
                    <a:pt x="19082" y="18171"/>
                  </a:cubicBezTo>
                  <a:cubicBezTo>
                    <a:pt x="19263" y="18171"/>
                    <a:pt x="19256" y="17894"/>
                    <a:pt x="19074" y="17881"/>
                  </a:cubicBezTo>
                  <a:cubicBezTo>
                    <a:pt x="16663" y="17738"/>
                    <a:pt x="14290" y="17142"/>
                    <a:pt x="12102" y="16134"/>
                  </a:cubicBezTo>
                  <a:cubicBezTo>
                    <a:pt x="12442" y="16121"/>
                    <a:pt x="12786" y="16113"/>
                    <a:pt x="13127" y="16109"/>
                  </a:cubicBezTo>
                  <a:cubicBezTo>
                    <a:pt x="13362" y="16105"/>
                    <a:pt x="13598" y="16104"/>
                    <a:pt x="13834" y="16104"/>
                  </a:cubicBezTo>
                  <a:close/>
                  <a:moveTo>
                    <a:pt x="20473" y="1"/>
                  </a:moveTo>
                  <a:cubicBezTo>
                    <a:pt x="18924" y="1"/>
                    <a:pt x="17380" y="583"/>
                    <a:pt x="16079" y="1400"/>
                  </a:cubicBezTo>
                  <a:cubicBezTo>
                    <a:pt x="13232" y="3180"/>
                    <a:pt x="11379" y="6200"/>
                    <a:pt x="10770" y="9472"/>
                  </a:cubicBezTo>
                  <a:cubicBezTo>
                    <a:pt x="10602" y="10363"/>
                    <a:pt x="10518" y="11266"/>
                    <a:pt x="10518" y="12173"/>
                  </a:cubicBezTo>
                  <a:cubicBezTo>
                    <a:pt x="10518" y="12635"/>
                    <a:pt x="10539" y="13097"/>
                    <a:pt x="10581" y="13559"/>
                  </a:cubicBezTo>
                  <a:cubicBezTo>
                    <a:pt x="10602" y="13803"/>
                    <a:pt x="10682" y="14084"/>
                    <a:pt x="10539" y="14303"/>
                  </a:cubicBezTo>
                  <a:cubicBezTo>
                    <a:pt x="10430" y="14475"/>
                    <a:pt x="10254" y="14626"/>
                    <a:pt x="10115" y="14773"/>
                  </a:cubicBezTo>
                  <a:cubicBezTo>
                    <a:pt x="9216" y="15693"/>
                    <a:pt x="8174" y="16470"/>
                    <a:pt x="7053" y="17087"/>
                  </a:cubicBezTo>
                  <a:cubicBezTo>
                    <a:pt x="7263" y="16445"/>
                    <a:pt x="7469" y="15794"/>
                    <a:pt x="7679" y="15147"/>
                  </a:cubicBezTo>
                  <a:cubicBezTo>
                    <a:pt x="7704" y="15122"/>
                    <a:pt x="7721" y="15080"/>
                    <a:pt x="7712" y="15029"/>
                  </a:cubicBezTo>
                  <a:cubicBezTo>
                    <a:pt x="7855" y="14588"/>
                    <a:pt x="7998" y="14143"/>
                    <a:pt x="8141" y="13698"/>
                  </a:cubicBezTo>
                  <a:cubicBezTo>
                    <a:pt x="8485" y="12601"/>
                    <a:pt x="8775" y="11493"/>
                    <a:pt x="8922" y="10346"/>
                  </a:cubicBezTo>
                  <a:cubicBezTo>
                    <a:pt x="9157" y="8464"/>
                    <a:pt x="9031" y="6503"/>
                    <a:pt x="8405" y="4697"/>
                  </a:cubicBezTo>
                  <a:cubicBezTo>
                    <a:pt x="8254" y="4256"/>
                    <a:pt x="8069" y="3831"/>
                    <a:pt x="7859" y="3416"/>
                  </a:cubicBezTo>
                  <a:cubicBezTo>
                    <a:pt x="7750" y="3201"/>
                    <a:pt x="7641" y="2983"/>
                    <a:pt x="7502" y="2781"/>
                  </a:cubicBezTo>
                  <a:cubicBezTo>
                    <a:pt x="7442" y="2688"/>
                    <a:pt x="7373" y="2648"/>
                    <a:pt x="7296" y="2648"/>
                  </a:cubicBezTo>
                  <a:cubicBezTo>
                    <a:pt x="7235" y="2648"/>
                    <a:pt x="7168" y="2674"/>
                    <a:pt x="7095" y="2718"/>
                  </a:cubicBezTo>
                  <a:cubicBezTo>
                    <a:pt x="6322" y="3214"/>
                    <a:pt x="5621" y="3869"/>
                    <a:pt x="5159" y="4663"/>
                  </a:cubicBezTo>
                  <a:cubicBezTo>
                    <a:pt x="4655" y="5528"/>
                    <a:pt x="4449" y="6532"/>
                    <a:pt x="4348" y="7511"/>
                  </a:cubicBezTo>
                  <a:cubicBezTo>
                    <a:pt x="4247" y="8540"/>
                    <a:pt x="4285" y="9586"/>
                    <a:pt x="4495" y="10598"/>
                  </a:cubicBezTo>
                  <a:cubicBezTo>
                    <a:pt x="4873" y="12396"/>
                    <a:pt x="5856" y="14063"/>
                    <a:pt x="7368" y="15122"/>
                  </a:cubicBezTo>
                  <a:cubicBezTo>
                    <a:pt x="7145" y="15819"/>
                    <a:pt x="6923" y="16512"/>
                    <a:pt x="6696" y="17209"/>
                  </a:cubicBezTo>
                  <a:cubicBezTo>
                    <a:pt x="6692" y="17230"/>
                    <a:pt x="6692" y="17251"/>
                    <a:pt x="6692" y="17268"/>
                  </a:cubicBezTo>
                  <a:cubicBezTo>
                    <a:pt x="6486" y="17373"/>
                    <a:pt x="6280" y="17474"/>
                    <a:pt x="6070" y="17562"/>
                  </a:cubicBezTo>
                  <a:cubicBezTo>
                    <a:pt x="6049" y="17562"/>
                    <a:pt x="6028" y="17570"/>
                    <a:pt x="6007" y="17583"/>
                  </a:cubicBezTo>
                  <a:cubicBezTo>
                    <a:pt x="5999" y="17587"/>
                    <a:pt x="5990" y="17591"/>
                    <a:pt x="5982" y="17600"/>
                  </a:cubicBezTo>
                  <a:cubicBezTo>
                    <a:pt x="5919" y="17625"/>
                    <a:pt x="5856" y="17654"/>
                    <a:pt x="5793" y="17684"/>
                  </a:cubicBezTo>
                  <a:cubicBezTo>
                    <a:pt x="5768" y="17692"/>
                    <a:pt x="5747" y="17713"/>
                    <a:pt x="5730" y="17734"/>
                  </a:cubicBezTo>
                  <a:cubicBezTo>
                    <a:pt x="5381" y="17885"/>
                    <a:pt x="4995" y="17961"/>
                    <a:pt x="4634" y="18032"/>
                  </a:cubicBezTo>
                  <a:cubicBezTo>
                    <a:pt x="4142" y="18137"/>
                    <a:pt x="3655" y="18217"/>
                    <a:pt x="3164" y="18280"/>
                  </a:cubicBezTo>
                  <a:cubicBezTo>
                    <a:pt x="2168" y="18406"/>
                    <a:pt x="1168" y="18461"/>
                    <a:pt x="169" y="18486"/>
                  </a:cubicBezTo>
                  <a:cubicBezTo>
                    <a:pt x="7" y="18507"/>
                    <a:pt x="1" y="18789"/>
                    <a:pt x="182" y="18789"/>
                  </a:cubicBezTo>
                  <a:cubicBezTo>
                    <a:pt x="184" y="18789"/>
                    <a:pt x="187" y="18788"/>
                    <a:pt x="190" y="18788"/>
                  </a:cubicBezTo>
                  <a:cubicBezTo>
                    <a:pt x="1236" y="18759"/>
                    <a:pt x="2286" y="18700"/>
                    <a:pt x="3319" y="18566"/>
                  </a:cubicBezTo>
                  <a:cubicBezTo>
                    <a:pt x="3827" y="18494"/>
                    <a:pt x="4331" y="18410"/>
                    <a:pt x="4831" y="18301"/>
                  </a:cubicBezTo>
                  <a:cubicBezTo>
                    <a:pt x="5289" y="18200"/>
                    <a:pt x="5780" y="18108"/>
                    <a:pt x="6175" y="17843"/>
                  </a:cubicBezTo>
                  <a:cubicBezTo>
                    <a:pt x="7103" y="17432"/>
                    <a:pt x="7994" y="16915"/>
                    <a:pt x="8805" y="16306"/>
                  </a:cubicBezTo>
                  <a:cubicBezTo>
                    <a:pt x="8823" y="16325"/>
                    <a:pt x="8856" y="16340"/>
                    <a:pt x="8892" y="16340"/>
                  </a:cubicBezTo>
                  <a:cubicBezTo>
                    <a:pt x="8897" y="16340"/>
                    <a:pt x="8901" y="16340"/>
                    <a:pt x="8905" y="16340"/>
                  </a:cubicBezTo>
                  <a:cubicBezTo>
                    <a:pt x="9792" y="16256"/>
                    <a:pt x="10686" y="16197"/>
                    <a:pt x="11577" y="16155"/>
                  </a:cubicBezTo>
                  <a:lnTo>
                    <a:pt x="11577" y="16159"/>
                  </a:lnTo>
                  <a:cubicBezTo>
                    <a:pt x="12081" y="17394"/>
                    <a:pt x="12866" y="18494"/>
                    <a:pt x="13874" y="19368"/>
                  </a:cubicBezTo>
                  <a:cubicBezTo>
                    <a:pt x="15389" y="20674"/>
                    <a:pt x="17348" y="21376"/>
                    <a:pt x="19330" y="21376"/>
                  </a:cubicBezTo>
                  <a:cubicBezTo>
                    <a:pt x="19866" y="21376"/>
                    <a:pt x="20404" y="21325"/>
                    <a:pt x="20935" y="21220"/>
                  </a:cubicBezTo>
                  <a:cubicBezTo>
                    <a:pt x="23493" y="20712"/>
                    <a:pt x="25639" y="19120"/>
                    <a:pt x="27958" y="18032"/>
                  </a:cubicBezTo>
                  <a:cubicBezTo>
                    <a:pt x="28075" y="17982"/>
                    <a:pt x="28037" y="17797"/>
                    <a:pt x="27924" y="17768"/>
                  </a:cubicBezTo>
                  <a:cubicBezTo>
                    <a:pt x="26567" y="17381"/>
                    <a:pt x="25198" y="17058"/>
                    <a:pt x="23816" y="16785"/>
                  </a:cubicBezTo>
                  <a:cubicBezTo>
                    <a:pt x="21372" y="16306"/>
                    <a:pt x="18893" y="16004"/>
                    <a:pt x="16403" y="15878"/>
                  </a:cubicBezTo>
                  <a:cubicBezTo>
                    <a:pt x="15546" y="15834"/>
                    <a:pt x="14689" y="15813"/>
                    <a:pt x="13832" y="15813"/>
                  </a:cubicBezTo>
                  <a:cubicBezTo>
                    <a:pt x="12275" y="15813"/>
                    <a:pt x="10719" y="15884"/>
                    <a:pt x="9170" y="16025"/>
                  </a:cubicBezTo>
                  <a:cubicBezTo>
                    <a:pt x="9666" y="15626"/>
                    <a:pt x="10140" y="15189"/>
                    <a:pt x="10577" y="14714"/>
                  </a:cubicBezTo>
                  <a:cubicBezTo>
                    <a:pt x="10703" y="14580"/>
                    <a:pt x="10821" y="14441"/>
                    <a:pt x="10879" y="14265"/>
                  </a:cubicBezTo>
                  <a:lnTo>
                    <a:pt x="10896" y="14265"/>
                  </a:lnTo>
                  <a:cubicBezTo>
                    <a:pt x="12173" y="14160"/>
                    <a:pt x="13400" y="13744"/>
                    <a:pt x="14508" y="13105"/>
                  </a:cubicBezTo>
                  <a:cubicBezTo>
                    <a:pt x="16583" y="11908"/>
                    <a:pt x="18163" y="10010"/>
                    <a:pt x="19255" y="7906"/>
                  </a:cubicBezTo>
                  <a:cubicBezTo>
                    <a:pt x="20494" y="5524"/>
                    <a:pt x="21170" y="2903"/>
                    <a:pt x="21804" y="307"/>
                  </a:cubicBezTo>
                  <a:cubicBezTo>
                    <a:pt x="21821" y="236"/>
                    <a:pt x="21783" y="148"/>
                    <a:pt x="21708" y="131"/>
                  </a:cubicBezTo>
                  <a:cubicBezTo>
                    <a:pt x="21299" y="42"/>
                    <a:pt x="20886" y="1"/>
                    <a:pt x="20473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113" name="Google Shape;1113;p16"/>
          <p:cNvSpPr/>
          <p:nvPr/>
        </p:nvSpPr>
        <p:spPr>
          <a:xfrm>
            <a:off x="7763664" y="4579367"/>
            <a:ext cx="2659254" cy="1034211"/>
          </a:xfrm>
          <a:custGeom>
            <a:rect l="l" t="t" r="r" b="b"/>
            <a:pathLst>
              <a:path w="82888" h="32236" extrusionOk="0">
                <a:moveTo>
                  <a:pt x="45836" y="0"/>
                </a:moveTo>
                <a:cubicBezTo>
                  <a:pt x="39803" y="0"/>
                  <a:pt x="33757" y="493"/>
                  <a:pt x="27739" y="1021"/>
                </a:cubicBezTo>
                <a:cubicBezTo>
                  <a:pt x="18977" y="1785"/>
                  <a:pt x="10081" y="2663"/>
                  <a:pt x="1890" y="5876"/>
                </a:cubicBezTo>
                <a:cubicBezTo>
                  <a:pt x="1218" y="6141"/>
                  <a:pt x="479" y="6502"/>
                  <a:pt x="286" y="7195"/>
                </a:cubicBezTo>
                <a:cubicBezTo>
                  <a:pt x="0" y="8203"/>
                  <a:pt x="1050" y="9060"/>
                  <a:pt x="1991" y="9531"/>
                </a:cubicBezTo>
                <a:cubicBezTo>
                  <a:pt x="5182" y="11130"/>
                  <a:pt x="8745" y="11972"/>
                  <a:pt x="12314" y="11972"/>
                </a:cubicBezTo>
                <a:cubicBezTo>
                  <a:pt x="12475" y="11972"/>
                  <a:pt x="12637" y="11970"/>
                  <a:pt x="12798" y="11967"/>
                </a:cubicBezTo>
                <a:lnTo>
                  <a:pt x="12798" y="11967"/>
                </a:lnTo>
                <a:cubicBezTo>
                  <a:pt x="11421" y="13151"/>
                  <a:pt x="9522" y="13428"/>
                  <a:pt x="7762" y="13878"/>
                </a:cubicBezTo>
                <a:cubicBezTo>
                  <a:pt x="6007" y="14331"/>
                  <a:pt x="4116" y="15192"/>
                  <a:pt x="3495" y="16894"/>
                </a:cubicBezTo>
                <a:cubicBezTo>
                  <a:pt x="2958" y="18352"/>
                  <a:pt x="4178" y="20264"/>
                  <a:pt x="5559" y="20264"/>
                </a:cubicBezTo>
                <a:cubicBezTo>
                  <a:pt x="5738" y="20264"/>
                  <a:pt x="5919" y="20232"/>
                  <a:pt x="6100" y="20163"/>
                </a:cubicBezTo>
                <a:lnTo>
                  <a:pt x="6100" y="20163"/>
                </a:lnTo>
                <a:cubicBezTo>
                  <a:pt x="4360" y="20940"/>
                  <a:pt x="2462" y="21967"/>
                  <a:pt x="2046" y="23811"/>
                </a:cubicBezTo>
                <a:cubicBezTo>
                  <a:pt x="1500" y="26247"/>
                  <a:pt x="3894" y="28314"/>
                  <a:pt x="6162" y="29347"/>
                </a:cubicBezTo>
                <a:cubicBezTo>
                  <a:pt x="10761" y="31443"/>
                  <a:pt x="15911" y="31939"/>
                  <a:pt x="20959" y="32136"/>
                </a:cubicBezTo>
                <a:cubicBezTo>
                  <a:pt x="22700" y="32202"/>
                  <a:pt x="24442" y="32235"/>
                  <a:pt x="26183" y="32235"/>
                </a:cubicBezTo>
                <a:cubicBezTo>
                  <a:pt x="36806" y="32235"/>
                  <a:pt x="47427" y="31004"/>
                  <a:pt x="57766" y="28558"/>
                </a:cubicBezTo>
                <a:cubicBezTo>
                  <a:pt x="65700" y="26684"/>
                  <a:pt x="74063" y="23664"/>
                  <a:pt x="78574" y="16877"/>
                </a:cubicBezTo>
                <a:cubicBezTo>
                  <a:pt x="82888" y="10387"/>
                  <a:pt x="78225" y="7410"/>
                  <a:pt x="72610" y="4910"/>
                </a:cubicBezTo>
                <a:cubicBezTo>
                  <a:pt x="67027" y="2424"/>
                  <a:pt x="60996" y="1046"/>
                  <a:pt x="54931" y="433"/>
                </a:cubicBezTo>
                <a:cubicBezTo>
                  <a:pt x="51906" y="125"/>
                  <a:pt x="48873" y="0"/>
                  <a:pt x="45836" y="0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114" name="Google Shape;1114;p16"/>
          <p:cNvGrpSpPr/>
          <p:nvPr/>
        </p:nvGrpSpPr>
        <p:grpSpPr>
          <a:xfrm>
            <a:off x="-961541" y="-1148980"/>
            <a:ext cx="4971259" cy="2584559"/>
            <a:chOff x="-1903026" y="-1097034"/>
            <a:chExt cx="5417676" cy="2816651"/>
          </a:xfrm>
        </p:grpSpPr>
        <p:sp>
          <p:nvSpPr>
            <p:cNvPr id="1115" name="Google Shape;1115;p16"/>
            <p:cNvSpPr/>
            <p:nvPr/>
          </p:nvSpPr>
          <p:spPr>
            <a:xfrm>
              <a:off x="-1589195" y="-172224"/>
              <a:ext cx="5103845" cy="1891841"/>
            </a:xfrm>
            <a:custGeom>
              <a:rect l="l" t="t" r="r" b="b"/>
              <a:pathLst>
                <a:path w="159085" h="58968" extrusionOk="0">
                  <a:moveTo>
                    <a:pt x="157803" y="1"/>
                  </a:moveTo>
                  <a:lnTo>
                    <a:pt x="150373" y="10425"/>
                  </a:lnTo>
                  <a:lnTo>
                    <a:pt x="138137" y="6675"/>
                  </a:lnTo>
                  <a:lnTo>
                    <a:pt x="130711" y="17104"/>
                  </a:lnTo>
                  <a:lnTo>
                    <a:pt x="118468" y="13353"/>
                  </a:lnTo>
                  <a:lnTo>
                    <a:pt x="111046" y="23778"/>
                  </a:lnTo>
                  <a:lnTo>
                    <a:pt x="98807" y="20023"/>
                  </a:lnTo>
                  <a:lnTo>
                    <a:pt x="91376" y="30452"/>
                  </a:lnTo>
                  <a:lnTo>
                    <a:pt x="79137" y="26697"/>
                  </a:lnTo>
                  <a:lnTo>
                    <a:pt x="71711" y="37126"/>
                  </a:lnTo>
                  <a:lnTo>
                    <a:pt x="59471" y="33371"/>
                  </a:lnTo>
                  <a:lnTo>
                    <a:pt x="52045" y="43796"/>
                  </a:lnTo>
                  <a:lnTo>
                    <a:pt x="39806" y="40045"/>
                  </a:lnTo>
                  <a:lnTo>
                    <a:pt x="32380" y="50470"/>
                  </a:lnTo>
                  <a:lnTo>
                    <a:pt x="20140" y="46715"/>
                  </a:lnTo>
                  <a:lnTo>
                    <a:pt x="12710" y="57149"/>
                  </a:lnTo>
                  <a:lnTo>
                    <a:pt x="471" y="53394"/>
                  </a:lnTo>
                  <a:lnTo>
                    <a:pt x="0" y="54876"/>
                  </a:lnTo>
                  <a:lnTo>
                    <a:pt x="13332" y="58967"/>
                  </a:lnTo>
                  <a:lnTo>
                    <a:pt x="20754" y="48538"/>
                  </a:lnTo>
                  <a:lnTo>
                    <a:pt x="32997" y="52293"/>
                  </a:lnTo>
                  <a:lnTo>
                    <a:pt x="40423" y="41864"/>
                  </a:lnTo>
                  <a:lnTo>
                    <a:pt x="52663" y="45619"/>
                  </a:lnTo>
                  <a:lnTo>
                    <a:pt x="60089" y="35194"/>
                  </a:lnTo>
                  <a:lnTo>
                    <a:pt x="72328" y="38945"/>
                  </a:lnTo>
                  <a:lnTo>
                    <a:pt x="79758" y="28520"/>
                  </a:lnTo>
                  <a:lnTo>
                    <a:pt x="91998" y="32267"/>
                  </a:lnTo>
                  <a:lnTo>
                    <a:pt x="99420" y="21842"/>
                  </a:lnTo>
                  <a:lnTo>
                    <a:pt x="111663" y="25597"/>
                  </a:lnTo>
                  <a:lnTo>
                    <a:pt x="119089" y="15168"/>
                  </a:lnTo>
                  <a:lnTo>
                    <a:pt x="131325" y="18923"/>
                  </a:lnTo>
                  <a:lnTo>
                    <a:pt x="138755" y="8493"/>
                  </a:lnTo>
                  <a:lnTo>
                    <a:pt x="150994" y="12248"/>
                  </a:lnTo>
                  <a:lnTo>
                    <a:pt x="159084" y="891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16" name="Google Shape;1116;p16"/>
            <p:cNvSpPr/>
            <p:nvPr/>
          </p:nvSpPr>
          <p:spPr>
            <a:xfrm>
              <a:off x="-1651981" y="-357244"/>
              <a:ext cx="5103812" cy="1891841"/>
            </a:xfrm>
            <a:custGeom>
              <a:rect l="l" t="t" r="r" b="b"/>
              <a:pathLst>
                <a:path w="159084" h="58968" extrusionOk="0">
                  <a:moveTo>
                    <a:pt x="157803" y="1"/>
                  </a:moveTo>
                  <a:lnTo>
                    <a:pt x="150377" y="10430"/>
                  </a:lnTo>
                  <a:lnTo>
                    <a:pt x="138141" y="6675"/>
                  </a:lnTo>
                  <a:lnTo>
                    <a:pt x="130711" y="17104"/>
                  </a:lnTo>
                  <a:lnTo>
                    <a:pt x="118472" y="13353"/>
                  </a:lnTo>
                  <a:lnTo>
                    <a:pt x="111041" y="23782"/>
                  </a:lnTo>
                  <a:lnTo>
                    <a:pt x="98806" y="20027"/>
                  </a:lnTo>
                  <a:lnTo>
                    <a:pt x="91380" y="30452"/>
                  </a:lnTo>
                  <a:lnTo>
                    <a:pt x="79137" y="26701"/>
                  </a:lnTo>
                  <a:lnTo>
                    <a:pt x="71715" y="37126"/>
                  </a:lnTo>
                  <a:lnTo>
                    <a:pt x="59475" y="33371"/>
                  </a:lnTo>
                  <a:lnTo>
                    <a:pt x="52045" y="43800"/>
                  </a:lnTo>
                  <a:lnTo>
                    <a:pt x="39806" y="40045"/>
                  </a:lnTo>
                  <a:lnTo>
                    <a:pt x="32375" y="50475"/>
                  </a:lnTo>
                  <a:lnTo>
                    <a:pt x="20140" y="46720"/>
                  </a:lnTo>
                  <a:lnTo>
                    <a:pt x="12714" y="57144"/>
                  </a:lnTo>
                  <a:lnTo>
                    <a:pt x="470" y="53398"/>
                  </a:lnTo>
                  <a:lnTo>
                    <a:pt x="0" y="54876"/>
                  </a:lnTo>
                  <a:lnTo>
                    <a:pt x="13327" y="58967"/>
                  </a:lnTo>
                  <a:lnTo>
                    <a:pt x="20758" y="48542"/>
                  </a:lnTo>
                  <a:lnTo>
                    <a:pt x="32997" y="52293"/>
                  </a:lnTo>
                  <a:lnTo>
                    <a:pt x="40427" y="41868"/>
                  </a:lnTo>
                  <a:lnTo>
                    <a:pt x="52667" y="45623"/>
                  </a:lnTo>
                  <a:lnTo>
                    <a:pt x="60089" y="35194"/>
                  </a:lnTo>
                  <a:lnTo>
                    <a:pt x="72328" y="38949"/>
                  </a:lnTo>
                  <a:lnTo>
                    <a:pt x="79758" y="28516"/>
                  </a:lnTo>
                  <a:lnTo>
                    <a:pt x="91993" y="32271"/>
                  </a:lnTo>
                  <a:lnTo>
                    <a:pt x="99424" y="21842"/>
                  </a:lnTo>
                  <a:lnTo>
                    <a:pt x="111663" y="25597"/>
                  </a:lnTo>
                  <a:lnTo>
                    <a:pt x="119085" y="15172"/>
                  </a:lnTo>
                  <a:lnTo>
                    <a:pt x="131329" y="18923"/>
                  </a:lnTo>
                  <a:lnTo>
                    <a:pt x="138755" y="8498"/>
                  </a:lnTo>
                  <a:lnTo>
                    <a:pt x="150994" y="12253"/>
                  </a:lnTo>
                  <a:lnTo>
                    <a:pt x="159084" y="895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17" name="Google Shape;1117;p16"/>
            <p:cNvSpPr/>
            <p:nvPr/>
          </p:nvSpPr>
          <p:spPr>
            <a:xfrm>
              <a:off x="-1714670" y="-542103"/>
              <a:ext cx="5103716" cy="1891809"/>
            </a:xfrm>
            <a:custGeom>
              <a:rect l="l" t="t" r="r" b="b"/>
              <a:pathLst>
                <a:path w="159081" h="58967" extrusionOk="0">
                  <a:moveTo>
                    <a:pt x="157804" y="0"/>
                  </a:moveTo>
                  <a:lnTo>
                    <a:pt x="150373" y="10425"/>
                  </a:lnTo>
                  <a:lnTo>
                    <a:pt x="138134" y="6670"/>
                  </a:lnTo>
                  <a:lnTo>
                    <a:pt x="130708" y="17099"/>
                  </a:lnTo>
                  <a:lnTo>
                    <a:pt x="118468" y="13348"/>
                  </a:lnTo>
                  <a:lnTo>
                    <a:pt x="111042" y="23777"/>
                  </a:lnTo>
                  <a:lnTo>
                    <a:pt x="98799" y="20022"/>
                  </a:lnTo>
                  <a:lnTo>
                    <a:pt x="91377" y="30452"/>
                  </a:lnTo>
                  <a:lnTo>
                    <a:pt x="79137" y="26697"/>
                  </a:lnTo>
                  <a:lnTo>
                    <a:pt x="71707" y="37126"/>
                  </a:lnTo>
                  <a:lnTo>
                    <a:pt x="59472" y="33371"/>
                  </a:lnTo>
                  <a:lnTo>
                    <a:pt x="52042" y="43796"/>
                  </a:lnTo>
                  <a:lnTo>
                    <a:pt x="39802" y="40045"/>
                  </a:lnTo>
                  <a:lnTo>
                    <a:pt x="32376" y="50470"/>
                  </a:lnTo>
                  <a:lnTo>
                    <a:pt x="20141" y="46715"/>
                  </a:lnTo>
                  <a:lnTo>
                    <a:pt x="12711" y="57144"/>
                  </a:lnTo>
                  <a:lnTo>
                    <a:pt x="471" y="53393"/>
                  </a:lnTo>
                  <a:lnTo>
                    <a:pt x="1" y="54876"/>
                  </a:lnTo>
                  <a:lnTo>
                    <a:pt x="13328" y="58967"/>
                  </a:lnTo>
                  <a:lnTo>
                    <a:pt x="20754" y="48538"/>
                  </a:lnTo>
                  <a:lnTo>
                    <a:pt x="32994" y="52293"/>
                  </a:lnTo>
                  <a:lnTo>
                    <a:pt x="40420" y="41863"/>
                  </a:lnTo>
                  <a:lnTo>
                    <a:pt x="52659" y="45618"/>
                  </a:lnTo>
                  <a:lnTo>
                    <a:pt x="60089" y="35194"/>
                  </a:lnTo>
                  <a:lnTo>
                    <a:pt x="72329" y="38944"/>
                  </a:lnTo>
                  <a:lnTo>
                    <a:pt x="79751" y="28515"/>
                  </a:lnTo>
                  <a:lnTo>
                    <a:pt x="91994" y="32266"/>
                  </a:lnTo>
                  <a:lnTo>
                    <a:pt x="99420" y="21841"/>
                  </a:lnTo>
                  <a:lnTo>
                    <a:pt x="111660" y="25596"/>
                  </a:lnTo>
                  <a:lnTo>
                    <a:pt x="119086" y="15167"/>
                  </a:lnTo>
                  <a:lnTo>
                    <a:pt x="131325" y="18922"/>
                  </a:lnTo>
                  <a:lnTo>
                    <a:pt x="138756" y="8493"/>
                  </a:lnTo>
                  <a:lnTo>
                    <a:pt x="150995" y="12248"/>
                  </a:lnTo>
                  <a:lnTo>
                    <a:pt x="159080" y="890"/>
                  </a:lnTo>
                  <a:lnTo>
                    <a:pt x="15780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18" name="Google Shape;1118;p16"/>
            <p:cNvSpPr/>
            <p:nvPr/>
          </p:nvSpPr>
          <p:spPr>
            <a:xfrm>
              <a:off x="-1777455" y="-727123"/>
              <a:ext cx="5103845" cy="1891809"/>
            </a:xfrm>
            <a:custGeom>
              <a:rect l="l" t="t" r="r" b="b"/>
              <a:pathLst>
                <a:path w="159085" h="58967" extrusionOk="0">
                  <a:moveTo>
                    <a:pt x="157803" y="0"/>
                  </a:moveTo>
                  <a:lnTo>
                    <a:pt x="150373" y="10429"/>
                  </a:lnTo>
                  <a:lnTo>
                    <a:pt x="138134" y="6674"/>
                  </a:lnTo>
                  <a:lnTo>
                    <a:pt x="130712" y="17099"/>
                  </a:lnTo>
                  <a:lnTo>
                    <a:pt x="118472" y="13353"/>
                  </a:lnTo>
                  <a:lnTo>
                    <a:pt x="111042" y="23782"/>
                  </a:lnTo>
                  <a:lnTo>
                    <a:pt x="98803" y="20027"/>
                  </a:lnTo>
                  <a:lnTo>
                    <a:pt x="91377" y="30452"/>
                  </a:lnTo>
                  <a:lnTo>
                    <a:pt x="79137" y="26701"/>
                  </a:lnTo>
                  <a:lnTo>
                    <a:pt x="71711" y="37126"/>
                  </a:lnTo>
                  <a:lnTo>
                    <a:pt x="59467" y="33371"/>
                  </a:lnTo>
                  <a:lnTo>
                    <a:pt x="52046" y="43800"/>
                  </a:lnTo>
                  <a:lnTo>
                    <a:pt x="39806" y="40045"/>
                  </a:lnTo>
                  <a:lnTo>
                    <a:pt x="32376" y="50470"/>
                  </a:lnTo>
                  <a:lnTo>
                    <a:pt x="20137" y="46719"/>
                  </a:lnTo>
                  <a:lnTo>
                    <a:pt x="12711" y="57144"/>
                  </a:lnTo>
                  <a:lnTo>
                    <a:pt x="471" y="53393"/>
                  </a:lnTo>
                  <a:lnTo>
                    <a:pt x="1" y="54876"/>
                  </a:lnTo>
                  <a:lnTo>
                    <a:pt x="13328" y="58967"/>
                  </a:lnTo>
                  <a:lnTo>
                    <a:pt x="20758" y="48542"/>
                  </a:lnTo>
                  <a:lnTo>
                    <a:pt x="32998" y="52293"/>
                  </a:lnTo>
                  <a:lnTo>
                    <a:pt x="40419" y="41868"/>
                  </a:lnTo>
                  <a:lnTo>
                    <a:pt x="52659" y="45623"/>
                  </a:lnTo>
                  <a:lnTo>
                    <a:pt x="60089" y="35194"/>
                  </a:lnTo>
                  <a:lnTo>
                    <a:pt x="72329" y="38944"/>
                  </a:lnTo>
                  <a:lnTo>
                    <a:pt x="79755" y="28515"/>
                  </a:lnTo>
                  <a:lnTo>
                    <a:pt x="91994" y="32270"/>
                  </a:lnTo>
                  <a:lnTo>
                    <a:pt x="99420" y="21841"/>
                  </a:lnTo>
                  <a:lnTo>
                    <a:pt x="111664" y="25596"/>
                  </a:lnTo>
                  <a:lnTo>
                    <a:pt x="119086" y="15167"/>
                  </a:lnTo>
                  <a:lnTo>
                    <a:pt x="131325" y="18922"/>
                  </a:lnTo>
                  <a:lnTo>
                    <a:pt x="138755" y="8497"/>
                  </a:lnTo>
                  <a:lnTo>
                    <a:pt x="150990" y="12248"/>
                  </a:lnTo>
                  <a:lnTo>
                    <a:pt x="159084" y="895"/>
                  </a:lnTo>
                  <a:lnTo>
                    <a:pt x="1578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19" name="Google Shape;1119;p16"/>
            <p:cNvSpPr/>
            <p:nvPr/>
          </p:nvSpPr>
          <p:spPr>
            <a:xfrm>
              <a:off x="-1840369" y="-912015"/>
              <a:ext cx="5103812" cy="1891680"/>
            </a:xfrm>
            <a:custGeom>
              <a:rect l="l" t="t" r="r" b="b"/>
              <a:pathLst>
                <a:path w="159084" h="58962" extrusionOk="0">
                  <a:moveTo>
                    <a:pt x="157803" y="0"/>
                  </a:moveTo>
                  <a:lnTo>
                    <a:pt x="150381" y="10425"/>
                  </a:lnTo>
                  <a:lnTo>
                    <a:pt x="138141" y="6670"/>
                  </a:lnTo>
                  <a:lnTo>
                    <a:pt x="130711" y="17100"/>
                  </a:lnTo>
                  <a:lnTo>
                    <a:pt x="118472" y="13345"/>
                  </a:lnTo>
                  <a:lnTo>
                    <a:pt x="111046" y="23778"/>
                  </a:lnTo>
                  <a:lnTo>
                    <a:pt x="98806" y="20023"/>
                  </a:lnTo>
                  <a:lnTo>
                    <a:pt x="91385" y="30452"/>
                  </a:lnTo>
                  <a:lnTo>
                    <a:pt x="79141" y="26697"/>
                  </a:lnTo>
                  <a:lnTo>
                    <a:pt x="71715" y="37126"/>
                  </a:lnTo>
                  <a:lnTo>
                    <a:pt x="59475" y="33371"/>
                  </a:lnTo>
                  <a:lnTo>
                    <a:pt x="52045" y="43796"/>
                  </a:lnTo>
                  <a:lnTo>
                    <a:pt x="39810" y="40045"/>
                  </a:lnTo>
                  <a:lnTo>
                    <a:pt x="32380" y="50470"/>
                  </a:lnTo>
                  <a:lnTo>
                    <a:pt x="20140" y="46715"/>
                  </a:lnTo>
                  <a:lnTo>
                    <a:pt x="12718" y="57144"/>
                  </a:lnTo>
                  <a:lnTo>
                    <a:pt x="479" y="53389"/>
                  </a:lnTo>
                  <a:lnTo>
                    <a:pt x="0" y="54876"/>
                  </a:lnTo>
                  <a:lnTo>
                    <a:pt x="13332" y="58963"/>
                  </a:lnTo>
                  <a:lnTo>
                    <a:pt x="20762" y="48538"/>
                  </a:lnTo>
                  <a:lnTo>
                    <a:pt x="32997" y="52293"/>
                  </a:lnTo>
                  <a:lnTo>
                    <a:pt x="40427" y="41864"/>
                  </a:lnTo>
                  <a:lnTo>
                    <a:pt x="52667" y="45619"/>
                  </a:lnTo>
                  <a:lnTo>
                    <a:pt x="60089" y="35194"/>
                  </a:lnTo>
                  <a:lnTo>
                    <a:pt x="72336" y="38941"/>
                  </a:lnTo>
                  <a:lnTo>
                    <a:pt x="79758" y="28516"/>
                  </a:lnTo>
                  <a:lnTo>
                    <a:pt x="91998" y="32266"/>
                  </a:lnTo>
                  <a:lnTo>
                    <a:pt x="99428" y="21842"/>
                  </a:lnTo>
                  <a:lnTo>
                    <a:pt x="111663" y="25597"/>
                  </a:lnTo>
                  <a:lnTo>
                    <a:pt x="119093" y="15167"/>
                  </a:lnTo>
                  <a:lnTo>
                    <a:pt x="131333" y="18922"/>
                  </a:lnTo>
                  <a:lnTo>
                    <a:pt x="138755" y="8493"/>
                  </a:lnTo>
                  <a:lnTo>
                    <a:pt x="150994" y="12248"/>
                  </a:lnTo>
                  <a:lnTo>
                    <a:pt x="159084" y="891"/>
                  </a:lnTo>
                  <a:lnTo>
                    <a:pt x="1578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20" name="Google Shape;1120;p16"/>
            <p:cNvSpPr/>
            <p:nvPr/>
          </p:nvSpPr>
          <p:spPr>
            <a:xfrm>
              <a:off x="-1903026" y="-1097034"/>
              <a:ext cx="5103684" cy="1891841"/>
            </a:xfrm>
            <a:custGeom>
              <a:rect l="l" t="t" r="r" b="b"/>
              <a:pathLst>
                <a:path w="159080" h="58968" extrusionOk="0">
                  <a:moveTo>
                    <a:pt x="157803" y="1"/>
                  </a:moveTo>
                  <a:lnTo>
                    <a:pt x="150377" y="10430"/>
                  </a:lnTo>
                  <a:lnTo>
                    <a:pt x="138137" y="6675"/>
                  </a:lnTo>
                  <a:lnTo>
                    <a:pt x="130707" y="17104"/>
                  </a:lnTo>
                  <a:lnTo>
                    <a:pt x="118467" y="13349"/>
                  </a:lnTo>
                  <a:lnTo>
                    <a:pt x="111046" y="23774"/>
                  </a:lnTo>
                  <a:lnTo>
                    <a:pt x="98806" y="20027"/>
                  </a:lnTo>
                  <a:lnTo>
                    <a:pt x="91376" y="30452"/>
                  </a:lnTo>
                  <a:lnTo>
                    <a:pt x="79141" y="26697"/>
                  </a:lnTo>
                  <a:lnTo>
                    <a:pt x="71711" y="37126"/>
                  </a:lnTo>
                  <a:lnTo>
                    <a:pt x="59471" y="33371"/>
                  </a:lnTo>
                  <a:lnTo>
                    <a:pt x="52045" y="43800"/>
                  </a:lnTo>
                  <a:lnTo>
                    <a:pt x="39801" y="40045"/>
                  </a:lnTo>
                  <a:lnTo>
                    <a:pt x="32380" y="50474"/>
                  </a:lnTo>
                  <a:lnTo>
                    <a:pt x="20140" y="46719"/>
                  </a:lnTo>
                  <a:lnTo>
                    <a:pt x="12710" y="57144"/>
                  </a:lnTo>
                  <a:lnTo>
                    <a:pt x="475" y="53394"/>
                  </a:lnTo>
                  <a:lnTo>
                    <a:pt x="0" y="54876"/>
                  </a:lnTo>
                  <a:lnTo>
                    <a:pt x="13332" y="58967"/>
                  </a:lnTo>
                  <a:lnTo>
                    <a:pt x="20753" y="48538"/>
                  </a:lnTo>
                  <a:lnTo>
                    <a:pt x="32993" y="52293"/>
                  </a:lnTo>
                  <a:lnTo>
                    <a:pt x="40423" y="41868"/>
                  </a:lnTo>
                  <a:lnTo>
                    <a:pt x="52662" y="45623"/>
                  </a:lnTo>
                  <a:lnTo>
                    <a:pt x="60093" y="35190"/>
                  </a:lnTo>
                  <a:lnTo>
                    <a:pt x="72328" y="38945"/>
                  </a:lnTo>
                  <a:lnTo>
                    <a:pt x="79754" y="28516"/>
                  </a:lnTo>
                  <a:lnTo>
                    <a:pt x="91998" y="32271"/>
                  </a:lnTo>
                  <a:lnTo>
                    <a:pt x="99419" y="21842"/>
                  </a:lnTo>
                  <a:lnTo>
                    <a:pt x="111659" y="25597"/>
                  </a:lnTo>
                  <a:lnTo>
                    <a:pt x="119089" y="15168"/>
                  </a:lnTo>
                  <a:lnTo>
                    <a:pt x="131329" y="18923"/>
                  </a:lnTo>
                  <a:lnTo>
                    <a:pt x="138755" y="8498"/>
                  </a:lnTo>
                  <a:lnTo>
                    <a:pt x="150994" y="12248"/>
                  </a:lnTo>
                  <a:lnTo>
                    <a:pt x="159080" y="895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121" name="Google Shape;1121;p16"/>
          <p:cNvGrpSpPr/>
          <p:nvPr/>
        </p:nvGrpSpPr>
        <p:grpSpPr>
          <a:xfrm>
            <a:off x="5299260" y="3656650"/>
            <a:ext cx="4971259" cy="2584412"/>
            <a:chOff x="5066961" y="3567857"/>
            <a:chExt cx="5417676" cy="2816491"/>
          </a:xfrm>
        </p:grpSpPr>
        <p:sp>
          <p:nvSpPr>
            <p:cNvPr id="1122" name="Google Shape;1122;p16"/>
            <p:cNvSpPr/>
            <p:nvPr/>
          </p:nvSpPr>
          <p:spPr>
            <a:xfrm>
              <a:off x="5066961" y="3567857"/>
              <a:ext cx="5103845" cy="1891552"/>
            </a:xfrm>
            <a:custGeom>
              <a:rect l="l" t="t" r="r" b="b"/>
              <a:pathLst>
                <a:path w="159085" h="58959" extrusionOk="0">
                  <a:moveTo>
                    <a:pt x="145753" y="0"/>
                  </a:moveTo>
                  <a:lnTo>
                    <a:pt x="138331" y="10425"/>
                  </a:lnTo>
                  <a:lnTo>
                    <a:pt x="126087" y="6674"/>
                  </a:lnTo>
                  <a:lnTo>
                    <a:pt x="118661" y="17099"/>
                  </a:lnTo>
                  <a:lnTo>
                    <a:pt x="106426" y="13344"/>
                  </a:lnTo>
                  <a:lnTo>
                    <a:pt x="98996" y="23773"/>
                  </a:lnTo>
                  <a:lnTo>
                    <a:pt x="86756" y="20018"/>
                  </a:lnTo>
                  <a:lnTo>
                    <a:pt x="79326" y="30448"/>
                  </a:lnTo>
                  <a:lnTo>
                    <a:pt x="67091" y="26693"/>
                  </a:lnTo>
                  <a:lnTo>
                    <a:pt x="59665" y="37117"/>
                  </a:lnTo>
                  <a:lnTo>
                    <a:pt x="47425" y="33367"/>
                  </a:lnTo>
                  <a:lnTo>
                    <a:pt x="39999" y="43792"/>
                  </a:lnTo>
                  <a:lnTo>
                    <a:pt x="27760" y="40045"/>
                  </a:lnTo>
                  <a:lnTo>
                    <a:pt x="20330" y="50470"/>
                  </a:lnTo>
                  <a:lnTo>
                    <a:pt x="8090" y="46715"/>
                  </a:lnTo>
                  <a:lnTo>
                    <a:pt x="1" y="58072"/>
                  </a:lnTo>
                  <a:lnTo>
                    <a:pt x="1282" y="58959"/>
                  </a:lnTo>
                  <a:lnTo>
                    <a:pt x="8712" y="48534"/>
                  </a:lnTo>
                  <a:lnTo>
                    <a:pt x="20951" y="52289"/>
                  </a:lnTo>
                  <a:lnTo>
                    <a:pt x="28373" y="41859"/>
                  </a:lnTo>
                  <a:lnTo>
                    <a:pt x="40617" y="45614"/>
                  </a:lnTo>
                  <a:lnTo>
                    <a:pt x="48043" y="35185"/>
                  </a:lnTo>
                  <a:lnTo>
                    <a:pt x="60278" y="38940"/>
                  </a:lnTo>
                  <a:lnTo>
                    <a:pt x="67708" y="28515"/>
                  </a:lnTo>
                  <a:lnTo>
                    <a:pt x="79948" y="32266"/>
                  </a:lnTo>
                  <a:lnTo>
                    <a:pt x="87378" y="21841"/>
                  </a:lnTo>
                  <a:lnTo>
                    <a:pt x="99613" y="25596"/>
                  </a:lnTo>
                  <a:lnTo>
                    <a:pt x="107039" y="15163"/>
                  </a:lnTo>
                  <a:lnTo>
                    <a:pt x="119283" y="18918"/>
                  </a:lnTo>
                  <a:lnTo>
                    <a:pt x="126705" y="8489"/>
                  </a:lnTo>
                  <a:lnTo>
                    <a:pt x="138944" y="12244"/>
                  </a:lnTo>
                  <a:lnTo>
                    <a:pt x="146374" y="1815"/>
                  </a:lnTo>
                  <a:lnTo>
                    <a:pt x="158614" y="5570"/>
                  </a:lnTo>
                  <a:lnTo>
                    <a:pt x="159084" y="4083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23" name="Google Shape;1123;p16"/>
            <p:cNvSpPr/>
            <p:nvPr/>
          </p:nvSpPr>
          <p:spPr>
            <a:xfrm>
              <a:off x="5129747" y="3752717"/>
              <a:ext cx="5103845" cy="1891713"/>
            </a:xfrm>
            <a:custGeom>
              <a:rect l="l" t="t" r="r" b="b"/>
              <a:pathLst>
                <a:path w="159085" h="58962" extrusionOk="0">
                  <a:moveTo>
                    <a:pt x="145757" y="1"/>
                  </a:moveTo>
                  <a:lnTo>
                    <a:pt x="138327" y="10430"/>
                  </a:lnTo>
                  <a:lnTo>
                    <a:pt x="126088" y="6675"/>
                  </a:lnTo>
                  <a:lnTo>
                    <a:pt x="118666" y="17104"/>
                  </a:lnTo>
                  <a:lnTo>
                    <a:pt x="106422" y="13349"/>
                  </a:lnTo>
                  <a:lnTo>
                    <a:pt x="98996" y="23774"/>
                  </a:lnTo>
                  <a:lnTo>
                    <a:pt x="86757" y="20023"/>
                  </a:lnTo>
                  <a:lnTo>
                    <a:pt x="79331" y="30448"/>
                  </a:lnTo>
                  <a:lnTo>
                    <a:pt x="67091" y="26693"/>
                  </a:lnTo>
                  <a:lnTo>
                    <a:pt x="59661" y="37122"/>
                  </a:lnTo>
                  <a:lnTo>
                    <a:pt x="47422" y="33367"/>
                  </a:lnTo>
                  <a:lnTo>
                    <a:pt x="40000" y="43796"/>
                  </a:lnTo>
                  <a:lnTo>
                    <a:pt x="27756" y="40046"/>
                  </a:lnTo>
                  <a:lnTo>
                    <a:pt x="20330" y="50475"/>
                  </a:lnTo>
                  <a:lnTo>
                    <a:pt x="8095" y="46720"/>
                  </a:lnTo>
                  <a:lnTo>
                    <a:pt x="1" y="58077"/>
                  </a:lnTo>
                  <a:lnTo>
                    <a:pt x="1282" y="58963"/>
                  </a:lnTo>
                  <a:lnTo>
                    <a:pt x="8708" y="48534"/>
                  </a:lnTo>
                  <a:lnTo>
                    <a:pt x="20952" y="52289"/>
                  </a:lnTo>
                  <a:lnTo>
                    <a:pt x="28374" y="41864"/>
                  </a:lnTo>
                  <a:lnTo>
                    <a:pt x="40613" y="45615"/>
                  </a:lnTo>
                  <a:lnTo>
                    <a:pt x="48043" y="35190"/>
                  </a:lnTo>
                  <a:lnTo>
                    <a:pt x="60283" y="38945"/>
                  </a:lnTo>
                  <a:lnTo>
                    <a:pt x="67709" y="28516"/>
                  </a:lnTo>
                  <a:lnTo>
                    <a:pt x="79948" y="32271"/>
                  </a:lnTo>
                  <a:lnTo>
                    <a:pt x="87374" y="21842"/>
                  </a:lnTo>
                  <a:lnTo>
                    <a:pt x="99609" y="25597"/>
                  </a:lnTo>
                  <a:lnTo>
                    <a:pt x="107040" y="15172"/>
                  </a:lnTo>
                  <a:lnTo>
                    <a:pt x="119279" y="18919"/>
                  </a:lnTo>
                  <a:lnTo>
                    <a:pt x="126709" y="8494"/>
                  </a:lnTo>
                  <a:lnTo>
                    <a:pt x="138945" y="12245"/>
                  </a:lnTo>
                  <a:lnTo>
                    <a:pt x="146371" y="1820"/>
                  </a:lnTo>
                  <a:lnTo>
                    <a:pt x="158614" y="5570"/>
                  </a:lnTo>
                  <a:lnTo>
                    <a:pt x="159085" y="4088"/>
                  </a:lnTo>
                  <a:lnTo>
                    <a:pt x="145757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24" name="Google Shape;1124;p16"/>
            <p:cNvSpPr/>
            <p:nvPr/>
          </p:nvSpPr>
          <p:spPr>
            <a:xfrm>
              <a:off x="5192692" y="3937736"/>
              <a:ext cx="5103556" cy="1891584"/>
            </a:xfrm>
            <a:custGeom>
              <a:rect l="l" t="t" r="r" b="b"/>
              <a:pathLst>
                <a:path w="159076" h="58960" extrusionOk="0">
                  <a:moveTo>
                    <a:pt x="145748" y="1"/>
                  </a:moveTo>
                  <a:lnTo>
                    <a:pt x="138322" y="10426"/>
                  </a:lnTo>
                  <a:lnTo>
                    <a:pt x="126083" y="6675"/>
                  </a:lnTo>
                  <a:lnTo>
                    <a:pt x="118657" y="17100"/>
                  </a:lnTo>
                  <a:lnTo>
                    <a:pt x="106418" y="13345"/>
                  </a:lnTo>
                  <a:lnTo>
                    <a:pt x="98987" y="23774"/>
                  </a:lnTo>
                  <a:lnTo>
                    <a:pt x="86748" y="20019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56" y="37118"/>
                  </a:lnTo>
                  <a:lnTo>
                    <a:pt x="47421" y="33367"/>
                  </a:lnTo>
                  <a:lnTo>
                    <a:pt x="39991" y="43796"/>
                  </a:lnTo>
                  <a:lnTo>
                    <a:pt x="27751" y="40046"/>
                  </a:lnTo>
                  <a:lnTo>
                    <a:pt x="20330" y="50470"/>
                  </a:lnTo>
                  <a:lnTo>
                    <a:pt x="8086" y="46715"/>
                  </a:lnTo>
                  <a:lnTo>
                    <a:pt x="0" y="58073"/>
                  </a:lnTo>
                  <a:lnTo>
                    <a:pt x="1273" y="58959"/>
                  </a:lnTo>
                  <a:lnTo>
                    <a:pt x="8703" y="48534"/>
                  </a:lnTo>
                  <a:lnTo>
                    <a:pt x="20943" y="52289"/>
                  </a:lnTo>
                  <a:lnTo>
                    <a:pt x="28373" y="41860"/>
                  </a:lnTo>
                  <a:lnTo>
                    <a:pt x="40608" y="45615"/>
                  </a:lnTo>
                  <a:lnTo>
                    <a:pt x="48034" y="35186"/>
                  </a:lnTo>
                  <a:lnTo>
                    <a:pt x="60278" y="38941"/>
                  </a:lnTo>
                  <a:lnTo>
                    <a:pt x="67700" y="28516"/>
                  </a:lnTo>
                  <a:lnTo>
                    <a:pt x="79939" y="32267"/>
                  </a:lnTo>
                  <a:lnTo>
                    <a:pt x="87369" y="21842"/>
                  </a:lnTo>
                  <a:lnTo>
                    <a:pt x="99609" y="25597"/>
                  </a:lnTo>
                  <a:lnTo>
                    <a:pt x="107035" y="15168"/>
                  </a:lnTo>
                  <a:lnTo>
                    <a:pt x="119274" y="18919"/>
                  </a:lnTo>
                  <a:lnTo>
                    <a:pt x="126700" y="8489"/>
                  </a:lnTo>
                  <a:lnTo>
                    <a:pt x="138944" y="12244"/>
                  </a:lnTo>
                  <a:lnTo>
                    <a:pt x="146366" y="1815"/>
                  </a:lnTo>
                  <a:lnTo>
                    <a:pt x="158605" y="5570"/>
                  </a:lnTo>
                  <a:lnTo>
                    <a:pt x="159076" y="4083"/>
                  </a:lnTo>
                  <a:lnTo>
                    <a:pt x="145748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25" name="Google Shape;1125;p16"/>
            <p:cNvSpPr/>
            <p:nvPr/>
          </p:nvSpPr>
          <p:spPr>
            <a:xfrm>
              <a:off x="5255349" y="4122628"/>
              <a:ext cx="5103845" cy="1891680"/>
            </a:xfrm>
            <a:custGeom>
              <a:rect l="l" t="t" r="r" b="b"/>
              <a:pathLst>
                <a:path w="159085" h="58962" extrusionOk="0">
                  <a:moveTo>
                    <a:pt x="145753" y="0"/>
                  </a:moveTo>
                  <a:lnTo>
                    <a:pt x="138327" y="10430"/>
                  </a:lnTo>
                  <a:lnTo>
                    <a:pt x="126083" y="6675"/>
                  </a:lnTo>
                  <a:lnTo>
                    <a:pt x="118661" y="17104"/>
                  </a:lnTo>
                  <a:lnTo>
                    <a:pt x="106422" y="13349"/>
                  </a:lnTo>
                  <a:lnTo>
                    <a:pt x="98992" y="23774"/>
                  </a:lnTo>
                  <a:lnTo>
                    <a:pt x="86756" y="20023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65" y="37122"/>
                  </a:lnTo>
                  <a:lnTo>
                    <a:pt x="47421" y="33371"/>
                  </a:lnTo>
                  <a:lnTo>
                    <a:pt x="39995" y="43800"/>
                  </a:lnTo>
                  <a:lnTo>
                    <a:pt x="27756" y="40045"/>
                  </a:lnTo>
                  <a:lnTo>
                    <a:pt x="20330" y="50474"/>
                  </a:lnTo>
                  <a:lnTo>
                    <a:pt x="8090" y="46719"/>
                  </a:lnTo>
                  <a:lnTo>
                    <a:pt x="1" y="58077"/>
                  </a:lnTo>
                  <a:lnTo>
                    <a:pt x="1282" y="58963"/>
                  </a:lnTo>
                  <a:lnTo>
                    <a:pt x="8708" y="48534"/>
                  </a:lnTo>
                  <a:lnTo>
                    <a:pt x="20947" y="52289"/>
                  </a:lnTo>
                  <a:lnTo>
                    <a:pt x="28373" y="41864"/>
                  </a:lnTo>
                  <a:lnTo>
                    <a:pt x="40617" y="45615"/>
                  </a:lnTo>
                  <a:lnTo>
                    <a:pt x="48039" y="35190"/>
                  </a:lnTo>
                  <a:lnTo>
                    <a:pt x="60278" y="38945"/>
                  </a:lnTo>
                  <a:lnTo>
                    <a:pt x="67708" y="28516"/>
                  </a:lnTo>
                  <a:lnTo>
                    <a:pt x="79944" y="32271"/>
                  </a:lnTo>
                  <a:lnTo>
                    <a:pt x="87374" y="21842"/>
                  </a:lnTo>
                  <a:lnTo>
                    <a:pt x="99613" y="25597"/>
                  </a:lnTo>
                  <a:lnTo>
                    <a:pt x="107035" y="15172"/>
                  </a:lnTo>
                  <a:lnTo>
                    <a:pt x="119275" y="18922"/>
                  </a:lnTo>
                  <a:lnTo>
                    <a:pt x="126705" y="8493"/>
                  </a:lnTo>
                  <a:lnTo>
                    <a:pt x="138944" y="12244"/>
                  </a:lnTo>
                  <a:lnTo>
                    <a:pt x="146370" y="1819"/>
                  </a:lnTo>
                  <a:lnTo>
                    <a:pt x="158610" y="5574"/>
                  </a:lnTo>
                  <a:lnTo>
                    <a:pt x="159084" y="4087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26" name="Google Shape;1126;p16"/>
            <p:cNvSpPr/>
            <p:nvPr/>
          </p:nvSpPr>
          <p:spPr>
            <a:xfrm>
              <a:off x="5318135" y="4307648"/>
              <a:ext cx="5103845" cy="1891841"/>
            </a:xfrm>
            <a:custGeom>
              <a:rect l="l" t="t" r="r" b="b"/>
              <a:pathLst>
                <a:path w="159085" h="58968" extrusionOk="0">
                  <a:moveTo>
                    <a:pt x="145753" y="0"/>
                  </a:moveTo>
                  <a:lnTo>
                    <a:pt x="138323" y="10425"/>
                  </a:lnTo>
                  <a:lnTo>
                    <a:pt x="126088" y="6674"/>
                  </a:lnTo>
                  <a:lnTo>
                    <a:pt x="118657" y="17099"/>
                  </a:lnTo>
                  <a:lnTo>
                    <a:pt x="106418" y="13344"/>
                  </a:lnTo>
                  <a:lnTo>
                    <a:pt x="98992" y="23774"/>
                  </a:lnTo>
                  <a:lnTo>
                    <a:pt x="86757" y="20019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61" y="37118"/>
                  </a:lnTo>
                  <a:lnTo>
                    <a:pt x="47421" y="33371"/>
                  </a:lnTo>
                  <a:lnTo>
                    <a:pt x="39995" y="43796"/>
                  </a:lnTo>
                  <a:lnTo>
                    <a:pt x="27752" y="40045"/>
                  </a:lnTo>
                  <a:lnTo>
                    <a:pt x="20330" y="50470"/>
                  </a:lnTo>
                  <a:lnTo>
                    <a:pt x="8091" y="46715"/>
                  </a:lnTo>
                  <a:lnTo>
                    <a:pt x="1" y="58072"/>
                  </a:lnTo>
                  <a:lnTo>
                    <a:pt x="1282" y="58967"/>
                  </a:lnTo>
                  <a:lnTo>
                    <a:pt x="8704" y="48534"/>
                  </a:lnTo>
                  <a:lnTo>
                    <a:pt x="20943" y="52289"/>
                  </a:lnTo>
                  <a:lnTo>
                    <a:pt x="28373" y="41860"/>
                  </a:lnTo>
                  <a:lnTo>
                    <a:pt x="40613" y="45615"/>
                  </a:lnTo>
                  <a:lnTo>
                    <a:pt x="48039" y="35185"/>
                  </a:lnTo>
                  <a:lnTo>
                    <a:pt x="60278" y="38940"/>
                  </a:lnTo>
                  <a:lnTo>
                    <a:pt x="67700" y="28516"/>
                  </a:lnTo>
                  <a:lnTo>
                    <a:pt x="79948" y="32266"/>
                  </a:lnTo>
                  <a:lnTo>
                    <a:pt x="87370" y="21841"/>
                  </a:lnTo>
                  <a:lnTo>
                    <a:pt x="99609" y="25596"/>
                  </a:lnTo>
                  <a:lnTo>
                    <a:pt x="107040" y="15167"/>
                  </a:lnTo>
                  <a:lnTo>
                    <a:pt x="119275" y="18922"/>
                  </a:lnTo>
                  <a:lnTo>
                    <a:pt x="126705" y="8489"/>
                  </a:lnTo>
                  <a:lnTo>
                    <a:pt x="138944" y="12244"/>
                  </a:lnTo>
                  <a:lnTo>
                    <a:pt x="146366" y="1815"/>
                  </a:lnTo>
                  <a:lnTo>
                    <a:pt x="158610" y="5570"/>
                  </a:lnTo>
                  <a:lnTo>
                    <a:pt x="159085" y="4083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27" name="Google Shape;1127;p16"/>
            <p:cNvSpPr/>
            <p:nvPr/>
          </p:nvSpPr>
          <p:spPr>
            <a:xfrm>
              <a:off x="5380952" y="4492539"/>
              <a:ext cx="5103684" cy="1891809"/>
            </a:xfrm>
            <a:custGeom>
              <a:rect l="l" t="t" r="r" b="b"/>
              <a:pathLst>
                <a:path w="159080" h="58967" extrusionOk="0">
                  <a:moveTo>
                    <a:pt x="145748" y="0"/>
                  </a:moveTo>
                  <a:lnTo>
                    <a:pt x="138326" y="10429"/>
                  </a:lnTo>
                  <a:lnTo>
                    <a:pt x="126087" y="6674"/>
                  </a:lnTo>
                  <a:lnTo>
                    <a:pt x="118657" y="17103"/>
                  </a:lnTo>
                  <a:lnTo>
                    <a:pt x="106417" y="13348"/>
                  </a:lnTo>
                  <a:lnTo>
                    <a:pt x="98991" y="23773"/>
                  </a:lnTo>
                  <a:lnTo>
                    <a:pt x="86752" y="20022"/>
                  </a:lnTo>
                  <a:lnTo>
                    <a:pt x="79326" y="30447"/>
                  </a:lnTo>
                  <a:lnTo>
                    <a:pt x="67082" y="26692"/>
                  </a:lnTo>
                  <a:lnTo>
                    <a:pt x="59660" y="37126"/>
                  </a:lnTo>
                  <a:lnTo>
                    <a:pt x="47421" y="33371"/>
                  </a:lnTo>
                  <a:lnTo>
                    <a:pt x="39991" y="43800"/>
                  </a:lnTo>
                  <a:lnTo>
                    <a:pt x="27755" y="40045"/>
                  </a:lnTo>
                  <a:lnTo>
                    <a:pt x="20325" y="50474"/>
                  </a:lnTo>
                  <a:lnTo>
                    <a:pt x="8086" y="46719"/>
                  </a:lnTo>
                  <a:lnTo>
                    <a:pt x="0" y="58076"/>
                  </a:lnTo>
                  <a:lnTo>
                    <a:pt x="1277" y="58967"/>
                  </a:lnTo>
                  <a:lnTo>
                    <a:pt x="8707" y="48542"/>
                  </a:lnTo>
                  <a:lnTo>
                    <a:pt x="20943" y="52288"/>
                  </a:lnTo>
                  <a:lnTo>
                    <a:pt x="28373" y="41863"/>
                  </a:lnTo>
                  <a:lnTo>
                    <a:pt x="40612" y="45614"/>
                  </a:lnTo>
                  <a:lnTo>
                    <a:pt x="48034" y="35189"/>
                  </a:lnTo>
                  <a:lnTo>
                    <a:pt x="60278" y="38944"/>
                  </a:lnTo>
                  <a:lnTo>
                    <a:pt x="67704" y="28515"/>
                  </a:lnTo>
                  <a:lnTo>
                    <a:pt x="79943" y="32270"/>
                  </a:lnTo>
                  <a:lnTo>
                    <a:pt x="87369" y="21841"/>
                  </a:lnTo>
                  <a:lnTo>
                    <a:pt x="99609" y="25596"/>
                  </a:lnTo>
                  <a:lnTo>
                    <a:pt x="107039" y="15171"/>
                  </a:lnTo>
                  <a:lnTo>
                    <a:pt x="119278" y="18922"/>
                  </a:lnTo>
                  <a:lnTo>
                    <a:pt x="126700" y="8497"/>
                  </a:lnTo>
                  <a:lnTo>
                    <a:pt x="138940" y="12244"/>
                  </a:lnTo>
                  <a:lnTo>
                    <a:pt x="146370" y="1819"/>
                  </a:lnTo>
                  <a:lnTo>
                    <a:pt x="158605" y="5574"/>
                  </a:lnTo>
                  <a:lnTo>
                    <a:pt x="159080" y="4087"/>
                  </a:lnTo>
                  <a:lnTo>
                    <a:pt x="145748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128" name="Google Shape;1128;p16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129" name="Google Shape;1129;p16"/>
          <p:cNvSpPr txBox="1">
            <a:spLocks noGrp="1"/>
          </p:cNvSpPr>
          <p:nvPr>
            <p:ph type="subTitle" idx="1"/>
          </p:nvPr>
        </p:nvSpPr>
        <p:spPr>
          <a:xfrm>
            <a:off x="4509800" y="1784900"/>
            <a:ext cx="3246600" cy="508500"/>
          </a:xfrm>
          <a:prstGeom prst="rect">
            <a:avLst/>
          </a:prstGeom>
          <a:solidFill>
            <a:schemeClr val="accent4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1800"/>
              <a:buNone/>
              <a:defRPr b="1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9pPr>
          </a:lstStyle>
          <a:p>
            <a:endParaRPr/>
          </a:p>
        </p:txBody>
      </p:sp>
      <p:sp>
        <p:nvSpPr>
          <p:cNvPr id="1130" name="Google Shape;1130;p16"/>
          <p:cNvSpPr txBox="1">
            <a:spLocks noGrp="1"/>
          </p:cNvSpPr>
          <p:nvPr>
            <p:ph type="subTitle" idx="2"/>
          </p:nvPr>
        </p:nvSpPr>
        <p:spPr>
          <a:xfrm>
            <a:off x="4509800" y="2436708"/>
            <a:ext cx="3246600" cy="203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●"/>
              <a:defRPr sz="1500">
                <a:solidFill>
                  <a:schemeClr val="accent2"/>
                </a:solidFill>
              </a:defRPr>
            </a:lvl1pPr>
            <a:lvl2pPr lvl="1" rtl="0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○"/>
              <a:defRPr sz="1500">
                <a:solidFill>
                  <a:schemeClr val="accent2"/>
                </a:solidFill>
              </a:defRPr>
            </a:lvl2pPr>
            <a:lvl3pPr lvl="2" rtl="0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■"/>
              <a:defRPr sz="1500">
                <a:solidFill>
                  <a:schemeClr val="accent2"/>
                </a:solidFill>
              </a:defRPr>
            </a:lvl3pPr>
            <a:lvl4pPr lvl="3" rtl="0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●"/>
              <a:defRPr sz="1500">
                <a:solidFill>
                  <a:schemeClr val="accent2"/>
                </a:solidFill>
              </a:defRPr>
            </a:lvl4pPr>
            <a:lvl5pPr lvl="4" rtl="0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○"/>
              <a:defRPr sz="1500">
                <a:solidFill>
                  <a:schemeClr val="accent2"/>
                </a:solidFill>
              </a:defRPr>
            </a:lvl5pPr>
            <a:lvl6pPr lvl="5" rtl="0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■"/>
              <a:defRPr sz="1500">
                <a:solidFill>
                  <a:schemeClr val="accent2"/>
                </a:solidFill>
              </a:defRPr>
            </a:lvl6pPr>
            <a:lvl7pPr lvl="6" rtl="0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●"/>
              <a:defRPr sz="1500">
                <a:solidFill>
                  <a:schemeClr val="accent2"/>
                </a:solidFill>
              </a:defRPr>
            </a:lvl7pPr>
            <a:lvl8pPr lvl="7" rtl="0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○"/>
              <a:defRPr sz="1500">
                <a:solidFill>
                  <a:schemeClr val="accent2"/>
                </a:solidFill>
              </a:defRPr>
            </a:lvl8pPr>
            <a:lvl9pPr lvl="8" rtl="0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■"/>
              <a:defRPr sz="15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1131" name="Google Shape;1131;p16"/>
          <p:cNvSpPr txBox="1">
            <a:spLocks noGrp="1"/>
          </p:cNvSpPr>
          <p:nvPr>
            <p:ph type="title"/>
          </p:nvPr>
        </p:nvSpPr>
        <p:spPr>
          <a:xfrm>
            <a:off x="2505450" y="985975"/>
            <a:ext cx="36576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9pPr>
          </a:lstStyle>
          <a:p>
            <a:endParaRPr/>
          </a:p>
        </p:txBody>
      </p:sp>
      <p:sp>
        <p:nvSpPr>
          <p:cNvPr id="1132" name="Google Shape;1132;p16"/>
          <p:cNvSpPr txBox="1">
            <a:spLocks noGrp="1"/>
          </p:cNvSpPr>
          <p:nvPr>
            <p:ph type="subTitle" idx="3"/>
          </p:nvPr>
        </p:nvSpPr>
        <p:spPr>
          <a:xfrm>
            <a:off x="829550" y="1784900"/>
            <a:ext cx="3246600" cy="508500"/>
          </a:xfrm>
          <a:prstGeom prst="rect">
            <a:avLst/>
          </a:prstGeom>
          <a:solidFill>
            <a:schemeClr val="accent4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ct val="0"/>
              </a:spcBef>
              <a:spcAft>
                <a:spcPct val="0"/>
              </a:spcAft>
              <a:buSzPts val="1800"/>
              <a:buNone/>
              <a:defRPr b="1"/>
            </a:lvl1pPr>
            <a:lvl2pPr lvl="1" algn="ctr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2pPr>
            <a:lvl3pPr lvl="2" algn="ctr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3pPr>
            <a:lvl4pPr lvl="3" algn="ctr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4pPr>
            <a:lvl5pPr lvl="4" algn="ctr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5pPr>
            <a:lvl6pPr lvl="5" algn="ctr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6pPr>
            <a:lvl7pPr lvl="6" algn="ctr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7pPr>
            <a:lvl8pPr lvl="7" algn="ctr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8pPr>
            <a:lvl9pPr lvl="8" algn="ctr">
              <a:spcBef>
                <a:spcPct val="0"/>
              </a:spcBef>
              <a:spcAft>
                <a:spcPct val="0"/>
              </a:spcAft>
              <a:buSzPts val="1800"/>
              <a:buNone/>
              <a:defRPr sz="1800" b="1"/>
            </a:lvl9pPr>
          </a:lstStyle>
          <a:p>
            <a:endParaRPr/>
          </a:p>
        </p:txBody>
      </p:sp>
      <p:sp>
        <p:nvSpPr>
          <p:cNvPr id="1133" name="Google Shape;1133;p16"/>
          <p:cNvSpPr txBox="1">
            <a:spLocks noGrp="1"/>
          </p:cNvSpPr>
          <p:nvPr>
            <p:ph type="subTitle" idx="4"/>
          </p:nvPr>
        </p:nvSpPr>
        <p:spPr>
          <a:xfrm>
            <a:off x="829550" y="2436708"/>
            <a:ext cx="3246600" cy="2033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●"/>
              <a:defRPr sz="1500">
                <a:solidFill>
                  <a:schemeClr val="accent2"/>
                </a:solidFill>
              </a:defRPr>
            </a:lvl1pPr>
            <a:lvl2pPr lvl="1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○"/>
              <a:defRPr sz="1500">
                <a:solidFill>
                  <a:schemeClr val="accent2"/>
                </a:solidFill>
              </a:defRPr>
            </a:lvl2pPr>
            <a:lvl3pPr lvl="2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■"/>
              <a:defRPr sz="1500">
                <a:solidFill>
                  <a:schemeClr val="accent2"/>
                </a:solidFill>
              </a:defRPr>
            </a:lvl3pPr>
            <a:lvl4pPr lvl="3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●"/>
              <a:defRPr sz="1500">
                <a:solidFill>
                  <a:schemeClr val="accent2"/>
                </a:solidFill>
              </a:defRPr>
            </a:lvl4pPr>
            <a:lvl5pPr lvl="4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○"/>
              <a:defRPr sz="1500">
                <a:solidFill>
                  <a:schemeClr val="accent2"/>
                </a:solidFill>
              </a:defRPr>
            </a:lvl5pPr>
            <a:lvl6pPr lvl="5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■"/>
              <a:defRPr sz="1500">
                <a:solidFill>
                  <a:schemeClr val="accent2"/>
                </a:solidFill>
              </a:defRPr>
            </a:lvl6pPr>
            <a:lvl7pPr lvl="6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●"/>
              <a:defRPr sz="1500">
                <a:solidFill>
                  <a:schemeClr val="accent2"/>
                </a:solidFill>
              </a:defRPr>
            </a:lvl7pPr>
            <a:lvl8pPr lvl="7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○"/>
              <a:defRPr sz="1500">
                <a:solidFill>
                  <a:schemeClr val="accent2"/>
                </a:solidFill>
              </a:defRPr>
            </a:lvl8pPr>
            <a:lvl9pPr lvl="8">
              <a:spcBef>
                <a:spcPct val="0"/>
              </a:spcBef>
              <a:spcAft>
                <a:spcPct val="0"/>
              </a:spcAft>
              <a:buClr>
                <a:schemeClr val="accent2"/>
              </a:buClr>
              <a:buSzPts val="1500"/>
              <a:buChar char="■"/>
              <a:defRPr sz="15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only 2">
  <p:cSld name="CUSTOM_1">
    <p:spTree>
      <p:nvGrpSpPr>
        <p:cNvPr id="1" name="Shape 1134"/>
        <p:cNvGrpSpPr/>
        <p:nvPr/>
      </p:nvGrpSpPr>
      <p:grpSpPr>
        <a:xfrm>
          <a:off x="0" y="0"/>
          <a:ext cx="0" cy="0"/>
        </a:xfrm>
      </p:grpSpPr>
      <p:sp>
        <p:nvSpPr>
          <p:cNvPr id="1135" name="Google Shape;1135;p17"/>
          <p:cNvSpPr/>
          <p:nvPr/>
        </p:nvSpPr>
        <p:spPr>
          <a:xfrm>
            <a:off x="-2345741" y="2805252"/>
            <a:ext cx="2645785" cy="1028909"/>
          </a:xfrm>
          <a:custGeom>
            <a:rect l="l" t="t" r="r" b="b"/>
            <a:pathLst>
              <a:path w="82888" h="32234" extrusionOk="0">
                <a:moveTo>
                  <a:pt x="45836" y="1"/>
                </a:moveTo>
                <a:cubicBezTo>
                  <a:pt x="39803" y="1"/>
                  <a:pt x="33757" y="494"/>
                  <a:pt x="27739" y="1022"/>
                </a:cubicBezTo>
                <a:cubicBezTo>
                  <a:pt x="18977" y="1786"/>
                  <a:pt x="10081" y="2664"/>
                  <a:pt x="1890" y="5877"/>
                </a:cubicBezTo>
                <a:cubicBezTo>
                  <a:pt x="1218" y="6142"/>
                  <a:pt x="479" y="6503"/>
                  <a:pt x="286" y="7196"/>
                </a:cubicBezTo>
                <a:cubicBezTo>
                  <a:pt x="0" y="8204"/>
                  <a:pt x="1050" y="9057"/>
                  <a:pt x="1991" y="9531"/>
                </a:cubicBezTo>
                <a:cubicBezTo>
                  <a:pt x="5182" y="11131"/>
                  <a:pt x="8745" y="11973"/>
                  <a:pt x="12310" y="11973"/>
                </a:cubicBezTo>
                <a:cubicBezTo>
                  <a:pt x="12472" y="11973"/>
                  <a:pt x="12633" y="11971"/>
                  <a:pt x="12794" y="11968"/>
                </a:cubicBezTo>
                <a:lnTo>
                  <a:pt x="12794" y="11968"/>
                </a:lnTo>
                <a:cubicBezTo>
                  <a:pt x="11421" y="13148"/>
                  <a:pt x="9518" y="13429"/>
                  <a:pt x="7762" y="13879"/>
                </a:cubicBezTo>
                <a:cubicBezTo>
                  <a:pt x="6007" y="14332"/>
                  <a:pt x="4116" y="15193"/>
                  <a:pt x="3491" y="16890"/>
                </a:cubicBezTo>
                <a:cubicBezTo>
                  <a:pt x="2958" y="18349"/>
                  <a:pt x="4179" y="20265"/>
                  <a:pt x="5560" y="20265"/>
                </a:cubicBezTo>
                <a:cubicBezTo>
                  <a:pt x="5737" y="20265"/>
                  <a:pt x="5916" y="20233"/>
                  <a:pt x="6095" y="20165"/>
                </a:cubicBezTo>
                <a:lnTo>
                  <a:pt x="6095" y="20165"/>
                </a:lnTo>
                <a:cubicBezTo>
                  <a:pt x="4356" y="20939"/>
                  <a:pt x="2461" y="21970"/>
                  <a:pt x="2042" y="23812"/>
                </a:cubicBezTo>
                <a:cubicBezTo>
                  <a:pt x="1496" y="26248"/>
                  <a:pt x="3890" y="28311"/>
                  <a:pt x="6158" y="29348"/>
                </a:cubicBezTo>
                <a:cubicBezTo>
                  <a:pt x="10757" y="31440"/>
                  <a:pt x="15911" y="31940"/>
                  <a:pt x="20959" y="32133"/>
                </a:cubicBezTo>
                <a:cubicBezTo>
                  <a:pt x="22711" y="32200"/>
                  <a:pt x="24464" y="32234"/>
                  <a:pt x="26216" y="32234"/>
                </a:cubicBezTo>
                <a:cubicBezTo>
                  <a:pt x="36826" y="32234"/>
                  <a:pt x="47438" y="31002"/>
                  <a:pt x="57766" y="28558"/>
                </a:cubicBezTo>
                <a:cubicBezTo>
                  <a:pt x="65696" y="26685"/>
                  <a:pt x="74063" y="23665"/>
                  <a:pt x="78570" y="16878"/>
                </a:cubicBezTo>
                <a:cubicBezTo>
                  <a:pt x="82888" y="10388"/>
                  <a:pt x="78225" y="7410"/>
                  <a:pt x="72605" y="4911"/>
                </a:cubicBezTo>
                <a:cubicBezTo>
                  <a:pt x="67028" y="2425"/>
                  <a:pt x="60996" y="1047"/>
                  <a:pt x="54931" y="434"/>
                </a:cubicBezTo>
                <a:cubicBezTo>
                  <a:pt x="51906" y="126"/>
                  <a:pt x="48873" y="1"/>
                  <a:pt x="45836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136" name="Google Shape;1136;p17"/>
          <p:cNvGrpSpPr/>
          <p:nvPr/>
        </p:nvGrpSpPr>
        <p:grpSpPr>
          <a:xfrm>
            <a:off x="-296198" y="3071786"/>
            <a:ext cx="556343" cy="423716"/>
            <a:chOff x="-595975" y="2813252"/>
            <a:chExt cx="896026" cy="682423"/>
          </a:xfrm>
        </p:grpSpPr>
        <p:sp>
          <p:nvSpPr>
            <p:cNvPr id="1137" name="Google Shape;1137;p17"/>
            <p:cNvSpPr/>
            <p:nvPr/>
          </p:nvSpPr>
          <p:spPr>
            <a:xfrm>
              <a:off x="-337018" y="2813252"/>
              <a:ext cx="378124" cy="458403"/>
            </a:xfrm>
            <a:custGeom>
              <a:rect l="l" t="t" r="r" b="b"/>
              <a:pathLst>
                <a:path w="11846" h="14361" extrusionOk="0">
                  <a:moveTo>
                    <a:pt x="11845" y="0"/>
                  </a:moveTo>
                  <a:lnTo>
                    <a:pt x="11845" y="0"/>
                  </a:lnTo>
                  <a:cubicBezTo>
                    <a:pt x="3693" y="349"/>
                    <a:pt x="1" y="4952"/>
                    <a:pt x="1345" y="14361"/>
                  </a:cubicBezTo>
                  <a:cubicBezTo>
                    <a:pt x="7792" y="11891"/>
                    <a:pt x="11085" y="6935"/>
                    <a:pt x="118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38" name="Google Shape;1138;p17"/>
            <p:cNvSpPr/>
            <p:nvPr/>
          </p:nvSpPr>
          <p:spPr>
            <a:xfrm>
              <a:off x="-235921" y="3302424"/>
              <a:ext cx="511646" cy="189222"/>
            </a:xfrm>
            <a:custGeom>
              <a:rect l="l" t="t" r="r" b="b"/>
              <a:pathLst>
                <a:path w="16029" h="5928" extrusionOk="0">
                  <a:moveTo>
                    <a:pt x="5132" y="1"/>
                  </a:moveTo>
                  <a:cubicBezTo>
                    <a:pt x="3559" y="1"/>
                    <a:pt x="1850" y="126"/>
                    <a:pt x="1" y="381"/>
                  </a:cubicBezTo>
                  <a:cubicBezTo>
                    <a:pt x="1202" y="4316"/>
                    <a:pt x="3701" y="5927"/>
                    <a:pt x="7100" y="5927"/>
                  </a:cubicBezTo>
                  <a:cubicBezTo>
                    <a:pt x="9632" y="5927"/>
                    <a:pt x="12663" y="5033"/>
                    <a:pt x="16029" y="3539"/>
                  </a:cubicBezTo>
                  <a:cubicBezTo>
                    <a:pt x="13633" y="1223"/>
                    <a:pt x="10046" y="1"/>
                    <a:pt x="5132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39" name="Google Shape;1139;p17"/>
            <p:cNvSpPr/>
            <p:nvPr/>
          </p:nvSpPr>
          <p:spPr>
            <a:xfrm>
              <a:off x="-595975" y="2813257"/>
              <a:ext cx="896026" cy="682418"/>
            </a:xfrm>
            <a:custGeom>
              <a:rect l="l" t="t" r="r" b="b"/>
              <a:pathLst>
                <a:path w="28071" h="21379" extrusionOk="0">
                  <a:moveTo>
                    <a:pt x="20477" y="295"/>
                  </a:moveTo>
                  <a:cubicBezTo>
                    <a:pt x="20816" y="295"/>
                    <a:pt x="21156" y="324"/>
                    <a:pt x="21493" y="387"/>
                  </a:cubicBezTo>
                  <a:cubicBezTo>
                    <a:pt x="21153" y="1769"/>
                    <a:pt x="20800" y="3151"/>
                    <a:pt x="20355" y="4504"/>
                  </a:cubicBezTo>
                  <a:cubicBezTo>
                    <a:pt x="19578" y="6856"/>
                    <a:pt x="18490" y="9153"/>
                    <a:pt x="16759" y="10951"/>
                  </a:cubicBezTo>
                  <a:cubicBezTo>
                    <a:pt x="15226" y="12547"/>
                    <a:pt x="13219" y="13757"/>
                    <a:pt x="10984" y="13967"/>
                  </a:cubicBezTo>
                  <a:cubicBezTo>
                    <a:pt x="11337" y="13261"/>
                    <a:pt x="11686" y="12560"/>
                    <a:pt x="12047" y="11862"/>
                  </a:cubicBezTo>
                  <a:cubicBezTo>
                    <a:pt x="13370" y="9313"/>
                    <a:pt x="14865" y="6814"/>
                    <a:pt x="16978" y="4840"/>
                  </a:cubicBezTo>
                  <a:cubicBezTo>
                    <a:pt x="17082" y="4742"/>
                    <a:pt x="16984" y="4598"/>
                    <a:pt x="16870" y="4598"/>
                  </a:cubicBezTo>
                  <a:cubicBezTo>
                    <a:pt x="16837" y="4598"/>
                    <a:pt x="16803" y="4610"/>
                    <a:pt x="16772" y="4638"/>
                  </a:cubicBezTo>
                  <a:cubicBezTo>
                    <a:pt x="16176" y="5197"/>
                    <a:pt x="15617" y="5802"/>
                    <a:pt x="15100" y="6436"/>
                  </a:cubicBezTo>
                  <a:cubicBezTo>
                    <a:pt x="13366" y="8595"/>
                    <a:pt x="12097" y="11073"/>
                    <a:pt x="10871" y="13538"/>
                  </a:cubicBezTo>
                  <a:cubicBezTo>
                    <a:pt x="10837" y="13093"/>
                    <a:pt x="10816" y="12652"/>
                    <a:pt x="10816" y="12207"/>
                  </a:cubicBezTo>
                  <a:cubicBezTo>
                    <a:pt x="10816" y="11291"/>
                    <a:pt x="10896" y="10380"/>
                    <a:pt x="11068" y="9481"/>
                  </a:cubicBezTo>
                  <a:cubicBezTo>
                    <a:pt x="11396" y="7780"/>
                    <a:pt x="12051" y="6142"/>
                    <a:pt x="13038" y="4714"/>
                  </a:cubicBezTo>
                  <a:cubicBezTo>
                    <a:pt x="13945" y="3412"/>
                    <a:pt x="15126" y="2294"/>
                    <a:pt x="16495" y="1492"/>
                  </a:cubicBezTo>
                  <a:cubicBezTo>
                    <a:pt x="17691" y="793"/>
                    <a:pt x="19082" y="295"/>
                    <a:pt x="20477" y="295"/>
                  </a:cubicBezTo>
                  <a:close/>
                  <a:moveTo>
                    <a:pt x="7275" y="2958"/>
                  </a:moveTo>
                  <a:cubicBezTo>
                    <a:pt x="7280" y="2962"/>
                    <a:pt x="7284" y="2971"/>
                    <a:pt x="7288" y="2987"/>
                  </a:cubicBezTo>
                  <a:cubicBezTo>
                    <a:pt x="7305" y="3042"/>
                    <a:pt x="7359" y="3097"/>
                    <a:pt x="7385" y="3147"/>
                  </a:cubicBezTo>
                  <a:cubicBezTo>
                    <a:pt x="7435" y="3235"/>
                    <a:pt x="7485" y="3319"/>
                    <a:pt x="7532" y="3407"/>
                  </a:cubicBezTo>
                  <a:cubicBezTo>
                    <a:pt x="7952" y="4197"/>
                    <a:pt x="8258" y="5041"/>
                    <a:pt x="8456" y="5911"/>
                  </a:cubicBezTo>
                  <a:cubicBezTo>
                    <a:pt x="8859" y="7675"/>
                    <a:pt x="8834" y="9536"/>
                    <a:pt x="8481" y="11308"/>
                  </a:cubicBezTo>
                  <a:cubicBezTo>
                    <a:pt x="8288" y="12303"/>
                    <a:pt x="7981" y="13269"/>
                    <a:pt x="7674" y="14227"/>
                  </a:cubicBezTo>
                  <a:cubicBezTo>
                    <a:pt x="7653" y="14303"/>
                    <a:pt x="7624" y="14383"/>
                    <a:pt x="7599" y="14458"/>
                  </a:cubicBezTo>
                  <a:cubicBezTo>
                    <a:pt x="7078" y="12043"/>
                    <a:pt x="6801" y="9544"/>
                    <a:pt x="7259" y="7099"/>
                  </a:cubicBezTo>
                  <a:cubicBezTo>
                    <a:pt x="7281" y="6988"/>
                    <a:pt x="7186" y="6915"/>
                    <a:pt x="7101" y="6915"/>
                  </a:cubicBezTo>
                  <a:cubicBezTo>
                    <a:pt x="7045" y="6915"/>
                    <a:pt x="6993" y="6946"/>
                    <a:pt x="6981" y="7020"/>
                  </a:cubicBezTo>
                  <a:cubicBezTo>
                    <a:pt x="6498" y="9594"/>
                    <a:pt x="6805" y="12224"/>
                    <a:pt x="7368" y="14761"/>
                  </a:cubicBezTo>
                  <a:cubicBezTo>
                    <a:pt x="5818" y="13597"/>
                    <a:pt x="4923" y="11749"/>
                    <a:pt x="4675" y="9851"/>
                  </a:cubicBezTo>
                  <a:cubicBezTo>
                    <a:pt x="4549" y="8880"/>
                    <a:pt x="4575" y="7881"/>
                    <a:pt x="4726" y="6910"/>
                  </a:cubicBezTo>
                  <a:cubicBezTo>
                    <a:pt x="4873" y="5974"/>
                    <a:pt x="5175" y="5050"/>
                    <a:pt x="5767" y="4302"/>
                  </a:cubicBezTo>
                  <a:cubicBezTo>
                    <a:pt x="6040" y="3953"/>
                    <a:pt x="6355" y="3651"/>
                    <a:pt x="6696" y="3378"/>
                  </a:cubicBezTo>
                  <a:cubicBezTo>
                    <a:pt x="6801" y="3294"/>
                    <a:pt x="6910" y="3210"/>
                    <a:pt x="7027" y="3130"/>
                  </a:cubicBezTo>
                  <a:cubicBezTo>
                    <a:pt x="7086" y="3088"/>
                    <a:pt x="7196" y="2983"/>
                    <a:pt x="7275" y="2958"/>
                  </a:cubicBezTo>
                  <a:close/>
                  <a:moveTo>
                    <a:pt x="13829" y="16104"/>
                  </a:moveTo>
                  <a:cubicBezTo>
                    <a:pt x="16072" y="16104"/>
                    <a:pt x="18316" y="16249"/>
                    <a:pt x="20540" y="16541"/>
                  </a:cubicBezTo>
                  <a:cubicBezTo>
                    <a:pt x="22883" y="16848"/>
                    <a:pt x="25202" y="17318"/>
                    <a:pt x="27483" y="17944"/>
                  </a:cubicBezTo>
                  <a:cubicBezTo>
                    <a:pt x="26332" y="18507"/>
                    <a:pt x="25227" y="19162"/>
                    <a:pt x="24085" y="19742"/>
                  </a:cubicBezTo>
                  <a:cubicBezTo>
                    <a:pt x="22988" y="20296"/>
                    <a:pt x="21838" y="20775"/>
                    <a:pt x="20615" y="20981"/>
                  </a:cubicBezTo>
                  <a:cubicBezTo>
                    <a:pt x="20191" y="21053"/>
                    <a:pt x="19761" y="21088"/>
                    <a:pt x="19330" y="21088"/>
                  </a:cubicBezTo>
                  <a:cubicBezTo>
                    <a:pt x="18498" y="21088"/>
                    <a:pt x="17664" y="20957"/>
                    <a:pt x="16873" y="20708"/>
                  </a:cubicBezTo>
                  <a:cubicBezTo>
                    <a:pt x="14731" y="20036"/>
                    <a:pt x="12946" y="18440"/>
                    <a:pt x="12005" y="16407"/>
                  </a:cubicBezTo>
                  <a:lnTo>
                    <a:pt x="12005" y="16407"/>
                  </a:lnTo>
                  <a:cubicBezTo>
                    <a:pt x="14231" y="17428"/>
                    <a:pt x="16629" y="18024"/>
                    <a:pt x="19070" y="18171"/>
                  </a:cubicBezTo>
                  <a:cubicBezTo>
                    <a:pt x="19074" y="18171"/>
                    <a:pt x="19078" y="18172"/>
                    <a:pt x="19082" y="18172"/>
                  </a:cubicBezTo>
                  <a:cubicBezTo>
                    <a:pt x="19262" y="18172"/>
                    <a:pt x="19250" y="17894"/>
                    <a:pt x="19070" y="17881"/>
                  </a:cubicBezTo>
                  <a:cubicBezTo>
                    <a:pt x="16663" y="17739"/>
                    <a:pt x="14290" y="17142"/>
                    <a:pt x="12097" y="16134"/>
                  </a:cubicBezTo>
                  <a:cubicBezTo>
                    <a:pt x="12442" y="16121"/>
                    <a:pt x="12782" y="16113"/>
                    <a:pt x="13122" y="16109"/>
                  </a:cubicBezTo>
                  <a:cubicBezTo>
                    <a:pt x="13358" y="16106"/>
                    <a:pt x="13594" y="16104"/>
                    <a:pt x="13829" y="16104"/>
                  </a:cubicBezTo>
                  <a:close/>
                  <a:moveTo>
                    <a:pt x="20469" y="1"/>
                  </a:moveTo>
                  <a:cubicBezTo>
                    <a:pt x="18919" y="1"/>
                    <a:pt x="17375" y="584"/>
                    <a:pt x="16075" y="1400"/>
                  </a:cubicBezTo>
                  <a:cubicBezTo>
                    <a:pt x="13227" y="3181"/>
                    <a:pt x="11375" y="6201"/>
                    <a:pt x="10766" y="9473"/>
                  </a:cubicBezTo>
                  <a:cubicBezTo>
                    <a:pt x="10598" y="10363"/>
                    <a:pt x="10514" y="11266"/>
                    <a:pt x="10514" y="12173"/>
                  </a:cubicBezTo>
                  <a:cubicBezTo>
                    <a:pt x="10514" y="12635"/>
                    <a:pt x="10535" y="13097"/>
                    <a:pt x="10577" y="13564"/>
                  </a:cubicBezTo>
                  <a:cubicBezTo>
                    <a:pt x="10598" y="13803"/>
                    <a:pt x="10677" y="14089"/>
                    <a:pt x="10535" y="14303"/>
                  </a:cubicBezTo>
                  <a:cubicBezTo>
                    <a:pt x="10425" y="14475"/>
                    <a:pt x="10253" y="14626"/>
                    <a:pt x="10110" y="14773"/>
                  </a:cubicBezTo>
                  <a:cubicBezTo>
                    <a:pt x="9212" y="15693"/>
                    <a:pt x="8174" y="16470"/>
                    <a:pt x="7048" y="17087"/>
                  </a:cubicBezTo>
                  <a:cubicBezTo>
                    <a:pt x="7259" y="16445"/>
                    <a:pt x="7464" y="15794"/>
                    <a:pt x="7674" y="15147"/>
                  </a:cubicBezTo>
                  <a:cubicBezTo>
                    <a:pt x="7700" y="15122"/>
                    <a:pt x="7716" y="15080"/>
                    <a:pt x="7712" y="15029"/>
                  </a:cubicBezTo>
                  <a:cubicBezTo>
                    <a:pt x="7851" y="14588"/>
                    <a:pt x="7994" y="14143"/>
                    <a:pt x="8136" y="13698"/>
                  </a:cubicBezTo>
                  <a:cubicBezTo>
                    <a:pt x="8481" y="12602"/>
                    <a:pt x="8771" y="11493"/>
                    <a:pt x="8918" y="10346"/>
                  </a:cubicBezTo>
                  <a:cubicBezTo>
                    <a:pt x="9153" y="8464"/>
                    <a:pt x="9027" y="6503"/>
                    <a:pt x="8401" y="4697"/>
                  </a:cubicBezTo>
                  <a:cubicBezTo>
                    <a:pt x="8250" y="4256"/>
                    <a:pt x="8065" y="3832"/>
                    <a:pt x="7855" y="3416"/>
                  </a:cubicBezTo>
                  <a:cubicBezTo>
                    <a:pt x="7746" y="3202"/>
                    <a:pt x="7637" y="2983"/>
                    <a:pt x="7498" y="2782"/>
                  </a:cubicBezTo>
                  <a:cubicBezTo>
                    <a:pt x="7437" y="2688"/>
                    <a:pt x="7369" y="2648"/>
                    <a:pt x="7292" y="2648"/>
                  </a:cubicBezTo>
                  <a:cubicBezTo>
                    <a:pt x="7230" y="2648"/>
                    <a:pt x="7163" y="2674"/>
                    <a:pt x="7090" y="2719"/>
                  </a:cubicBezTo>
                  <a:cubicBezTo>
                    <a:pt x="6318" y="3214"/>
                    <a:pt x="5616" y="3869"/>
                    <a:pt x="5154" y="4663"/>
                  </a:cubicBezTo>
                  <a:cubicBezTo>
                    <a:pt x="4650" y="5529"/>
                    <a:pt x="4444" y="6532"/>
                    <a:pt x="4344" y="7511"/>
                  </a:cubicBezTo>
                  <a:cubicBezTo>
                    <a:pt x="4243" y="8540"/>
                    <a:pt x="4281" y="9586"/>
                    <a:pt x="4491" y="10598"/>
                  </a:cubicBezTo>
                  <a:cubicBezTo>
                    <a:pt x="4869" y="12396"/>
                    <a:pt x="5851" y="14063"/>
                    <a:pt x="7364" y="15122"/>
                  </a:cubicBezTo>
                  <a:cubicBezTo>
                    <a:pt x="7141" y="15819"/>
                    <a:pt x="6918" y="16512"/>
                    <a:pt x="6691" y="17209"/>
                  </a:cubicBezTo>
                  <a:cubicBezTo>
                    <a:pt x="6687" y="17230"/>
                    <a:pt x="6687" y="17251"/>
                    <a:pt x="6687" y="17268"/>
                  </a:cubicBezTo>
                  <a:cubicBezTo>
                    <a:pt x="6481" y="17373"/>
                    <a:pt x="6276" y="17474"/>
                    <a:pt x="6066" y="17562"/>
                  </a:cubicBezTo>
                  <a:cubicBezTo>
                    <a:pt x="6045" y="17562"/>
                    <a:pt x="6024" y="17571"/>
                    <a:pt x="6003" y="17583"/>
                  </a:cubicBezTo>
                  <a:cubicBezTo>
                    <a:pt x="5994" y="17587"/>
                    <a:pt x="5986" y="17592"/>
                    <a:pt x="5977" y="17600"/>
                  </a:cubicBezTo>
                  <a:cubicBezTo>
                    <a:pt x="5914" y="17625"/>
                    <a:pt x="5851" y="17655"/>
                    <a:pt x="5788" y="17684"/>
                  </a:cubicBezTo>
                  <a:cubicBezTo>
                    <a:pt x="5763" y="17692"/>
                    <a:pt x="5742" y="17713"/>
                    <a:pt x="5725" y="17734"/>
                  </a:cubicBezTo>
                  <a:cubicBezTo>
                    <a:pt x="5377" y="17886"/>
                    <a:pt x="4990" y="17961"/>
                    <a:pt x="4629" y="18033"/>
                  </a:cubicBezTo>
                  <a:cubicBezTo>
                    <a:pt x="4138" y="18138"/>
                    <a:pt x="3651" y="18217"/>
                    <a:pt x="3159" y="18280"/>
                  </a:cubicBezTo>
                  <a:cubicBezTo>
                    <a:pt x="2164" y="18406"/>
                    <a:pt x="1164" y="18461"/>
                    <a:pt x="164" y="18486"/>
                  </a:cubicBezTo>
                  <a:cubicBezTo>
                    <a:pt x="2" y="18503"/>
                    <a:pt x="1" y="18793"/>
                    <a:pt x="181" y="18793"/>
                  </a:cubicBezTo>
                  <a:cubicBezTo>
                    <a:pt x="183" y="18793"/>
                    <a:pt x="184" y="18793"/>
                    <a:pt x="185" y="18793"/>
                  </a:cubicBezTo>
                  <a:cubicBezTo>
                    <a:pt x="1231" y="18759"/>
                    <a:pt x="2281" y="18700"/>
                    <a:pt x="3314" y="18566"/>
                  </a:cubicBezTo>
                  <a:cubicBezTo>
                    <a:pt x="3823" y="18499"/>
                    <a:pt x="4327" y="18415"/>
                    <a:pt x="4827" y="18301"/>
                  </a:cubicBezTo>
                  <a:cubicBezTo>
                    <a:pt x="5284" y="18205"/>
                    <a:pt x="5776" y="18108"/>
                    <a:pt x="6171" y="17848"/>
                  </a:cubicBezTo>
                  <a:cubicBezTo>
                    <a:pt x="7099" y="17432"/>
                    <a:pt x="7989" y="16915"/>
                    <a:pt x="8800" y="16306"/>
                  </a:cubicBezTo>
                  <a:cubicBezTo>
                    <a:pt x="8819" y="16325"/>
                    <a:pt x="8851" y="16340"/>
                    <a:pt x="8888" y="16340"/>
                  </a:cubicBezTo>
                  <a:cubicBezTo>
                    <a:pt x="8892" y="16340"/>
                    <a:pt x="8896" y="16340"/>
                    <a:pt x="8901" y="16340"/>
                  </a:cubicBezTo>
                  <a:cubicBezTo>
                    <a:pt x="9787" y="16256"/>
                    <a:pt x="10682" y="16197"/>
                    <a:pt x="11572" y="16155"/>
                  </a:cubicBezTo>
                  <a:lnTo>
                    <a:pt x="11572" y="16159"/>
                  </a:lnTo>
                  <a:cubicBezTo>
                    <a:pt x="12076" y="17394"/>
                    <a:pt x="12862" y="18499"/>
                    <a:pt x="13870" y="19368"/>
                  </a:cubicBezTo>
                  <a:cubicBezTo>
                    <a:pt x="15383" y="20673"/>
                    <a:pt x="17341" y="21378"/>
                    <a:pt x="19322" y="21378"/>
                  </a:cubicBezTo>
                  <a:cubicBezTo>
                    <a:pt x="19859" y="21378"/>
                    <a:pt x="20398" y="21326"/>
                    <a:pt x="20930" y="21220"/>
                  </a:cubicBezTo>
                  <a:cubicBezTo>
                    <a:pt x="23488" y="20712"/>
                    <a:pt x="25635" y="19120"/>
                    <a:pt x="27957" y="18033"/>
                  </a:cubicBezTo>
                  <a:cubicBezTo>
                    <a:pt x="28071" y="17982"/>
                    <a:pt x="28033" y="17797"/>
                    <a:pt x="27919" y="17768"/>
                  </a:cubicBezTo>
                  <a:cubicBezTo>
                    <a:pt x="26563" y="17381"/>
                    <a:pt x="25193" y="17058"/>
                    <a:pt x="23812" y="16785"/>
                  </a:cubicBezTo>
                  <a:cubicBezTo>
                    <a:pt x="21367" y="16306"/>
                    <a:pt x="18889" y="16004"/>
                    <a:pt x="16398" y="15878"/>
                  </a:cubicBezTo>
                  <a:cubicBezTo>
                    <a:pt x="15543" y="15835"/>
                    <a:pt x="14686" y="15813"/>
                    <a:pt x="13829" y="15813"/>
                  </a:cubicBezTo>
                  <a:cubicBezTo>
                    <a:pt x="12272" y="15813"/>
                    <a:pt x="10715" y="15884"/>
                    <a:pt x="9165" y="16025"/>
                  </a:cubicBezTo>
                  <a:cubicBezTo>
                    <a:pt x="9665" y="15626"/>
                    <a:pt x="10136" y="15189"/>
                    <a:pt x="10572" y="14714"/>
                  </a:cubicBezTo>
                  <a:cubicBezTo>
                    <a:pt x="10698" y="14580"/>
                    <a:pt x="10820" y="14441"/>
                    <a:pt x="10875" y="14265"/>
                  </a:cubicBezTo>
                  <a:lnTo>
                    <a:pt x="10892" y="14265"/>
                  </a:lnTo>
                  <a:cubicBezTo>
                    <a:pt x="12169" y="14160"/>
                    <a:pt x="13395" y="13744"/>
                    <a:pt x="14504" y="13106"/>
                  </a:cubicBezTo>
                  <a:cubicBezTo>
                    <a:pt x="16579" y="11909"/>
                    <a:pt x="18158" y="10010"/>
                    <a:pt x="19250" y="7906"/>
                  </a:cubicBezTo>
                  <a:cubicBezTo>
                    <a:pt x="20489" y="5524"/>
                    <a:pt x="21165" y="2903"/>
                    <a:pt x="21804" y="308"/>
                  </a:cubicBezTo>
                  <a:cubicBezTo>
                    <a:pt x="21817" y="236"/>
                    <a:pt x="21783" y="148"/>
                    <a:pt x="21703" y="131"/>
                  </a:cubicBezTo>
                  <a:cubicBezTo>
                    <a:pt x="21294" y="42"/>
                    <a:pt x="20881" y="1"/>
                    <a:pt x="20469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140" name="Google Shape;1140;p17"/>
          <p:cNvSpPr/>
          <p:nvPr/>
        </p:nvSpPr>
        <p:spPr>
          <a:xfrm>
            <a:off x="3535640" y="-660042"/>
            <a:ext cx="2645785" cy="1028973"/>
          </a:xfrm>
          <a:custGeom>
            <a:rect l="l" t="t" r="r" b="b"/>
            <a:pathLst>
              <a:path w="82888" h="32236" extrusionOk="0">
                <a:moveTo>
                  <a:pt x="45836" y="1"/>
                </a:moveTo>
                <a:cubicBezTo>
                  <a:pt x="39803" y="1"/>
                  <a:pt x="33757" y="493"/>
                  <a:pt x="27739" y="1021"/>
                </a:cubicBezTo>
                <a:cubicBezTo>
                  <a:pt x="18977" y="1790"/>
                  <a:pt x="10081" y="2664"/>
                  <a:pt x="1890" y="5877"/>
                </a:cubicBezTo>
                <a:cubicBezTo>
                  <a:pt x="1218" y="6141"/>
                  <a:pt x="479" y="6503"/>
                  <a:pt x="286" y="7196"/>
                </a:cubicBezTo>
                <a:cubicBezTo>
                  <a:pt x="0" y="8204"/>
                  <a:pt x="1050" y="9061"/>
                  <a:pt x="1991" y="9531"/>
                </a:cubicBezTo>
                <a:cubicBezTo>
                  <a:pt x="5182" y="11130"/>
                  <a:pt x="8745" y="11972"/>
                  <a:pt x="12314" y="11972"/>
                </a:cubicBezTo>
                <a:cubicBezTo>
                  <a:pt x="12476" y="11972"/>
                  <a:pt x="12637" y="11971"/>
                  <a:pt x="12798" y="11967"/>
                </a:cubicBezTo>
                <a:lnTo>
                  <a:pt x="12798" y="11967"/>
                </a:lnTo>
                <a:cubicBezTo>
                  <a:pt x="11421" y="13152"/>
                  <a:pt x="9518" y="13429"/>
                  <a:pt x="7762" y="13878"/>
                </a:cubicBezTo>
                <a:cubicBezTo>
                  <a:pt x="6007" y="14332"/>
                  <a:pt x="4117" y="15193"/>
                  <a:pt x="3491" y="16894"/>
                </a:cubicBezTo>
                <a:cubicBezTo>
                  <a:pt x="2958" y="18352"/>
                  <a:pt x="4178" y="20264"/>
                  <a:pt x="5559" y="20264"/>
                </a:cubicBezTo>
                <a:cubicBezTo>
                  <a:pt x="5738" y="20264"/>
                  <a:pt x="5919" y="20232"/>
                  <a:pt x="6100" y="20163"/>
                </a:cubicBezTo>
                <a:lnTo>
                  <a:pt x="6100" y="20163"/>
                </a:lnTo>
                <a:cubicBezTo>
                  <a:pt x="4360" y="20940"/>
                  <a:pt x="2462" y="21968"/>
                  <a:pt x="2042" y="23812"/>
                </a:cubicBezTo>
                <a:cubicBezTo>
                  <a:pt x="1496" y="26248"/>
                  <a:pt x="3890" y="28314"/>
                  <a:pt x="6158" y="29348"/>
                </a:cubicBezTo>
                <a:cubicBezTo>
                  <a:pt x="10757" y="31443"/>
                  <a:pt x="15911" y="31939"/>
                  <a:pt x="20959" y="32137"/>
                </a:cubicBezTo>
                <a:cubicBezTo>
                  <a:pt x="22700" y="32203"/>
                  <a:pt x="24442" y="32236"/>
                  <a:pt x="26184" y="32236"/>
                </a:cubicBezTo>
                <a:cubicBezTo>
                  <a:pt x="36807" y="32236"/>
                  <a:pt x="47428" y="31005"/>
                  <a:pt x="57766" y="28562"/>
                </a:cubicBezTo>
                <a:cubicBezTo>
                  <a:pt x="65700" y="26685"/>
                  <a:pt x="74063" y="23669"/>
                  <a:pt x="78574" y="16877"/>
                </a:cubicBezTo>
                <a:cubicBezTo>
                  <a:pt x="82888" y="10388"/>
                  <a:pt x="78225" y="7410"/>
                  <a:pt x="72610" y="4911"/>
                </a:cubicBezTo>
                <a:cubicBezTo>
                  <a:pt x="67028" y="2424"/>
                  <a:pt x="60996" y="1047"/>
                  <a:pt x="54931" y="433"/>
                </a:cubicBezTo>
                <a:cubicBezTo>
                  <a:pt x="51906" y="125"/>
                  <a:pt x="48873" y="1"/>
                  <a:pt x="45836" y="1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141" name="Google Shape;1141;p17"/>
          <p:cNvGrpSpPr/>
          <p:nvPr/>
        </p:nvGrpSpPr>
        <p:grpSpPr>
          <a:xfrm>
            <a:off x="-1336537" y="4047136"/>
            <a:ext cx="12536484" cy="1266713"/>
            <a:chOff x="-803850" y="3996475"/>
            <a:chExt cx="9818675" cy="992100"/>
          </a:xfrm>
        </p:grpSpPr>
        <p:sp>
          <p:nvSpPr>
            <p:cNvPr id="1142" name="Google Shape;1142;p17"/>
            <p:cNvSpPr/>
            <p:nvPr/>
          </p:nvSpPr>
          <p:spPr>
            <a:xfrm>
              <a:off x="-803850" y="39964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0"/>
                  </a:moveTo>
                  <a:lnTo>
                    <a:pt x="0" y="9581"/>
                  </a:lnTo>
                  <a:lnTo>
                    <a:pt x="1088" y="11059"/>
                  </a:lnTo>
                  <a:lnTo>
                    <a:pt x="13294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6" y="2260"/>
                  </a:lnTo>
                  <a:lnTo>
                    <a:pt x="74332" y="11059"/>
                  </a:lnTo>
                  <a:lnTo>
                    <a:pt x="86537" y="2260"/>
                  </a:lnTo>
                  <a:lnTo>
                    <a:pt x="98739" y="11059"/>
                  </a:lnTo>
                  <a:lnTo>
                    <a:pt x="110945" y="2260"/>
                  </a:lnTo>
                  <a:lnTo>
                    <a:pt x="123155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83" y="11059"/>
                  </a:lnTo>
                  <a:lnTo>
                    <a:pt x="184189" y="2260"/>
                  </a:lnTo>
                  <a:lnTo>
                    <a:pt x="196394" y="11059"/>
                  </a:lnTo>
                  <a:lnTo>
                    <a:pt x="197482" y="9581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43" name="Google Shape;1143;p17"/>
            <p:cNvSpPr/>
            <p:nvPr/>
          </p:nvSpPr>
          <p:spPr>
            <a:xfrm>
              <a:off x="-803850" y="4175400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294" y="0"/>
                  </a:moveTo>
                  <a:lnTo>
                    <a:pt x="0" y="9585"/>
                  </a:lnTo>
                  <a:lnTo>
                    <a:pt x="1088" y="11055"/>
                  </a:lnTo>
                  <a:lnTo>
                    <a:pt x="13294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6" y="2256"/>
                  </a:lnTo>
                  <a:lnTo>
                    <a:pt x="74332" y="11055"/>
                  </a:lnTo>
                  <a:lnTo>
                    <a:pt x="86537" y="2256"/>
                  </a:lnTo>
                  <a:lnTo>
                    <a:pt x="98739" y="11055"/>
                  </a:lnTo>
                  <a:lnTo>
                    <a:pt x="110945" y="2256"/>
                  </a:lnTo>
                  <a:lnTo>
                    <a:pt x="123155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83" y="11055"/>
                  </a:lnTo>
                  <a:lnTo>
                    <a:pt x="184189" y="2256"/>
                  </a:lnTo>
                  <a:lnTo>
                    <a:pt x="196394" y="11055"/>
                  </a:lnTo>
                  <a:lnTo>
                    <a:pt x="197482" y="9585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44" name="Google Shape;1144;p17"/>
            <p:cNvSpPr/>
            <p:nvPr/>
          </p:nvSpPr>
          <p:spPr>
            <a:xfrm>
              <a:off x="-803850" y="4354325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294" y="0"/>
                  </a:moveTo>
                  <a:lnTo>
                    <a:pt x="0" y="9585"/>
                  </a:lnTo>
                  <a:lnTo>
                    <a:pt x="1088" y="11055"/>
                  </a:lnTo>
                  <a:lnTo>
                    <a:pt x="13294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6" y="2256"/>
                  </a:lnTo>
                  <a:lnTo>
                    <a:pt x="74332" y="11055"/>
                  </a:lnTo>
                  <a:lnTo>
                    <a:pt x="86537" y="2256"/>
                  </a:lnTo>
                  <a:lnTo>
                    <a:pt x="98739" y="11055"/>
                  </a:lnTo>
                  <a:lnTo>
                    <a:pt x="110945" y="2256"/>
                  </a:lnTo>
                  <a:lnTo>
                    <a:pt x="123155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83" y="11055"/>
                  </a:lnTo>
                  <a:lnTo>
                    <a:pt x="184189" y="2256"/>
                  </a:lnTo>
                  <a:lnTo>
                    <a:pt x="196394" y="11055"/>
                  </a:lnTo>
                  <a:lnTo>
                    <a:pt x="197482" y="9585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45" name="Google Shape;1145;p17"/>
            <p:cNvSpPr/>
            <p:nvPr/>
          </p:nvSpPr>
          <p:spPr>
            <a:xfrm>
              <a:off x="-803850" y="4533150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0"/>
                  </a:moveTo>
                  <a:lnTo>
                    <a:pt x="0" y="9589"/>
                  </a:lnTo>
                  <a:lnTo>
                    <a:pt x="1088" y="11059"/>
                  </a:lnTo>
                  <a:lnTo>
                    <a:pt x="13294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6" y="2260"/>
                  </a:lnTo>
                  <a:lnTo>
                    <a:pt x="74332" y="11059"/>
                  </a:lnTo>
                  <a:lnTo>
                    <a:pt x="86537" y="2260"/>
                  </a:lnTo>
                  <a:lnTo>
                    <a:pt x="98739" y="11059"/>
                  </a:lnTo>
                  <a:lnTo>
                    <a:pt x="110945" y="2260"/>
                  </a:lnTo>
                  <a:lnTo>
                    <a:pt x="123155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83" y="11059"/>
                  </a:lnTo>
                  <a:lnTo>
                    <a:pt x="184189" y="2260"/>
                  </a:lnTo>
                  <a:lnTo>
                    <a:pt x="196394" y="11059"/>
                  </a:lnTo>
                  <a:lnTo>
                    <a:pt x="197482" y="9589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46" name="Google Shape;1146;p17"/>
            <p:cNvSpPr/>
            <p:nvPr/>
          </p:nvSpPr>
          <p:spPr>
            <a:xfrm>
              <a:off x="-803850" y="47120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1"/>
                  </a:moveTo>
                  <a:lnTo>
                    <a:pt x="0" y="9590"/>
                  </a:lnTo>
                  <a:lnTo>
                    <a:pt x="1088" y="11060"/>
                  </a:lnTo>
                  <a:lnTo>
                    <a:pt x="13294" y="2260"/>
                  </a:lnTo>
                  <a:lnTo>
                    <a:pt x="25504" y="11060"/>
                  </a:lnTo>
                  <a:lnTo>
                    <a:pt x="37710" y="2260"/>
                  </a:lnTo>
                  <a:lnTo>
                    <a:pt x="49916" y="11060"/>
                  </a:lnTo>
                  <a:lnTo>
                    <a:pt x="62126" y="2260"/>
                  </a:lnTo>
                  <a:lnTo>
                    <a:pt x="74332" y="11060"/>
                  </a:lnTo>
                  <a:lnTo>
                    <a:pt x="86537" y="2260"/>
                  </a:lnTo>
                  <a:lnTo>
                    <a:pt x="98739" y="11060"/>
                  </a:lnTo>
                  <a:lnTo>
                    <a:pt x="110945" y="2260"/>
                  </a:lnTo>
                  <a:lnTo>
                    <a:pt x="123155" y="11060"/>
                  </a:lnTo>
                  <a:lnTo>
                    <a:pt x="135361" y="2260"/>
                  </a:lnTo>
                  <a:lnTo>
                    <a:pt x="147567" y="11060"/>
                  </a:lnTo>
                  <a:lnTo>
                    <a:pt x="159773" y="2260"/>
                  </a:lnTo>
                  <a:lnTo>
                    <a:pt x="171983" y="11060"/>
                  </a:lnTo>
                  <a:lnTo>
                    <a:pt x="184189" y="2260"/>
                  </a:lnTo>
                  <a:lnTo>
                    <a:pt x="196394" y="11060"/>
                  </a:lnTo>
                  <a:lnTo>
                    <a:pt x="197482" y="9590"/>
                  </a:lnTo>
                  <a:lnTo>
                    <a:pt x="184189" y="1"/>
                  </a:lnTo>
                  <a:lnTo>
                    <a:pt x="171983" y="8800"/>
                  </a:lnTo>
                  <a:lnTo>
                    <a:pt x="159773" y="1"/>
                  </a:lnTo>
                  <a:lnTo>
                    <a:pt x="147567" y="8800"/>
                  </a:lnTo>
                  <a:lnTo>
                    <a:pt x="135361" y="1"/>
                  </a:lnTo>
                  <a:lnTo>
                    <a:pt x="123155" y="8800"/>
                  </a:lnTo>
                  <a:lnTo>
                    <a:pt x="110945" y="1"/>
                  </a:lnTo>
                  <a:lnTo>
                    <a:pt x="98739" y="8800"/>
                  </a:lnTo>
                  <a:lnTo>
                    <a:pt x="86537" y="1"/>
                  </a:lnTo>
                  <a:lnTo>
                    <a:pt x="74332" y="8800"/>
                  </a:lnTo>
                  <a:lnTo>
                    <a:pt x="62126" y="1"/>
                  </a:lnTo>
                  <a:lnTo>
                    <a:pt x="49916" y="8800"/>
                  </a:lnTo>
                  <a:lnTo>
                    <a:pt x="37710" y="1"/>
                  </a:lnTo>
                  <a:lnTo>
                    <a:pt x="25504" y="8800"/>
                  </a:lnTo>
                  <a:lnTo>
                    <a:pt x="13294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47" name="Google Shape;1147;p17"/>
            <p:cNvSpPr/>
            <p:nvPr/>
          </p:nvSpPr>
          <p:spPr>
            <a:xfrm>
              <a:off x="4077750" y="39964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0"/>
                  </a:moveTo>
                  <a:lnTo>
                    <a:pt x="1" y="9581"/>
                  </a:lnTo>
                  <a:lnTo>
                    <a:pt x="1093" y="11059"/>
                  </a:lnTo>
                  <a:lnTo>
                    <a:pt x="13303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4" y="11059"/>
                  </a:lnTo>
                  <a:lnTo>
                    <a:pt x="110950" y="2260"/>
                  </a:lnTo>
                  <a:lnTo>
                    <a:pt x="123160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5" y="11059"/>
                  </a:lnTo>
                  <a:lnTo>
                    <a:pt x="197483" y="9581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48" name="Google Shape;1148;p17"/>
            <p:cNvSpPr/>
            <p:nvPr/>
          </p:nvSpPr>
          <p:spPr>
            <a:xfrm>
              <a:off x="4077750" y="4175400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303" y="0"/>
                  </a:moveTo>
                  <a:lnTo>
                    <a:pt x="1" y="9585"/>
                  </a:lnTo>
                  <a:lnTo>
                    <a:pt x="1093" y="11055"/>
                  </a:lnTo>
                  <a:lnTo>
                    <a:pt x="13303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4" y="11055"/>
                  </a:lnTo>
                  <a:lnTo>
                    <a:pt x="110950" y="2256"/>
                  </a:lnTo>
                  <a:lnTo>
                    <a:pt x="123160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5" y="11055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49" name="Google Shape;1149;p17"/>
            <p:cNvSpPr/>
            <p:nvPr/>
          </p:nvSpPr>
          <p:spPr>
            <a:xfrm>
              <a:off x="4077750" y="4354325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303" y="0"/>
                  </a:moveTo>
                  <a:lnTo>
                    <a:pt x="1" y="9585"/>
                  </a:lnTo>
                  <a:lnTo>
                    <a:pt x="1093" y="11055"/>
                  </a:lnTo>
                  <a:lnTo>
                    <a:pt x="13303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4" y="11055"/>
                  </a:lnTo>
                  <a:lnTo>
                    <a:pt x="110950" y="2256"/>
                  </a:lnTo>
                  <a:lnTo>
                    <a:pt x="123160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5" y="11055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50" name="Google Shape;1150;p17"/>
            <p:cNvSpPr/>
            <p:nvPr/>
          </p:nvSpPr>
          <p:spPr>
            <a:xfrm>
              <a:off x="4077750" y="4533150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0"/>
                  </a:moveTo>
                  <a:lnTo>
                    <a:pt x="1" y="9589"/>
                  </a:lnTo>
                  <a:lnTo>
                    <a:pt x="1093" y="11059"/>
                  </a:lnTo>
                  <a:lnTo>
                    <a:pt x="13303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4" y="11059"/>
                  </a:lnTo>
                  <a:lnTo>
                    <a:pt x="110950" y="2260"/>
                  </a:lnTo>
                  <a:lnTo>
                    <a:pt x="123160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5" y="11059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51" name="Google Shape;1151;p17"/>
            <p:cNvSpPr/>
            <p:nvPr/>
          </p:nvSpPr>
          <p:spPr>
            <a:xfrm>
              <a:off x="4077750" y="47120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1"/>
                  </a:moveTo>
                  <a:lnTo>
                    <a:pt x="1" y="9590"/>
                  </a:lnTo>
                  <a:lnTo>
                    <a:pt x="1093" y="11060"/>
                  </a:lnTo>
                  <a:lnTo>
                    <a:pt x="13303" y="2260"/>
                  </a:lnTo>
                  <a:lnTo>
                    <a:pt x="25504" y="11060"/>
                  </a:lnTo>
                  <a:lnTo>
                    <a:pt x="37710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4" y="11060"/>
                  </a:lnTo>
                  <a:lnTo>
                    <a:pt x="110950" y="2260"/>
                  </a:lnTo>
                  <a:lnTo>
                    <a:pt x="123160" y="11060"/>
                  </a:lnTo>
                  <a:lnTo>
                    <a:pt x="135361" y="2260"/>
                  </a:lnTo>
                  <a:lnTo>
                    <a:pt x="147567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5" y="11060"/>
                  </a:lnTo>
                  <a:lnTo>
                    <a:pt x="197483" y="9590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7" y="8800"/>
                  </a:lnTo>
                  <a:lnTo>
                    <a:pt x="135361" y="1"/>
                  </a:lnTo>
                  <a:lnTo>
                    <a:pt x="123160" y="8800"/>
                  </a:lnTo>
                  <a:lnTo>
                    <a:pt x="110950" y="1"/>
                  </a:lnTo>
                  <a:lnTo>
                    <a:pt x="98744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0" y="1"/>
                  </a:lnTo>
                  <a:lnTo>
                    <a:pt x="25504" y="8800"/>
                  </a:lnTo>
                  <a:lnTo>
                    <a:pt x="133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152" name="Google Shape;1152;p17"/>
          <p:cNvSpPr/>
          <p:nvPr/>
        </p:nvSpPr>
        <p:spPr>
          <a:xfrm>
            <a:off x="-1276364" y="-625007"/>
            <a:ext cx="2645785" cy="1028909"/>
          </a:xfrm>
          <a:custGeom>
            <a:rect l="l" t="t" r="r" b="b"/>
            <a:pathLst>
              <a:path w="82888" h="32234" extrusionOk="0">
                <a:moveTo>
                  <a:pt x="45836" y="1"/>
                </a:moveTo>
                <a:cubicBezTo>
                  <a:pt x="39803" y="1"/>
                  <a:pt x="33757" y="494"/>
                  <a:pt x="27739" y="1022"/>
                </a:cubicBezTo>
                <a:cubicBezTo>
                  <a:pt x="18977" y="1786"/>
                  <a:pt x="10081" y="2664"/>
                  <a:pt x="1890" y="5877"/>
                </a:cubicBezTo>
                <a:cubicBezTo>
                  <a:pt x="1218" y="6142"/>
                  <a:pt x="479" y="6503"/>
                  <a:pt x="286" y="7196"/>
                </a:cubicBezTo>
                <a:cubicBezTo>
                  <a:pt x="0" y="8204"/>
                  <a:pt x="1050" y="9057"/>
                  <a:pt x="1991" y="9531"/>
                </a:cubicBezTo>
                <a:cubicBezTo>
                  <a:pt x="5182" y="11131"/>
                  <a:pt x="8745" y="11973"/>
                  <a:pt x="12310" y="11973"/>
                </a:cubicBezTo>
                <a:cubicBezTo>
                  <a:pt x="12472" y="11973"/>
                  <a:pt x="12633" y="11971"/>
                  <a:pt x="12794" y="11968"/>
                </a:cubicBezTo>
                <a:lnTo>
                  <a:pt x="12794" y="11968"/>
                </a:lnTo>
                <a:cubicBezTo>
                  <a:pt x="11421" y="13148"/>
                  <a:pt x="9518" y="13429"/>
                  <a:pt x="7762" y="13879"/>
                </a:cubicBezTo>
                <a:cubicBezTo>
                  <a:pt x="6007" y="14332"/>
                  <a:pt x="4116" y="15193"/>
                  <a:pt x="3491" y="16890"/>
                </a:cubicBezTo>
                <a:cubicBezTo>
                  <a:pt x="2958" y="18349"/>
                  <a:pt x="4179" y="20265"/>
                  <a:pt x="5560" y="20265"/>
                </a:cubicBezTo>
                <a:cubicBezTo>
                  <a:pt x="5737" y="20265"/>
                  <a:pt x="5916" y="20233"/>
                  <a:pt x="6095" y="20165"/>
                </a:cubicBezTo>
                <a:lnTo>
                  <a:pt x="6095" y="20165"/>
                </a:lnTo>
                <a:cubicBezTo>
                  <a:pt x="4356" y="20939"/>
                  <a:pt x="2461" y="21970"/>
                  <a:pt x="2042" y="23812"/>
                </a:cubicBezTo>
                <a:cubicBezTo>
                  <a:pt x="1496" y="26248"/>
                  <a:pt x="3890" y="28311"/>
                  <a:pt x="6158" y="29348"/>
                </a:cubicBezTo>
                <a:cubicBezTo>
                  <a:pt x="10757" y="31440"/>
                  <a:pt x="15911" y="31940"/>
                  <a:pt x="20959" y="32133"/>
                </a:cubicBezTo>
                <a:cubicBezTo>
                  <a:pt x="22711" y="32200"/>
                  <a:pt x="24464" y="32234"/>
                  <a:pt x="26216" y="32234"/>
                </a:cubicBezTo>
                <a:cubicBezTo>
                  <a:pt x="36826" y="32234"/>
                  <a:pt x="47438" y="31002"/>
                  <a:pt x="57766" y="28558"/>
                </a:cubicBezTo>
                <a:cubicBezTo>
                  <a:pt x="65696" y="26685"/>
                  <a:pt x="74063" y="23665"/>
                  <a:pt x="78570" y="16878"/>
                </a:cubicBezTo>
                <a:cubicBezTo>
                  <a:pt x="82888" y="10388"/>
                  <a:pt x="78225" y="7410"/>
                  <a:pt x="72605" y="4911"/>
                </a:cubicBezTo>
                <a:cubicBezTo>
                  <a:pt x="67028" y="2425"/>
                  <a:pt x="60996" y="1047"/>
                  <a:pt x="54931" y="434"/>
                </a:cubicBezTo>
                <a:cubicBezTo>
                  <a:pt x="51906" y="126"/>
                  <a:pt x="48873" y="1"/>
                  <a:pt x="45836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153" name="Google Shape;1153;p17"/>
          <p:cNvGrpSpPr/>
          <p:nvPr/>
        </p:nvGrpSpPr>
        <p:grpSpPr>
          <a:xfrm>
            <a:off x="-79032" y="-302287"/>
            <a:ext cx="948764" cy="782429"/>
            <a:chOff x="41725" y="789450"/>
            <a:chExt cx="1039400" cy="857175"/>
          </a:xfrm>
        </p:grpSpPr>
        <p:sp>
          <p:nvSpPr>
            <p:cNvPr id="1154" name="Google Shape;1154;p17"/>
            <p:cNvSpPr/>
            <p:nvPr/>
          </p:nvSpPr>
          <p:spPr>
            <a:xfrm>
              <a:off x="44475" y="1110025"/>
              <a:ext cx="376800" cy="219225"/>
            </a:xfrm>
            <a:custGeom>
              <a:rect l="l" t="t" r="r" b="b"/>
              <a:pathLst>
                <a:path w="15072" h="8769" extrusionOk="0">
                  <a:moveTo>
                    <a:pt x="9194" y="0"/>
                  </a:moveTo>
                  <a:cubicBezTo>
                    <a:pt x="4964" y="0"/>
                    <a:pt x="2008" y="3192"/>
                    <a:pt x="1" y="8769"/>
                  </a:cubicBezTo>
                  <a:cubicBezTo>
                    <a:pt x="6452" y="8685"/>
                    <a:pt x="11669" y="6618"/>
                    <a:pt x="15071" y="1670"/>
                  </a:cubicBezTo>
                  <a:cubicBezTo>
                    <a:pt x="12883" y="538"/>
                    <a:pt x="10931" y="0"/>
                    <a:pt x="9194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55" name="Google Shape;1155;p17"/>
            <p:cNvSpPr/>
            <p:nvPr/>
          </p:nvSpPr>
          <p:spPr>
            <a:xfrm>
              <a:off x="439625" y="1259825"/>
              <a:ext cx="268725" cy="369125"/>
            </a:xfrm>
            <a:custGeom>
              <a:rect l="l" t="t" r="r" b="b"/>
              <a:pathLst>
                <a:path w="10749" h="14765" extrusionOk="0">
                  <a:moveTo>
                    <a:pt x="6406" y="0"/>
                  </a:moveTo>
                  <a:lnTo>
                    <a:pt x="6406" y="0"/>
                  </a:lnTo>
                  <a:cubicBezTo>
                    <a:pt x="21" y="2147"/>
                    <a:pt x="0" y="7355"/>
                    <a:pt x="4557" y="14764"/>
                  </a:cubicBezTo>
                  <a:cubicBezTo>
                    <a:pt x="8359" y="9375"/>
                    <a:pt x="10749" y="4201"/>
                    <a:pt x="6406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56" name="Google Shape;1156;p17"/>
            <p:cNvSpPr/>
            <p:nvPr/>
          </p:nvSpPr>
          <p:spPr>
            <a:xfrm>
              <a:off x="700450" y="1002250"/>
              <a:ext cx="380675" cy="157225"/>
            </a:xfrm>
            <a:custGeom>
              <a:rect l="l" t="t" r="r" b="b"/>
              <a:pathLst>
                <a:path w="15226" h="6289" extrusionOk="0">
                  <a:moveTo>
                    <a:pt x="7113" y="0"/>
                  </a:moveTo>
                  <a:cubicBezTo>
                    <a:pt x="4224" y="0"/>
                    <a:pt x="1941" y="2142"/>
                    <a:pt x="1" y="5486"/>
                  </a:cubicBezTo>
                  <a:cubicBezTo>
                    <a:pt x="2192" y="6021"/>
                    <a:pt x="4319" y="6289"/>
                    <a:pt x="6380" y="6289"/>
                  </a:cubicBezTo>
                  <a:cubicBezTo>
                    <a:pt x="9478" y="6289"/>
                    <a:pt x="12427" y="5684"/>
                    <a:pt x="15226" y="4474"/>
                  </a:cubicBezTo>
                  <a:cubicBezTo>
                    <a:pt x="12057" y="1337"/>
                    <a:pt x="9396" y="0"/>
                    <a:pt x="7113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57" name="Google Shape;1157;p17"/>
            <p:cNvSpPr/>
            <p:nvPr/>
          </p:nvSpPr>
          <p:spPr>
            <a:xfrm>
              <a:off x="41725" y="789450"/>
              <a:ext cx="1024750" cy="857175"/>
            </a:xfrm>
            <a:custGeom>
              <a:rect l="l" t="t" r="r" b="b"/>
              <a:pathLst>
                <a:path w="40990" h="34287" extrusionOk="0">
                  <a:moveTo>
                    <a:pt x="32455" y="10678"/>
                  </a:moveTo>
                  <a:cubicBezTo>
                    <a:pt x="35088" y="10678"/>
                    <a:pt x="37472" y="11907"/>
                    <a:pt x="39622" y="13334"/>
                  </a:cubicBezTo>
                  <a:cubicBezTo>
                    <a:pt x="37148" y="14078"/>
                    <a:pt x="34582" y="14414"/>
                    <a:pt x="32003" y="14510"/>
                  </a:cubicBezTo>
                  <a:cubicBezTo>
                    <a:pt x="31445" y="14529"/>
                    <a:pt x="30887" y="14537"/>
                    <a:pt x="30329" y="14537"/>
                  </a:cubicBezTo>
                  <a:cubicBezTo>
                    <a:pt x="29509" y="14537"/>
                    <a:pt x="28688" y="14519"/>
                    <a:pt x="27866" y="14489"/>
                  </a:cubicBezTo>
                  <a:cubicBezTo>
                    <a:pt x="27584" y="14477"/>
                    <a:pt x="27316" y="14456"/>
                    <a:pt x="27034" y="14439"/>
                  </a:cubicBezTo>
                  <a:cubicBezTo>
                    <a:pt x="29067" y="13868"/>
                    <a:pt x="31071" y="13217"/>
                    <a:pt x="33045" y="12465"/>
                  </a:cubicBezTo>
                  <a:cubicBezTo>
                    <a:pt x="33417" y="12325"/>
                    <a:pt x="33315" y="11768"/>
                    <a:pt x="32987" y="11768"/>
                  </a:cubicBezTo>
                  <a:cubicBezTo>
                    <a:pt x="32949" y="11768"/>
                    <a:pt x="32908" y="11776"/>
                    <a:pt x="32864" y="11793"/>
                  </a:cubicBezTo>
                  <a:cubicBezTo>
                    <a:pt x="30831" y="12565"/>
                    <a:pt x="28756" y="13238"/>
                    <a:pt x="26660" y="13821"/>
                  </a:cubicBezTo>
                  <a:cubicBezTo>
                    <a:pt x="27908" y="11931"/>
                    <a:pt x="29987" y="10734"/>
                    <a:pt x="32285" y="10680"/>
                  </a:cubicBezTo>
                  <a:cubicBezTo>
                    <a:pt x="32341" y="10678"/>
                    <a:pt x="32398" y="10678"/>
                    <a:pt x="32455" y="10678"/>
                  </a:cubicBezTo>
                  <a:close/>
                  <a:moveTo>
                    <a:pt x="10906" y="14491"/>
                  </a:moveTo>
                  <a:cubicBezTo>
                    <a:pt x="11977" y="14491"/>
                    <a:pt x="12990" y="14760"/>
                    <a:pt x="13993" y="15107"/>
                  </a:cubicBezTo>
                  <a:cubicBezTo>
                    <a:pt x="11082" y="16833"/>
                    <a:pt x="7932" y="18114"/>
                    <a:pt x="4630" y="18891"/>
                  </a:cubicBezTo>
                  <a:cubicBezTo>
                    <a:pt x="4229" y="18988"/>
                    <a:pt x="4355" y="19574"/>
                    <a:pt x="4725" y="19574"/>
                  </a:cubicBezTo>
                  <a:cubicBezTo>
                    <a:pt x="4753" y="19574"/>
                    <a:pt x="4784" y="19571"/>
                    <a:pt x="4815" y="19563"/>
                  </a:cubicBezTo>
                  <a:cubicBezTo>
                    <a:pt x="7915" y="18836"/>
                    <a:pt x="10893" y="17665"/>
                    <a:pt x="13657" y="16102"/>
                  </a:cubicBezTo>
                  <a:lnTo>
                    <a:pt x="13657" y="16102"/>
                  </a:lnTo>
                  <a:cubicBezTo>
                    <a:pt x="11754" y="18463"/>
                    <a:pt x="9162" y="20252"/>
                    <a:pt x="6285" y="21214"/>
                  </a:cubicBezTo>
                  <a:cubicBezTo>
                    <a:pt x="4605" y="21772"/>
                    <a:pt x="2854" y="22041"/>
                    <a:pt x="1089" y="22054"/>
                  </a:cubicBezTo>
                  <a:cubicBezTo>
                    <a:pt x="1787" y="20916"/>
                    <a:pt x="2484" y="19773"/>
                    <a:pt x="3244" y="18681"/>
                  </a:cubicBezTo>
                  <a:cubicBezTo>
                    <a:pt x="3660" y="18085"/>
                    <a:pt x="4084" y="17480"/>
                    <a:pt x="4626" y="16980"/>
                  </a:cubicBezTo>
                  <a:cubicBezTo>
                    <a:pt x="5151" y="16497"/>
                    <a:pt x="5773" y="16127"/>
                    <a:pt x="6399" y="15783"/>
                  </a:cubicBezTo>
                  <a:cubicBezTo>
                    <a:pt x="7667" y="15098"/>
                    <a:pt x="9078" y="14594"/>
                    <a:pt x="10536" y="14502"/>
                  </a:cubicBezTo>
                  <a:cubicBezTo>
                    <a:pt x="10660" y="14494"/>
                    <a:pt x="10783" y="14491"/>
                    <a:pt x="10906" y="14491"/>
                  </a:cubicBezTo>
                  <a:close/>
                  <a:moveTo>
                    <a:pt x="23632" y="19647"/>
                  </a:moveTo>
                  <a:cubicBezTo>
                    <a:pt x="24531" y="21075"/>
                    <a:pt x="25237" y="22701"/>
                    <a:pt x="24846" y="24410"/>
                  </a:cubicBezTo>
                  <a:cubicBezTo>
                    <a:pt x="24829" y="24490"/>
                    <a:pt x="24842" y="24553"/>
                    <a:pt x="24863" y="24612"/>
                  </a:cubicBezTo>
                  <a:cubicBezTo>
                    <a:pt x="24737" y="26321"/>
                    <a:pt x="24405" y="28047"/>
                    <a:pt x="23598" y="29576"/>
                  </a:cubicBezTo>
                  <a:cubicBezTo>
                    <a:pt x="23183" y="30353"/>
                    <a:pt x="22679" y="31088"/>
                    <a:pt x="22200" y="31828"/>
                  </a:cubicBezTo>
                  <a:cubicBezTo>
                    <a:pt x="21826" y="32407"/>
                    <a:pt x="21431" y="32974"/>
                    <a:pt x="20877" y="33373"/>
                  </a:cubicBezTo>
                  <a:cubicBezTo>
                    <a:pt x="20343" y="32210"/>
                    <a:pt x="19911" y="31009"/>
                    <a:pt x="19600" y="29774"/>
                  </a:cubicBezTo>
                  <a:cubicBezTo>
                    <a:pt x="19264" y="28421"/>
                    <a:pt x="18987" y="26981"/>
                    <a:pt x="19113" y="25582"/>
                  </a:cubicBezTo>
                  <a:cubicBezTo>
                    <a:pt x="19323" y="23226"/>
                    <a:pt x="21007" y="21117"/>
                    <a:pt x="22943" y="19828"/>
                  </a:cubicBezTo>
                  <a:lnTo>
                    <a:pt x="22943" y="19828"/>
                  </a:lnTo>
                  <a:cubicBezTo>
                    <a:pt x="23199" y="22650"/>
                    <a:pt x="23691" y="25716"/>
                    <a:pt x="22061" y="28220"/>
                  </a:cubicBezTo>
                  <a:cubicBezTo>
                    <a:pt x="21895" y="28486"/>
                    <a:pt x="22137" y="28733"/>
                    <a:pt x="22383" y="28733"/>
                  </a:cubicBezTo>
                  <a:cubicBezTo>
                    <a:pt x="22491" y="28733"/>
                    <a:pt x="22599" y="28686"/>
                    <a:pt x="22674" y="28572"/>
                  </a:cubicBezTo>
                  <a:cubicBezTo>
                    <a:pt x="24413" y="25897"/>
                    <a:pt x="23884" y="22659"/>
                    <a:pt x="23632" y="19647"/>
                  </a:cubicBezTo>
                  <a:close/>
                  <a:moveTo>
                    <a:pt x="18169" y="0"/>
                  </a:moveTo>
                  <a:cubicBezTo>
                    <a:pt x="18036" y="0"/>
                    <a:pt x="17914" y="77"/>
                    <a:pt x="17890" y="255"/>
                  </a:cubicBezTo>
                  <a:cubicBezTo>
                    <a:pt x="17588" y="2414"/>
                    <a:pt x="17336" y="4568"/>
                    <a:pt x="17475" y="6702"/>
                  </a:cubicBezTo>
                  <a:cubicBezTo>
                    <a:pt x="17449" y="6731"/>
                    <a:pt x="17428" y="6769"/>
                    <a:pt x="17412" y="6815"/>
                  </a:cubicBezTo>
                  <a:cubicBezTo>
                    <a:pt x="17164" y="7613"/>
                    <a:pt x="17088" y="8449"/>
                    <a:pt x="16916" y="9268"/>
                  </a:cubicBezTo>
                  <a:cubicBezTo>
                    <a:pt x="16765" y="10003"/>
                    <a:pt x="16567" y="10730"/>
                    <a:pt x="16307" y="11436"/>
                  </a:cubicBezTo>
                  <a:cubicBezTo>
                    <a:pt x="15908" y="12561"/>
                    <a:pt x="15374" y="13632"/>
                    <a:pt x="14732" y="14640"/>
                  </a:cubicBezTo>
                  <a:cubicBezTo>
                    <a:pt x="13495" y="14178"/>
                    <a:pt x="12254" y="13793"/>
                    <a:pt x="10934" y="13793"/>
                  </a:cubicBezTo>
                  <a:cubicBezTo>
                    <a:pt x="10802" y="13793"/>
                    <a:pt x="10669" y="13797"/>
                    <a:pt x="10536" y="13805"/>
                  </a:cubicBezTo>
                  <a:cubicBezTo>
                    <a:pt x="9007" y="13893"/>
                    <a:pt x="7528" y="14397"/>
                    <a:pt x="6189" y="15111"/>
                  </a:cubicBezTo>
                  <a:cubicBezTo>
                    <a:pt x="5525" y="15459"/>
                    <a:pt x="4886" y="15858"/>
                    <a:pt x="4311" y="16341"/>
                  </a:cubicBezTo>
                  <a:cubicBezTo>
                    <a:pt x="3748" y="16812"/>
                    <a:pt x="3307" y="17400"/>
                    <a:pt x="2883" y="17996"/>
                  </a:cubicBezTo>
                  <a:cubicBezTo>
                    <a:pt x="1908" y="19361"/>
                    <a:pt x="1035" y="20798"/>
                    <a:pt x="170" y="22230"/>
                  </a:cubicBezTo>
                  <a:cubicBezTo>
                    <a:pt x="0" y="22495"/>
                    <a:pt x="245" y="22743"/>
                    <a:pt x="489" y="22743"/>
                  </a:cubicBezTo>
                  <a:cubicBezTo>
                    <a:pt x="493" y="22743"/>
                    <a:pt x="497" y="22743"/>
                    <a:pt x="501" y="22743"/>
                  </a:cubicBezTo>
                  <a:cubicBezTo>
                    <a:pt x="527" y="22747"/>
                    <a:pt x="548" y="22755"/>
                    <a:pt x="577" y="22755"/>
                  </a:cubicBezTo>
                  <a:cubicBezTo>
                    <a:pt x="727" y="22759"/>
                    <a:pt x="877" y="22761"/>
                    <a:pt x="1026" y="22761"/>
                  </a:cubicBezTo>
                  <a:cubicBezTo>
                    <a:pt x="4408" y="22761"/>
                    <a:pt x="7770" y="21764"/>
                    <a:pt x="10582" y="19874"/>
                  </a:cubicBezTo>
                  <a:cubicBezTo>
                    <a:pt x="12346" y="18681"/>
                    <a:pt x="13854" y="17161"/>
                    <a:pt x="15043" y="15413"/>
                  </a:cubicBezTo>
                  <a:cubicBezTo>
                    <a:pt x="15164" y="15363"/>
                    <a:pt x="15240" y="15237"/>
                    <a:pt x="15248" y="15102"/>
                  </a:cubicBezTo>
                  <a:cubicBezTo>
                    <a:pt x="15790" y="14267"/>
                    <a:pt x="16261" y="13389"/>
                    <a:pt x="16651" y="12473"/>
                  </a:cubicBezTo>
                  <a:cubicBezTo>
                    <a:pt x="16996" y="11646"/>
                    <a:pt x="17277" y="10801"/>
                    <a:pt x="17487" y="9936"/>
                  </a:cubicBezTo>
                  <a:cubicBezTo>
                    <a:pt x="17584" y="9512"/>
                    <a:pt x="17659" y="9075"/>
                    <a:pt x="17731" y="8638"/>
                  </a:cubicBezTo>
                  <a:cubicBezTo>
                    <a:pt x="17857" y="9306"/>
                    <a:pt x="18021" y="9966"/>
                    <a:pt x="18256" y="10629"/>
                  </a:cubicBezTo>
                  <a:cubicBezTo>
                    <a:pt x="19356" y="13683"/>
                    <a:pt x="21309" y="16245"/>
                    <a:pt x="23136" y="18887"/>
                  </a:cubicBezTo>
                  <a:cubicBezTo>
                    <a:pt x="23061" y="18904"/>
                    <a:pt x="23002" y="18946"/>
                    <a:pt x="22960" y="19009"/>
                  </a:cubicBezTo>
                  <a:cubicBezTo>
                    <a:pt x="20738" y="20348"/>
                    <a:pt x="18793" y="22663"/>
                    <a:pt x="18457" y="25292"/>
                  </a:cubicBezTo>
                  <a:cubicBezTo>
                    <a:pt x="18264" y="26787"/>
                    <a:pt x="18546" y="28354"/>
                    <a:pt x="18898" y="29812"/>
                  </a:cubicBezTo>
                  <a:cubicBezTo>
                    <a:pt x="19255" y="31298"/>
                    <a:pt x="19785" y="32731"/>
                    <a:pt x="20452" y="34108"/>
                  </a:cubicBezTo>
                  <a:cubicBezTo>
                    <a:pt x="20513" y="34234"/>
                    <a:pt x="20614" y="34287"/>
                    <a:pt x="20718" y="34287"/>
                  </a:cubicBezTo>
                  <a:cubicBezTo>
                    <a:pt x="20822" y="34287"/>
                    <a:pt x="20929" y="34234"/>
                    <a:pt x="21003" y="34150"/>
                  </a:cubicBezTo>
                  <a:cubicBezTo>
                    <a:pt x="21696" y="33756"/>
                    <a:pt x="22191" y="33134"/>
                    <a:pt x="22624" y="32479"/>
                  </a:cubicBezTo>
                  <a:cubicBezTo>
                    <a:pt x="23170" y="31651"/>
                    <a:pt x="23741" y="30820"/>
                    <a:pt x="24212" y="29946"/>
                  </a:cubicBezTo>
                  <a:cubicBezTo>
                    <a:pt x="25111" y="28245"/>
                    <a:pt x="25463" y="26334"/>
                    <a:pt x="25585" y="24427"/>
                  </a:cubicBezTo>
                  <a:cubicBezTo>
                    <a:pt x="25585" y="24389"/>
                    <a:pt x="25581" y="24364"/>
                    <a:pt x="25577" y="24339"/>
                  </a:cubicBezTo>
                  <a:cubicBezTo>
                    <a:pt x="26144" y="21071"/>
                    <a:pt x="23531" y="18349"/>
                    <a:pt x="21839" y="15846"/>
                  </a:cubicBezTo>
                  <a:cubicBezTo>
                    <a:pt x="21284" y="15031"/>
                    <a:pt x="20759" y="14191"/>
                    <a:pt x="20284" y="13330"/>
                  </a:cubicBezTo>
                  <a:lnTo>
                    <a:pt x="20284" y="13330"/>
                  </a:lnTo>
                  <a:cubicBezTo>
                    <a:pt x="21083" y="13821"/>
                    <a:pt x="21914" y="14246"/>
                    <a:pt x="22809" y="14531"/>
                  </a:cubicBezTo>
                  <a:cubicBezTo>
                    <a:pt x="24157" y="14960"/>
                    <a:pt x="25585" y="15098"/>
                    <a:pt x="26992" y="15170"/>
                  </a:cubicBezTo>
                  <a:cubicBezTo>
                    <a:pt x="28082" y="15227"/>
                    <a:pt x="29176" y="15262"/>
                    <a:pt x="30270" y="15262"/>
                  </a:cubicBezTo>
                  <a:cubicBezTo>
                    <a:pt x="32069" y="15262"/>
                    <a:pt x="33869" y="15167"/>
                    <a:pt x="35653" y="14922"/>
                  </a:cubicBezTo>
                  <a:cubicBezTo>
                    <a:pt x="37258" y="14703"/>
                    <a:pt x="38841" y="14355"/>
                    <a:pt x="40387" y="13847"/>
                  </a:cubicBezTo>
                  <a:cubicBezTo>
                    <a:pt x="40431" y="13867"/>
                    <a:pt x="40474" y="13877"/>
                    <a:pt x="40516" y="13877"/>
                  </a:cubicBezTo>
                  <a:cubicBezTo>
                    <a:pt x="40801" y="13877"/>
                    <a:pt x="40989" y="13433"/>
                    <a:pt x="40685" y="13221"/>
                  </a:cubicBezTo>
                  <a:cubicBezTo>
                    <a:pt x="40664" y="13204"/>
                    <a:pt x="40639" y="13191"/>
                    <a:pt x="40618" y="13175"/>
                  </a:cubicBezTo>
                  <a:cubicBezTo>
                    <a:pt x="40609" y="13170"/>
                    <a:pt x="40597" y="13158"/>
                    <a:pt x="40588" y="13154"/>
                  </a:cubicBezTo>
                  <a:cubicBezTo>
                    <a:pt x="38189" y="11488"/>
                    <a:pt x="35475" y="9983"/>
                    <a:pt x="32507" y="9983"/>
                  </a:cubicBezTo>
                  <a:cubicBezTo>
                    <a:pt x="32331" y="9983"/>
                    <a:pt x="32155" y="9988"/>
                    <a:pt x="31978" y="9999"/>
                  </a:cubicBezTo>
                  <a:cubicBezTo>
                    <a:pt x="29311" y="10163"/>
                    <a:pt x="26900" y="11725"/>
                    <a:pt x="25686" y="14103"/>
                  </a:cubicBezTo>
                  <a:cubicBezTo>
                    <a:pt x="25564" y="14145"/>
                    <a:pt x="25501" y="14229"/>
                    <a:pt x="25480" y="14330"/>
                  </a:cubicBezTo>
                  <a:cubicBezTo>
                    <a:pt x="24880" y="14262"/>
                    <a:pt x="24275" y="14178"/>
                    <a:pt x="23678" y="14031"/>
                  </a:cubicBezTo>
                  <a:cubicBezTo>
                    <a:pt x="22191" y="13670"/>
                    <a:pt x="20873" y="12935"/>
                    <a:pt x="19629" y="12053"/>
                  </a:cubicBezTo>
                  <a:cubicBezTo>
                    <a:pt x="18831" y="10373"/>
                    <a:pt x="18256" y="8596"/>
                    <a:pt x="18130" y="6702"/>
                  </a:cubicBezTo>
                  <a:cubicBezTo>
                    <a:pt x="17991" y="4606"/>
                    <a:pt x="18273" y="2510"/>
                    <a:pt x="18562" y="440"/>
                  </a:cubicBezTo>
                  <a:cubicBezTo>
                    <a:pt x="18600" y="174"/>
                    <a:pt x="18371" y="0"/>
                    <a:pt x="18169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158" name="Google Shape;1158;p17"/>
          <p:cNvGrpSpPr/>
          <p:nvPr/>
        </p:nvGrpSpPr>
        <p:grpSpPr>
          <a:xfrm rot="5400000">
            <a:off x="2498338" y="-592556"/>
            <a:ext cx="768123" cy="1059074"/>
            <a:chOff x="179825" y="1914100"/>
            <a:chExt cx="601600" cy="829475"/>
          </a:xfrm>
        </p:grpSpPr>
        <p:sp>
          <p:nvSpPr>
            <p:cNvPr id="1159" name="Google Shape;1159;p17"/>
            <p:cNvSpPr/>
            <p:nvPr/>
          </p:nvSpPr>
          <p:spPr>
            <a:xfrm>
              <a:off x="355500" y="21345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48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60" name="Google Shape;1160;p17"/>
            <p:cNvSpPr/>
            <p:nvPr/>
          </p:nvSpPr>
          <p:spPr>
            <a:xfrm>
              <a:off x="506725" y="2220825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61" name="Google Shape;1161;p17"/>
            <p:cNvSpPr/>
            <p:nvPr/>
          </p:nvSpPr>
          <p:spPr>
            <a:xfrm>
              <a:off x="246000" y="2364800"/>
              <a:ext cx="76025" cy="59025"/>
            </a:xfrm>
            <a:custGeom>
              <a:rect l="l" t="t" r="r" b="b"/>
              <a:pathLst>
                <a:path w="3041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7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62" name="Google Shape;1162;p17"/>
            <p:cNvSpPr/>
            <p:nvPr/>
          </p:nvSpPr>
          <p:spPr>
            <a:xfrm>
              <a:off x="375675" y="25001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63" name="Google Shape;1163;p17"/>
            <p:cNvSpPr/>
            <p:nvPr/>
          </p:nvSpPr>
          <p:spPr>
            <a:xfrm>
              <a:off x="381450" y="23419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29" y="2348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64" name="Google Shape;1164;p17"/>
            <p:cNvSpPr/>
            <p:nvPr/>
          </p:nvSpPr>
          <p:spPr>
            <a:xfrm>
              <a:off x="266250" y="22568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65" name="Google Shape;1165;p17"/>
            <p:cNvSpPr/>
            <p:nvPr/>
          </p:nvSpPr>
          <p:spPr>
            <a:xfrm>
              <a:off x="179825" y="2470000"/>
              <a:ext cx="75950" cy="58950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66" name="Google Shape;1166;p17"/>
            <p:cNvSpPr/>
            <p:nvPr/>
          </p:nvSpPr>
          <p:spPr>
            <a:xfrm>
              <a:off x="467875" y="2442600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67" name="Google Shape;1167;p17"/>
            <p:cNvSpPr/>
            <p:nvPr/>
          </p:nvSpPr>
          <p:spPr>
            <a:xfrm>
              <a:off x="394350" y="22496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4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68" name="Google Shape;1168;p17"/>
            <p:cNvSpPr/>
            <p:nvPr/>
          </p:nvSpPr>
          <p:spPr>
            <a:xfrm>
              <a:off x="449075" y="2114250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69" name="Google Shape;1169;p17"/>
            <p:cNvSpPr/>
            <p:nvPr/>
          </p:nvSpPr>
          <p:spPr>
            <a:xfrm>
              <a:off x="181300" y="20610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70" name="Google Shape;1170;p17"/>
            <p:cNvSpPr/>
            <p:nvPr/>
          </p:nvSpPr>
          <p:spPr>
            <a:xfrm>
              <a:off x="211450" y="2166125"/>
              <a:ext cx="75925" cy="58925"/>
            </a:xfrm>
            <a:custGeom>
              <a:rect l="l" t="t" r="r" b="b"/>
              <a:pathLst>
                <a:path w="3037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7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71" name="Google Shape;1171;p17"/>
            <p:cNvSpPr/>
            <p:nvPr/>
          </p:nvSpPr>
          <p:spPr>
            <a:xfrm>
              <a:off x="276325" y="26009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72" name="Google Shape;1172;p17"/>
            <p:cNvSpPr/>
            <p:nvPr/>
          </p:nvSpPr>
          <p:spPr>
            <a:xfrm>
              <a:off x="521100" y="25939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73" name="Google Shape;1173;p17"/>
            <p:cNvSpPr/>
            <p:nvPr/>
          </p:nvSpPr>
          <p:spPr>
            <a:xfrm>
              <a:off x="603100" y="2374975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42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74" name="Google Shape;1174;p17"/>
            <p:cNvSpPr/>
            <p:nvPr/>
          </p:nvSpPr>
          <p:spPr>
            <a:xfrm>
              <a:off x="705400" y="2275525"/>
              <a:ext cx="76025" cy="59050"/>
            </a:xfrm>
            <a:custGeom>
              <a:rect l="l" t="t" r="r" b="b"/>
              <a:pathLst>
                <a:path w="3041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7" y="2361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75" name="Google Shape;1175;p17"/>
            <p:cNvSpPr/>
            <p:nvPr/>
          </p:nvSpPr>
          <p:spPr>
            <a:xfrm>
              <a:off x="623375" y="203947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76" name="Google Shape;1176;p17"/>
            <p:cNvSpPr/>
            <p:nvPr/>
          </p:nvSpPr>
          <p:spPr>
            <a:xfrm>
              <a:off x="472175" y="1914100"/>
              <a:ext cx="75825" cy="58950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77" name="Google Shape;1177;p17"/>
            <p:cNvSpPr/>
            <p:nvPr/>
          </p:nvSpPr>
          <p:spPr>
            <a:xfrm>
              <a:off x="253225" y="19184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78" name="Google Shape;1178;p17"/>
            <p:cNvSpPr/>
            <p:nvPr/>
          </p:nvSpPr>
          <p:spPr>
            <a:xfrm>
              <a:off x="378300" y="2035225"/>
              <a:ext cx="59150" cy="60200"/>
            </a:xfrm>
            <a:custGeom>
              <a:rect l="l" t="t" r="r" b="b"/>
              <a:pathLst>
                <a:path w="2366" h="2408" extrusionOk="0">
                  <a:moveTo>
                    <a:pt x="1248" y="1"/>
                  </a:moveTo>
                  <a:cubicBezTo>
                    <a:pt x="1229" y="1"/>
                    <a:pt x="1209" y="1"/>
                    <a:pt x="1189" y="3"/>
                  </a:cubicBezTo>
                  <a:cubicBezTo>
                    <a:pt x="1084" y="16"/>
                    <a:pt x="979" y="28"/>
                    <a:pt x="874" y="41"/>
                  </a:cubicBezTo>
                  <a:cubicBezTo>
                    <a:pt x="672" y="100"/>
                    <a:pt x="500" y="200"/>
                    <a:pt x="353" y="347"/>
                  </a:cubicBezTo>
                  <a:cubicBezTo>
                    <a:pt x="290" y="427"/>
                    <a:pt x="231" y="503"/>
                    <a:pt x="168" y="583"/>
                  </a:cubicBezTo>
                  <a:cubicBezTo>
                    <a:pt x="63" y="767"/>
                    <a:pt x="13" y="965"/>
                    <a:pt x="5" y="1175"/>
                  </a:cubicBezTo>
                  <a:lnTo>
                    <a:pt x="5" y="1234"/>
                  </a:lnTo>
                  <a:cubicBezTo>
                    <a:pt x="0" y="1397"/>
                    <a:pt x="34" y="1549"/>
                    <a:pt x="105" y="1687"/>
                  </a:cubicBezTo>
                  <a:cubicBezTo>
                    <a:pt x="152" y="1834"/>
                    <a:pt x="231" y="1960"/>
                    <a:pt x="349" y="2065"/>
                  </a:cubicBezTo>
                  <a:cubicBezTo>
                    <a:pt x="454" y="2179"/>
                    <a:pt x="580" y="2258"/>
                    <a:pt x="727" y="2305"/>
                  </a:cubicBezTo>
                  <a:cubicBezTo>
                    <a:pt x="848" y="2371"/>
                    <a:pt x="982" y="2408"/>
                    <a:pt x="1117" y="2408"/>
                  </a:cubicBezTo>
                  <a:cubicBezTo>
                    <a:pt x="1137" y="2408"/>
                    <a:pt x="1157" y="2407"/>
                    <a:pt x="1176" y="2405"/>
                  </a:cubicBezTo>
                  <a:cubicBezTo>
                    <a:pt x="1281" y="2389"/>
                    <a:pt x="1386" y="2380"/>
                    <a:pt x="1491" y="2363"/>
                  </a:cubicBezTo>
                  <a:cubicBezTo>
                    <a:pt x="1693" y="2305"/>
                    <a:pt x="1865" y="2208"/>
                    <a:pt x="2012" y="2061"/>
                  </a:cubicBezTo>
                  <a:cubicBezTo>
                    <a:pt x="2075" y="1981"/>
                    <a:pt x="2134" y="1901"/>
                    <a:pt x="2197" y="1822"/>
                  </a:cubicBezTo>
                  <a:cubicBezTo>
                    <a:pt x="2302" y="1641"/>
                    <a:pt x="2352" y="1439"/>
                    <a:pt x="2357" y="1229"/>
                  </a:cubicBezTo>
                  <a:lnTo>
                    <a:pt x="2357" y="1171"/>
                  </a:lnTo>
                  <a:cubicBezTo>
                    <a:pt x="2365" y="1011"/>
                    <a:pt x="2331" y="856"/>
                    <a:pt x="2260" y="721"/>
                  </a:cubicBezTo>
                  <a:cubicBezTo>
                    <a:pt x="2210" y="574"/>
                    <a:pt x="2134" y="448"/>
                    <a:pt x="2016" y="343"/>
                  </a:cubicBezTo>
                  <a:cubicBezTo>
                    <a:pt x="1911" y="226"/>
                    <a:pt x="1785" y="146"/>
                    <a:pt x="1638" y="100"/>
                  </a:cubicBezTo>
                  <a:cubicBezTo>
                    <a:pt x="1514" y="37"/>
                    <a:pt x="1383" y="1"/>
                    <a:pt x="1248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79" name="Google Shape;1179;p17"/>
            <p:cNvSpPr/>
            <p:nvPr/>
          </p:nvSpPr>
          <p:spPr>
            <a:xfrm>
              <a:off x="646375" y="26845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17" y="1"/>
                  </a:moveTo>
                  <a:cubicBezTo>
                    <a:pt x="0" y="1"/>
                    <a:pt x="0" y="2361"/>
                    <a:pt x="1517" y="2361"/>
                  </a:cubicBezTo>
                  <a:cubicBezTo>
                    <a:pt x="3033" y="2361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80" name="Google Shape;1180;p17"/>
            <p:cNvSpPr/>
            <p:nvPr/>
          </p:nvSpPr>
          <p:spPr>
            <a:xfrm>
              <a:off x="660750" y="24713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38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181" name="Google Shape;1181;p17"/>
          <p:cNvGrpSpPr/>
          <p:nvPr/>
        </p:nvGrpSpPr>
        <p:grpSpPr>
          <a:xfrm rot="4599094">
            <a:off x="7903292" y="-414232"/>
            <a:ext cx="711199" cy="989276"/>
            <a:chOff x="6888750" y="2089050"/>
            <a:chExt cx="556975" cy="774750"/>
          </a:xfrm>
        </p:grpSpPr>
        <p:sp>
          <p:nvSpPr>
            <p:cNvPr id="1182" name="Google Shape;1182;p17"/>
            <p:cNvSpPr/>
            <p:nvPr/>
          </p:nvSpPr>
          <p:spPr>
            <a:xfrm>
              <a:off x="7208500" y="254697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21" y="1"/>
                  </a:moveTo>
                  <a:cubicBezTo>
                    <a:pt x="0" y="1"/>
                    <a:pt x="0" y="2361"/>
                    <a:pt x="1521" y="2361"/>
                  </a:cubicBezTo>
                  <a:cubicBezTo>
                    <a:pt x="3037" y="2361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83" name="Google Shape;1183;p17"/>
            <p:cNvSpPr/>
            <p:nvPr/>
          </p:nvSpPr>
          <p:spPr>
            <a:xfrm>
              <a:off x="7181100" y="2404475"/>
              <a:ext cx="76050" cy="58950"/>
            </a:xfrm>
            <a:custGeom>
              <a:rect l="l" t="t" r="r" b="b"/>
              <a:pathLst>
                <a:path w="3042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7" y="2357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84" name="Google Shape;1184;p17"/>
            <p:cNvSpPr/>
            <p:nvPr/>
          </p:nvSpPr>
          <p:spPr>
            <a:xfrm>
              <a:off x="7339550" y="2535425"/>
              <a:ext cx="76050" cy="59025"/>
            </a:xfrm>
            <a:custGeom>
              <a:rect l="l" t="t" r="r" b="b"/>
              <a:pathLst>
                <a:path w="3042" h="2361" extrusionOk="0">
                  <a:moveTo>
                    <a:pt x="1517" y="0"/>
                  </a:moveTo>
                  <a:cubicBezTo>
                    <a:pt x="0" y="0"/>
                    <a:pt x="0" y="2361"/>
                    <a:pt x="1517" y="2361"/>
                  </a:cubicBezTo>
                  <a:cubicBezTo>
                    <a:pt x="3033" y="2361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85" name="Google Shape;1185;p17"/>
            <p:cNvSpPr/>
            <p:nvPr/>
          </p:nvSpPr>
          <p:spPr>
            <a:xfrm>
              <a:off x="7359700" y="2427475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38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86" name="Google Shape;1186;p17"/>
            <p:cNvSpPr/>
            <p:nvPr/>
          </p:nvSpPr>
          <p:spPr>
            <a:xfrm>
              <a:off x="7273400" y="26406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0"/>
                  </a:moveTo>
                  <a:cubicBezTo>
                    <a:pt x="0" y="0"/>
                    <a:pt x="0" y="2356"/>
                    <a:pt x="1516" y="2356"/>
                  </a:cubicBezTo>
                  <a:cubicBezTo>
                    <a:pt x="3029" y="2356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87" name="Google Shape;1187;p17"/>
            <p:cNvSpPr/>
            <p:nvPr/>
          </p:nvSpPr>
          <p:spPr>
            <a:xfrm>
              <a:off x="7274850" y="22316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4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88" name="Google Shape;1188;p17"/>
            <p:cNvSpPr/>
            <p:nvPr/>
          </p:nvSpPr>
          <p:spPr>
            <a:xfrm>
              <a:off x="7305000" y="23367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7" y="2357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89" name="Google Shape;1189;p17"/>
            <p:cNvSpPr/>
            <p:nvPr/>
          </p:nvSpPr>
          <p:spPr>
            <a:xfrm>
              <a:off x="7061700" y="246642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90" name="Google Shape;1190;p17"/>
            <p:cNvSpPr/>
            <p:nvPr/>
          </p:nvSpPr>
          <p:spPr>
            <a:xfrm>
              <a:off x="7087525" y="26261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91" name="Google Shape;1191;p17"/>
            <p:cNvSpPr/>
            <p:nvPr/>
          </p:nvSpPr>
          <p:spPr>
            <a:xfrm>
              <a:off x="7214275" y="27414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3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92" name="Google Shape;1192;p17"/>
            <p:cNvSpPr/>
            <p:nvPr/>
          </p:nvSpPr>
          <p:spPr>
            <a:xfrm>
              <a:off x="7369900" y="2771675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29" y="2353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93" name="Google Shape;1193;p17"/>
            <p:cNvSpPr/>
            <p:nvPr/>
          </p:nvSpPr>
          <p:spPr>
            <a:xfrm>
              <a:off x="7346800" y="20890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0"/>
                  </a:moveTo>
                  <a:cubicBezTo>
                    <a:pt x="0" y="0"/>
                    <a:pt x="0" y="2357"/>
                    <a:pt x="1516" y="2357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94" name="Google Shape;1194;p17"/>
            <p:cNvSpPr/>
            <p:nvPr/>
          </p:nvSpPr>
          <p:spPr>
            <a:xfrm>
              <a:off x="7119250" y="2143750"/>
              <a:ext cx="75925" cy="59050"/>
            </a:xfrm>
            <a:custGeom>
              <a:rect l="l" t="t" r="r" b="b"/>
              <a:pathLst>
                <a:path w="3037" h="2362" extrusionOk="0">
                  <a:moveTo>
                    <a:pt x="1521" y="1"/>
                  </a:moveTo>
                  <a:cubicBezTo>
                    <a:pt x="0" y="1"/>
                    <a:pt x="0" y="2361"/>
                    <a:pt x="1521" y="2361"/>
                  </a:cubicBezTo>
                  <a:cubicBezTo>
                    <a:pt x="3033" y="2361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95" name="Google Shape;1195;p17"/>
            <p:cNvSpPr/>
            <p:nvPr/>
          </p:nvSpPr>
          <p:spPr>
            <a:xfrm>
              <a:off x="7143700" y="229642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96" name="Google Shape;1196;p17"/>
            <p:cNvSpPr/>
            <p:nvPr/>
          </p:nvSpPr>
          <p:spPr>
            <a:xfrm>
              <a:off x="6959425" y="23051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97" name="Google Shape;1197;p17"/>
            <p:cNvSpPr/>
            <p:nvPr/>
          </p:nvSpPr>
          <p:spPr>
            <a:xfrm>
              <a:off x="6888750" y="25397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21" y="1"/>
                  </a:moveTo>
                  <a:cubicBezTo>
                    <a:pt x="1" y="1"/>
                    <a:pt x="1" y="2361"/>
                    <a:pt x="1521" y="2361"/>
                  </a:cubicBezTo>
                  <a:cubicBezTo>
                    <a:pt x="3038" y="2361"/>
                    <a:pt x="3038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98" name="Google Shape;1198;p17"/>
            <p:cNvSpPr/>
            <p:nvPr/>
          </p:nvSpPr>
          <p:spPr>
            <a:xfrm>
              <a:off x="6914800" y="26449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199" name="Google Shape;1199;p17"/>
            <p:cNvSpPr/>
            <p:nvPr/>
          </p:nvSpPr>
          <p:spPr>
            <a:xfrm>
              <a:off x="7019900" y="28047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29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200" name="Google Shape;1200;p17"/>
          <p:cNvGrpSpPr/>
          <p:nvPr/>
        </p:nvGrpSpPr>
        <p:grpSpPr>
          <a:xfrm>
            <a:off x="8347647" y="-132287"/>
            <a:ext cx="1271437" cy="1179125"/>
            <a:chOff x="6530900" y="755875"/>
            <a:chExt cx="995800" cy="923500"/>
          </a:xfrm>
        </p:grpSpPr>
        <p:sp>
          <p:nvSpPr>
            <p:cNvPr id="1201" name="Google Shape;1201;p17"/>
            <p:cNvSpPr/>
            <p:nvPr/>
          </p:nvSpPr>
          <p:spPr>
            <a:xfrm>
              <a:off x="6917850" y="790775"/>
              <a:ext cx="201625" cy="328475"/>
            </a:xfrm>
            <a:custGeom>
              <a:rect l="l" t="t" r="r" b="b"/>
              <a:pathLst>
                <a:path w="8063" h="13138" extrusionOk="0">
                  <a:moveTo>
                    <a:pt x="1210" y="0"/>
                  </a:moveTo>
                  <a:lnTo>
                    <a:pt x="1210" y="0"/>
                  </a:lnTo>
                  <a:cubicBezTo>
                    <a:pt x="0" y="5544"/>
                    <a:pt x="1222" y="11567"/>
                    <a:pt x="5192" y="13138"/>
                  </a:cubicBezTo>
                  <a:cubicBezTo>
                    <a:pt x="7317" y="8485"/>
                    <a:pt x="8065" y="3944"/>
                    <a:pt x="1210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02" name="Google Shape;1202;p17"/>
            <p:cNvSpPr/>
            <p:nvPr/>
          </p:nvSpPr>
          <p:spPr>
            <a:xfrm>
              <a:off x="6922250" y="1217725"/>
              <a:ext cx="279225" cy="453750"/>
            </a:xfrm>
            <a:custGeom>
              <a:rect l="l" t="t" r="r" b="b"/>
              <a:pathLst>
                <a:path w="11169" h="18150" extrusionOk="0">
                  <a:moveTo>
                    <a:pt x="5684" y="0"/>
                  </a:moveTo>
                  <a:lnTo>
                    <a:pt x="5684" y="0"/>
                  </a:lnTo>
                  <a:cubicBezTo>
                    <a:pt x="1042" y="2810"/>
                    <a:pt x="1" y="8317"/>
                    <a:pt x="4705" y="18149"/>
                  </a:cubicBezTo>
                  <a:cubicBezTo>
                    <a:pt x="11169" y="12744"/>
                    <a:pt x="10522" y="6599"/>
                    <a:pt x="5684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03" name="Google Shape;1203;p17"/>
            <p:cNvSpPr/>
            <p:nvPr/>
          </p:nvSpPr>
          <p:spPr>
            <a:xfrm>
              <a:off x="6536350" y="1149800"/>
              <a:ext cx="342550" cy="181800"/>
            </a:xfrm>
            <a:custGeom>
              <a:rect l="l" t="t" r="r" b="b"/>
              <a:pathLst>
                <a:path w="13702" h="7272" extrusionOk="0">
                  <a:moveTo>
                    <a:pt x="8820" y="0"/>
                  </a:moveTo>
                  <a:cubicBezTo>
                    <a:pt x="5575" y="0"/>
                    <a:pt x="2724" y="2559"/>
                    <a:pt x="1" y="5939"/>
                  </a:cubicBezTo>
                  <a:cubicBezTo>
                    <a:pt x="2779" y="6728"/>
                    <a:pt x="5364" y="7271"/>
                    <a:pt x="7525" y="7271"/>
                  </a:cubicBezTo>
                  <a:cubicBezTo>
                    <a:pt x="10984" y="7271"/>
                    <a:pt x="13358" y="5881"/>
                    <a:pt x="13702" y="1890"/>
                  </a:cubicBezTo>
                  <a:cubicBezTo>
                    <a:pt x="11968" y="569"/>
                    <a:pt x="10350" y="0"/>
                    <a:pt x="8820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04" name="Google Shape;1204;p17"/>
            <p:cNvSpPr/>
            <p:nvPr/>
          </p:nvSpPr>
          <p:spPr>
            <a:xfrm>
              <a:off x="6530900" y="755875"/>
              <a:ext cx="995800" cy="923500"/>
            </a:xfrm>
            <a:custGeom>
              <a:rect l="l" t="t" r="r" b="b"/>
              <a:pathLst>
                <a:path w="39832" h="36940" extrusionOk="0">
                  <a:moveTo>
                    <a:pt x="16469" y="640"/>
                  </a:moveTo>
                  <a:cubicBezTo>
                    <a:pt x="19137" y="3324"/>
                    <a:pt x="20670" y="6991"/>
                    <a:pt x="20665" y="10779"/>
                  </a:cubicBezTo>
                  <a:cubicBezTo>
                    <a:pt x="20665" y="11771"/>
                    <a:pt x="20548" y="12753"/>
                    <a:pt x="20342" y="13719"/>
                  </a:cubicBezTo>
                  <a:cubicBezTo>
                    <a:pt x="19758" y="12695"/>
                    <a:pt x="19515" y="11527"/>
                    <a:pt x="19309" y="10372"/>
                  </a:cubicBezTo>
                  <a:cubicBezTo>
                    <a:pt x="19048" y="8885"/>
                    <a:pt x="18838" y="7390"/>
                    <a:pt x="18679" y="5882"/>
                  </a:cubicBezTo>
                  <a:cubicBezTo>
                    <a:pt x="18662" y="5736"/>
                    <a:pt x="18539" y="5663"/>
                    <a:pt x="18425" y="5663"/>
                  </a:cubicBezTo>
                  <a:cubicBezTo>
                    <a:pt x="18312" y="5663"/>
                    <a:pt x="18206" y="5735"/>
                    <a:pt x="18221" y="5882"/>
                  </a:cubicBezTo>
                  <a:cubicBezTo>
                    <a:pt x="18381" y="7423"/>
                    <a:pt x="18595" y="8965"/>
                    <a:pt x="18868" y="10490"/>
                  </a:cubicBezTo>
                  <a:cubicBezTo>
                    <a:pt x="19082" y="11687"/>
                    <a:pt x="19342" y="12900"/>
                    <a:pt x="19956" y="13955"/>
                  </a:cubicBezTo>
                  <a:cubicBezTo>
                    <a:pt x="19691" y="13795"/>
                    <a:pt x="19435" y="13627"/>
                    <a:pt x="19187" y="13425"/>
                  </a:cubicBezTo>
                  <a:cubicBezTo>
                    <a:pt x="18049" y="12518"/>
                    <a:pt x="17352" y="11330"/>
                    <a:pt x="16873" y="9965"/>
                  </a:cubicBezTo>
                  <a:cubicBezTo>
                    <a:pt x="16373" y="8536"/>
                    <a:pt x="16079" y="7041"/>
                    <a:pt x="15995" y="5533"/>
                  </a:cubicBezTo>
                  <a:cubicBezTo>
                    <a:pt x="15907" y="3887"/>
                    <a:pt x="16070" y="2236"/>
                    <a:pt x="16469" y="640"/>
                  </a:cubicBezTo>
                  <a:close/>
                  <a:moveTo>
                    <a:pt x="8038" y="15205"/>
                  </a:moveTo>
                  <a:cubicBezTo>
                    <a:pt x="8866" y="15205"/>
                    <a:pt x="9698" y="15337"/>
                    <a:pt x="10493" y="15584"/>
                  </a:cubicBezTo>
                  <a:cubicBezTo>
                    <a:pt x="11517" y="15904"/>
                    <a:pt x="12467" y="16408"/>
                    <a:pt x="13344" y="17017"/>
                  </a:cubicBezTo>
                  <a:cubicBezTo>
                    <a:pt x="12530" y="17147"/>
                    <a:pt x="11723" y="17294"/>
                    <a:pt x="10913" y="17470"/>
                  </a:cubicBezTo>
                  <a:cubicBezTo>
                    <a:pt x="9224" y="17827"/>
                    <a:pt x="7552" y="18273"/>
                    <a:pt x="5902" y="18756"/>
                  </a:cubicBezTo>
                  <a:cubicBezTo>
                    <a:pt x="4184" y="19260"/>
                    <a:pt x="2478" y="19810"/>
                    <a:pt x="769" y="20368"/>
                  </a:cubicBezTo>
                  <a:lnTo>
                    <a:pt x="769" y="20368"/>
                  </a:lnTo>
                  <a:cubicBezTo>
                    <a:pt x="1311" y="19570"/>
                    <a:pt x="1857" y="18777"/>
                    <a:pt x="2457" y="18016"/>
                  </a:cubicBezTo>
                  <a:cubicBezTo>
                    <a:pt x="3100" y="17197"/>
                    <a:pt x="3831" y="16475"/>
                    <a:pt x="4768" y="15983"/>
                  </a:cubicBezTo>
                  <a:cubicBezTo>
                    <a:pt x="5785" y="15450"/>
                    <a:pt x="6909" y="15205"/>
                    <a:pt x="8038" y="15205"/>
                  </a:cubicBezTo>
                  <a:close/>
                  <a:moveTo>
                    <a:pt x="13311" y="17487"/>
                  </a:moveTo>
                  <a:lnTo>
                    <a:pt x="13311" y="17487"/>
                  </a:lnTo>
                  <a:cubicBezTo>
                    <a:pt x="12538" y="18928"/>
                    <a:pt x="11320" y="20100"/>
                    <a:pt x="9854" y="20843"/>
                  </a:cubicBezTo>
                  <a:cubicBezTo>
                    <a:pt x="9048" y="21255"/>
                    <a:pt x="8161" y="21532"/>
                    <a:pt x="7263" y="21637"/>
                  </a:cubicBezTo>
                  <a:cubicBezTo>
                    <a:pt x="6946" y="21674"/>
                    <a:pt x="6628" y="21689"/>
                    <a:pt x="6310" y="21689"/>
                  </a:cubicBezTo>
                  <a:cubicBezTo>
                    <a:pt x="5510" y="21689"/>
                    <a:pt x="4708" y="21593"/>
                    <a:pt x="3915" y="21502"/>
                  </a:cubicBezTo>
                  <a:cubicBezTo>
                    <a:pt x="2894" y="21385"/>
                    <a:pt x="1861" y="21213"/>
                    <a:pt x="916" y="20801"/>
                  </a:cubicBezTo>
                  <a:cubicBezTo>
                    <a:pt x="4007" y="19797"/>
                    <a:pt x="7107" y="18802"/>
                    <a:pt x="10278" y="18083"/>
                  </a:cubicBezTo>
                  <a:cubicBezTo>
                    <a:pt x="11282" y="17852"/>
                    <a:pt x="12294" y="17663"/>
                    <a:pt x="13311" y="17487"/>
                  </a:cubicBezTo>
                  <a:close/>
                  <a:moveTo>
                    <a:pt x="20082" y="19058"/>
                  </a:moveTo>
                  <a:lnTo>
                    <a:pt x="20082" y="19058"/>
                  </a:lnTo>
                  <a:cubicBezTo>
                    <a:pt x="19733" y="22103"/>
                    <a:pt x="19846" y="25182"/>
                    <a:pt x="20401" y="28193"/>
                  </a:cubicBezTo>
                  <a:cubicBezTo>
                    <a:pt x="20422" y="28304"/>
                    <a:pt x="20504" y="28353"/>
                    <a:pt x="20592" y="28353"/>
                  </a:cubicBezTo>
                  <a:cubicBezTo>
                    <a:pt x="20726" y="28353"/>
                    <a:pt x="20875" y="28239"/>
                    <a:pt x="20842" y="28063"/>
                  </a:cubicBezTo>
                  <a:cubicBezTo>
                    <a:pt x="20296" y="25127"/>
                    <a:pt x="20195" y="22132"/>
                    <a:pt x="20523" y="19171"/>
                  </a:cubicBezTo>
                  <a:lnTo>
                    <a:pt x="20523" y="19171"/>
                  </a:lnTo>
                  <a:cubicBezTo>
                    <a:pt x="23089" y="23384"/>
                    <a:pt x="23526" y="28651"/>
                    <a:pt x="21623" y="33229"/>
                  </a:cubicBezTo>
                  <a:cubicBezTo>
                    <a:pt x="21350" y="33893"/>
                    <a:pt x="21027" y="34536"/>
                    <a:pt x="20657" y="35153"/>
                  </a:cubicBezTo>
                  <a:cubicBezTo>
                    <a:pt x="20359" y="35657"/>
                    <a:pt x="20002" y="36195"/>
                    <a:pt x="19452" y="36434"/>
                  </a:cubicBezTo>
                  <a:cubicBezTo>
                    <a:pt x="18994" y="35258"/>
                    <a:pt x="18536" y="34086"/>
                    <a:pt x="18087" y="32910"/>
                  </a:cubicBezTo>
                  <a:cubicBezTo>
                    <a:pt x="17620" y="31692"/>
                    <a:pt x="17200" y="30457"/>
                    <a:pt x="16961" y="29176"/>
                  </a:cubicBezTo>
                  <a:cubicBezTo>
                    <a:pt x="16726" y="27899"/>
                    <a:pt x="16658" y="26593"/>
                    <a:pt x="16747" y="25304"/>
                  </a:cubicBezTo>
                  <a:cubicBezTo>
                    <a:pt x="16835" y="24027"/>
                    <a:pt x="17024" y="22662"/>
                    <a:pt x="17620" y="21511"/>
                  </a:cubicBezTo>
                  <a:cubicBezTo>
                    <a:pt x="18150" y="20486"/>
                    <a:pt x="19027" y="19730"/>
                    <a:pt x="19981" y="19117"/>
                  </a:cubicBezTo>
                  <a:cubicBezTo>
                    <a:pt x="20014" y="19096"/>
                    <a:pt x="20044" y="19075"/>
                    <a:pt x="20082" y="19058"/>
                  </a:cubicBezTo>
                  <a:close/>
                  <a:moveTo>
                    <a:pt x="16412" y="0"/>
                  </a:moveTo>
                  <a:cubicBezTo>
                    <a:pt x="16351" y="0"/>
                    <a:pt x="16291" y="23"/>
                    <a:pt x="16243" y="56"/>
                  </a:cubicBezTo>
                  <a:lnTo>
                    <a:pt x="16234" y="69"/>
                  </a:lnTo>
                  <a:lnTo>
                    <a:pt x="16217" y="86"/>
                  </a:lnTo>
                  <a:cubicBezTo>
                    <a:pt x="16184" y="111"/>
                    <a:pt x="16159" y="149"/>
                    <a:pt x="16150" y="195"/>
                  </a:cubicBezTo>
                  <a:cubicBezTo>
                    <a:pt x="16117" y="220"/>
                    <a:pt x="16091" y="254"/>
                    <a:pt x="16075" y="304"/>
                  </a:cubicBezTo>
                  <a:cubicBezTo>
                    <a:pt x="15260" y="3374"/>
                    <a:pt x="15331" y="6667"/>
                    <a:pt x="16301" y="9691"/>
                  </a:cubicBezTo>
                  <a:cubicBezTo>
                    <a:pt x="16759" y="11120"/>
                    <a:pt x="17398" y="12443"/>
                    <a:pt x="18528" y="13459"/>
                  </a:cubicBezTo>
                  <a:cubicBezTo>
                    <a:pt x="19531" y="14362"/>
                    <a:pt x="20758" y="14992"/>
                    <a:pt x="22052" y="15374"/>
                  </a:cubicBezTo>
                  <a:cubicBezTo>
                    <a:pt x="22627" y="15542"/>
                    <a:pt x="23211" y="15668"/>
                    <a:pt x="23803" y="15752"/>
                  </a:cubicBezTo>
                  <a:cubicBezTo>
                    <a:pt x="21153" y="16000"/>
                    <a:pt x="18511" y="16298"/>
                    <a:pt x="15869" y="16643"/>
                  </a:cubicBezTo>
                  <a:cubicBezTo>
                    <a:pt x="15218" y="16727"/>
                    <a:pt x="14575" y="16823"/>
                    <a:pt x="13920" y="16924"/>
                  </a:cubicBezTo>
                  <a:cubicBezTo>
                    <a:pt x="13916" y="16916"/>
                    <a:pt x="13912" y="16916"/>
                    <a:pt x="13912" y="16912"/>
                  </a:cubicBezTo>
                  <a:cubicBezTo>
                    <a:pt x="13895" y="16870"/>
                    <a:pt x="13874" y="16828"/>
                    <a:pt x="13832" y="16798"/>
                  </a:cubicBezTo>
                  <a:cubicBezTo>
                    <a:pt x="12170" y="15569"/>
                    <a:pt x="10150" y="14738"/>
                    <a:pt x="8058" y="14738"/>
                  </a:cubicBezTo>
                  <a:cubicBezTo>
                    <a:pt x="7991" y="14738"/>
                    <a:pt x="7925" y="14738"/>
                    <a:pt x="7859" y="14740"/>
                  </a:cubicBezTo>
                  <a:cubicBezTo>
                    <a:pt x="5759" y="14791"/>
                    <a:pt x="3823" y="15677"/>
                    <a:pt x="2462" y="17285"/>
                  </a:cubicBezTo>
                  <a:cubicBezTo>
                    <a:pt x="1592" y="18302"/>
                    <a:pt x="853" y="19428"/>
                    <a:pt x="105" y="20528"/>
                  </a:cubicBezTo>
                  <a:cubicBezTo>
                    <a:pt x="89" y="20549"/>
                    <a:pt x="76" y="20570"/>
                    <a:pt x="72" y="20591"/>
                  </a:cubicBezTo>
                  <a:cubicBezTo>
                    <a:pt x="5" y="20692"/>
                    <a:pt x="0" y="20839"/>
                    <a:pt x="135" y="20914"/>
                  </a:cubicBezTo>
                  <a:cubicBezTo>
                    <a:pt x="1143" y="21481"/>
                    <a:pt x="2273" y="21725"/>
                    <a:pt x="3407" y="21880"/>
                  </a:cubicBezTo>
                  <a:cubicBezTo>
                    <a:pt x="4347" y="22006"/>
                    <a:pt x="5318" y="22136"/>
                    <a:pt x="6276" y="22136"/>
                  </a:cubicBezTo>
                  <a:cubicBezTo>
                    <a:pt x="6508" y="22136"/>
                    <a:pt x="6739" y="22129"/>
                    <a:pt x="6969" y="22111"/>
                  </a:cubicBezTo>
                  <a:cubicBezTo>
                    <a:pt x="8880" y="21964"/>
                    <a:pt x="10707" y="21112"/>
                    <a:pt x="12105" y="19801"/>
                  </a:cubicBezTo>
                  <a:cubicBezTo>
                    <a:pt x="12836" y="19113"/>
                    <a:pt x="13433" y="18289"/>
                    <a:pt x="13870" y="17386"/>
                  </a:cubicBezTo>
                  <a:cubicBezTo>
                    <a:pt x="16049" y="17038"/>
                    <a:pt x="18246" y="16786"/>
                    <a:pt x="20439" y="16546"/>
                  </a:cubicBezTo>
                  <a:cubicBezTo>
                    <a:pt x="21997" y="16370"/>
                    <a:pt x="23564" y="16223"/>
                    <a:pt x="25126" y="16088"/>
                  </a:cubicBezTo>
                  <a:lnTo>
                    <a:pt x="25126" y="16088"/>
                  </a:lnTo>
                  <a:cubicBezTo>
                    <a:pt x="24647" y="16256"/>
                    <a:pt x="24173" y="16433"/>
                    <a:pt x="23702" y="16639"/>
                  </a:cubicBezTo>
                  <a:cubicBezTo>
                    <a:pt x="22547" y="17138"/>
                    <a:pt x="21422" y="17722"/>
                    <a:pt x="20334" y="18357"/>
                  </a:cubicBezTo>
                  <a:cubicBezTo>
                    <a:pt x="20275" y="18365"/>
                    <a:pt x="20220" y="18399"/>
                    <a:pt x="20187" y="18445"/>
                  </a:cubicBezTo>
                  <a:cubicBezTo>
                    <a:pt x="19246" y="19008"/>
                    <a:pt x="18343" y="19659"/>
                    <a:pt x="17688" y="20541"/>
                  </a:cubicBezTo>
                  <a:cubicBezTo>
                    <a:pt x="16919" y="21557"/>
                    <a:pt x="16604" y="22826"/>
                    <a:pt x="16427" y="24060"/>
                  </a:cubicBezTo>
                  <a:cubicBezTo>
                    <a:pt x="16238" y="25371"/>
                    <a:pt x="16205" y="26698"/>
                    <a:pt x="16343" y="28009"/>
                  </a:cubicBezTo>
                  <a:cubicBezTo>
                    <a:pt x="16663" y="31083"/>
                    <a:pt x="18003" y="33927"/>
                    <a:pt x="19103" y="36774"/>
                  </a:cubicBezTo>
                  <a:cubicBezTo>
                    <a:pt x="19141" y="36868"/>
                    <a:pt x="19220" y="36939"/>
                    <a:pt x="19318" y="36939"/>
                  </a:cubicBezTo>
                  <a:cubicBezTo>
                    <a:pt x="19338" y="36939"/>
                    <a:pt x="19359" y="36936"/>
                    <a:pt x="19380" y="36930"/>
                  </a:cubicBezTo>
                  <a:cubicBezTo>
                    <a:pt x="20565" y="36602"/>
                    <a:pt x="21182" y="35225"/>
                    <a:pt x="21674" y="34216"/>
                  </a:cubicBezTo>
                  <a:cubicBezTo>
                    <a:pt x="22249" y="33019"/>
                    <a:pt x="22682" y="31755"/>
                    <a:pt x="22946" y="30453"/>
                  </a:cubicBezTo>
                  <a:cubicBezTo>
                    <a:pt x="23488" y="27828"/>
                    <a:pt x="23354" y="25085"/>
                    <a:pt x="22560" y="22523"/>
                  </a:cubicBezTo>
                  <a:cubicBezTo>
                    <a:pt x="22136" y="21150"/>
                    <a:pt x="21514" y="19839"/>
                    <a:pt x="20741" y="18630"/>
                  </a:cubicBezTo>
                  <a:cubicBezTo>
                    <a:pt x="21506" y="18180"/>
                    <a:pt x="22295" y="17781"/>
                    <a:pt x="23089" y="17403"/>
                  </a:cubicBezTo>
                  <a:cubicBezTo>
                    <a:pt x="24240" y="16857"/>
                    <a:pt x="25437" y="16387"/>
                    <a:pt x="26676" y="16076"/>
                  </a:cubicBezTo>
                  <a:cubicBezTo>
                    <a:pt x="26945" y="16009"/>
                    <a:pt x="27205" y="15962"/>
                    <a:pt x="27474" y="15912"/>
                  </a:cubicBezTo>
                  <a:lnTo>
                    <a:pt x="27579" y="15912"/>
                  </a:lnTo>
                  <a:cubicBezTo>
                    <a:pt x="27625" y="15912"/>
                    <a:pt x="27663" y="15899"/>
                    <a:pt x="27692" y="15878"/>
                  </a:cubicBezTo>
                  <a:cubicBezTo>
                    <a:pt x="28629" y="15731"/>
                    <a:pt x="29574" y="15689"/>
                    <a:pt x="30523" y="15689"/>
                  </a:cubicBezTo>
                  <a:cubicBezTo>
                    <a:pt x="33506" y="15698"/>
                    <a:pt x="36547" y="15710"/>
                    <a:pt x="39449" y="16466"/>
                  </a:cubicBezTo>
                  <a:cubicBezTo>
                    <a:pt x="39470" y="16472"/>
                    <a:pt x="39490" y="16474"/>
                    <a:pt x="39509" y="16474"/>
                  </a:cubicBezTo>
                  <a:cubicBezTo>
                    <a:pt x="39746" y="16474"/>
                    <a:pt x="39831" y="16091"/>
                    <a:pt x="39571" y="16025"/>
                  </a:cubicBezTo>
                  <a:cubicBezTo>
                    <a:pt x="36908" y="15324"/>
                    <a:pt x="34140" y="15274"/>
                    <a:pt x="31405" y="15236"/>
                  </a:cubicBezTo>
                  <a:cubicBezTo>
                    <a:pt x="31110" y="15232"/>
                    <a:pt x="30815" y="15229"/>
                    <a:pt x="30520" y="15229"/>
                  </a:cubicBezTo>
                  <a:cubicBezTo>
                    <a:pt x="29469" y="15229"/>
                    <a:pt x="28422" y="15268"/>
                    <a:pt x="27382" y="15458"/>
                  </a:cubicBezTo>
                  <a:cubicBezTo>
                    <a:pt x="27167" y="15463"/>
                    <a:pt x="26951" y="15465"/>
                    <a:pt x="26735" y="15465"/>
                  </a:cubicBezTo>
                  <a:cubicBezTo>
                    <a:pt x="24666" y="15465"/>
                    <a:pt x="22525" y="15241"/>
                    <a:pt x="20674" y="14333"/>
                  </a:cubicBezTo>
                  <a:cubicBezTo>
                    <a:pt x="21669" y="10313"/>
                    <a:pt x="20943" y="5987"/>
                    <a:pt x="18637" y="2534"/>
                  </a:cubicBezTo>
                  <a:cubicBezTo>
                    <a:pt x="18032" y="1631"/>
                    <a:pt x="17331" y="800"/>
                    <a:pt x="16545" y="44"/>
                  </a:cubicBezTo>
                  <a:cubicBezTo>
                    <a:pt x="16504" y="13"/>
                    <a:pt x="16457" y="0"/>
                    <a:pt x="16412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205" name="Google Shape;1205;p17"/>
          <p:cNvGrpSpPr/>
          <p:nvPr/>
        </p:nvGrpSpPr>
        <p:grpSpPr>
          <a:xfrm rot="5400000">
            <a:off x="3557403" y="-592558"/>
            <a:ext cx="768123" cy="1059074"/>
            <a:chOff x="179825" y="1914100"/>
            <a:chExt cx="601600" cy="829475"/>
          </a:xfrm>
        </p:grpSpPr>
        <p:sp>
          <p:nvSpPr>
            <p:cNvPr id="1206" name="Google Shape;1206;p17"/>
            <p:cNvSpPr/>
            <p:nvPr/>
          </p:nvSpPr>
          <p:spPr>
            <a:xfrm>
              <a:off x="355500" y="21345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48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07" name="Google Shape;1207;p17"/>
            <p:cNvSpPr/>
            <p:nvPr/>
          </p:nvSpPr>
          <p:spPr>
            <a:xfrm>
              <a:off x="506725" y="2220825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08" name="Google Shape;1208;p17"/>
            <p:cNvSpPr/>
            <p:nvPr/>
          </p:nvSpPr>
          <p:spPr>
            <a:xfrm>
              <a:off x="246000" y="2364800"/>
              <a:ext cx="76025" cy="59025"/>
            </a:xfrm>
            <a:custGeom>
              <a:rect l="l" t="t" r="r" b="b"/>
              <a:pathLst>
                <a:path w="3041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7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09" name="Google Shape;1209;p17"/>
            <p:cNvSpPr/>
            <p:nvPr/>
          </p:nvSpPr>
          <p:spPr>
            <a:xfrm>
              <a:off x="375675" y="25001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10" name="Google Shape;1210;p17"/>
            <p:cNvSpPr/>
            <p:nvPr/>
          </p:nvSpPr>
          <p:spPr>
            <a:xfrm>
              <a:off x="381450" y="23419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29" y="2348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11" name="Google Shape;1211;p17"/>
            <p:cNvSpPr/>
            <p:nvPr/>
          </p:nvSpPr>
          <p:spPr>
            <a:xfrm>
              <a:off x="266250" y="22568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12" name="Google Shape;1212;p17"/>
            <p:cNvSpPr/>
            <p:nvPr/>
          </p:nvSpPr>
          <p:spPr>
            <a:xfrm>
              <a:off x="179825" y="2470000"/>
              <a:ext cx="75950" cy="58950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13" name="Google Shape;1213;p17"/>
            <p:cNvSpPr/>
            <p:nvPr/>
          </p:nvSpPr>
          <p:spPr>
            <a:xfrm>
              <a:off x="467875" y="2442600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14" name="Google Shape;1214;p17"/>
            <p:cNvSpPr/>
            <p:nvPr/>
          </p:nvSpPr>
          <p:spPr>
            <a:xfrm>
              <a:off x="394350" y="22496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4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15" name="Google Shape;1215;p17"/>
            <p:cNvSpPr/>
            <p:nvPr/>
          </p:nvSpPr>
          <p:spPr>
            <a:xfrm>
              <a:off x="449075" y="2114250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16" name="Google Shape;1216;p17"/>
            <p:cNvSpPr/>
            <p:nvPr/>
          </p:nvSpPr>
          <p:spPr>
            <a:xfrm>
              <a:off x="181300" y="20610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17" name="Google Shape;1217;p17"/>
            <p:cNvSpPr/>
            <p:nvPr/>
          </p:nvSpPr>
          <p:spPr>
            <a:xfrm>
              <a:off x="211450" y="2166125"/>
              <a:ext cx="75925" cy="58925"/>
            </a:xfrm>
            <a:custGeom>
              <a:rect l="l" t="t" r="r" b="b"/>
              <a:pathLst>
                <a:path w="3037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7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18" name="Google Shape;1218;p17"/>
            <p:cNvSpPr/>
            <p:nvPr/>
          </p:nvSpPr>
          <p:spPr>
            <a:xfrm>
              <a:off x="276325" y="26009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19" name="Google Shape;1219;p17"/>
            <p:cNvSpPr/>
            <p:nvPr/>
          </p:nvSpPr>
          <p:spPr>
            <a:xfrm>
              <a:off x="521100" y="25939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20" name="Google Shape;1220;p17"/>
            <p:cNvSpPr/>
            <p:nvPr/>
          </p:nvSpPr>
          <p:spPr>
            <a:xfrm>
              <a:off x="603100" y="2374975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42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21" name="Google Shape;1221;p17"/>
            <p:cNvSpPr/>
            <p:nvPr/>
          </p:nvSpPr>
          <p:spPr>
            <a:xfrm>
              <a:off x="705400" y="2275525"/>
              <a:ext cx="76025" cy="59050"/>
            </a:xfrm>
            <a:custGeom>
              <a:rect l="l" t="t" r="r" b="b"/>
              <a:pathLst>
                <a:path w="3041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7" y="2361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22" name="Google Shape;1222;p17"/>
            <p:cNvSpPr/>
            <p:nvPr/>
          </p:nvSpPr>
          <p:spPr>
            <a:xfrm>
              <a:off x="623375" y="203947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23" name="Google Shape;1223;p17"/>
            <p:cNvSpPr/>
            <p:nvPr/>
          </p:nvSpPr>
          <p:spPr>
            <a:xfrm>
              <a:off x="472175" y="1914100"/>
              <a:ext cx="75825" cy="58950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24" name="Google Shape;1224;p17"/>
            <p:cNvSpPr/>
            <p:nvPr/>
          </p:nvSpPr>
          <p:spPr>
            <a:xfrm>
              <a:off x="253225" y="19184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25" name="Google Shape;1225;p17"/>
            <p:cNvSpPr/>
            <p:nvPr/>
          </p:nvSpPr>
          <p:spPr>
            <a:xfrm>
              <a:off x="378300" y="2035225"/>
              <a:ext cx="59150" cy="60200"/>
            </a:xfrm>
            <a:custGeom>
              <a:rect l="l" t="t" r="r" b="b"/>
              <a:pathLst>
                <a:path w="2366" h="2408" extrusionOk="0">
                  <a:moveTo>
                    <a:pt x="1248" y="1"/>
                  </a:moveTo>
                  <a:cubicBezTo>
                    <a:pt x="1229" y="1"/>
                    <a:pt x="1209" y="1"/>
                    <a:pt x="1189" y="3"/>
                  </a:cubicBezTo>
                  <a:cubicBezTo>
                    <a:pt x="1084" y="16"/>
                    <a:pt x="979" y="28"/>
                    <a:pt x="874" y="41"/>
                  </a:cubicBezTo>
                  <a:cubicBezTo>
                    <a:pt x="672" y="100"/>
                    <a:pt x="500" y="200"/>
                    <a:pt x="353" y="347"/>
                  </a:cubicBezTo>
                  <a:cubicBezTo>
                    <a:pt x="290" y="427"/>
                    <a:pt x="231" y="503"/>
                    <a:pt x="168" y="583"/>
                  </a:cubicBezTo>
                  <a:cubicBezTo>
                    <a:pt x="63" y="767"/>
                    <a:pt x="13" y="965"/>
                    <a:pt x="5" y="1175"/>
                  </a:cubicBezTo>
                  <a:lnTo>
                    <a:pt x="5" y="1234"/>
                  </a:lnTo>
                  <a:cubicBezTo>
                    <a:pt x="0" y="1397"/>
                    <a:pt x="34" y="1549"/>
                    <a:pt x="105" y="1687"/>
                  </a:cubicBezTo>
                  <a:cubicBezTo>
                    <a:pt x="152" y="1834"/>
                    <a:pt x="231" y="1960"/>
                    <a:pt x="349" y="2065"/>
                  </a:cubicBezTo>
                  <a:cubicBezTo>
                    <a:pt x="454" y="2179"/>
                    <a:pt x="580" y="2258"/>
                    <a:pt x="727" y="2305"/>
                  </a:cubicBezTo>
                  <a:cubicBezTo>
                    <a:pt x="848" y="2371"/>
                    <a:pt x="982" y="2408"/>
                    <a:pt x="1117" y="2408"/>
                  </a:cubicBezTo>
                  <a:cubicBezTo>
                    <a:pt x="1137" y="2408"/>
                    <a:pt x="1157" y="2407"/>
                    <a:pt x="1176" y="2405"/>
                  </a:cubicBezTo>
                  <a:cubicBezTo>
                    <a:pt x="1281" y="2389"/>
                    <a:pt x="1386" y="2380"/>
                    <a:pt x="1491" y="2363"/>
                  </a:cubicBezTo>
                  <a:cubicBezTo>
                    <a:pt x="1693" y="2305"/>
                    <a:pt x="1865" y="2208"/>
                    <a:pt x="2012" y="2061"/>
                  </a:cubicBezTo>
                  <a:cubicBezTo>
                    <a:pt x="2075" y="1981"/>
                    <a:pt x="2134" y="1901"/>
                    <a:pt x="2197" y="1822"/>
                  </a:cubicBezTo>
                  <a:cubicBezTo>
                    <a:pt x="2302" y="1641"/>
                    <a:pt x="2352" y="1439"/>
                    <a:pt x="2357" y="1229"/>
                  </a:cubicBezTo>
                  <a:lnTo>
                    <a:pt x="2357" y="1171"/>
                  </a:lnTo>
                  <a:cubicBezTo>
                    <a:pt x="2365" y="1011"/>
                    <a:pt x="2331" y="856"/>
                    <a:pt x="2260" y="721"/>
                  </a:cubicBezTo>
                  <a:cubicBezTo>
                    <a:pt x="2210" y="574"/>
                    <a:pt x="2134" y="448"/>
                    <a:pt x="2016" y="343"/>
                  </a:cubicBezTo>
                  <a:cubicBezTo>
                    <a:pt x="1911" y="226"/>
                    <a:pt x="1785" y="146"/>
                    <a:pt x="1638" y="100"/>
                  </a:cubicBezTo>
                  <a:cubicBezTo>
                    <a:pt x="1514" y="37"/>
                    <a:pt x="1383" y="1"/>
                    <a:pt x="1248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26" name="Google Shape;1226;p17"/>
            <p:cNvSpPr/>
            <p:nvPr/>
          </p:nvSpPr>
          <p:spPr>
            <a:xfrm>
              <a:off x="646375" y="26845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17" y="1"/>
                  </a:moveTo>
                  <a:cubicBezTo>
                    <a:pt x="0" y="1"/>
                    <a:pt x="0" y="2361"/>
                    <a:pt x="1517" y="2361"/>
                  </a:cubicBezTo>
                  <a:cubicBezTo>
                    <a:pt x="3033" y="2361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227" name="Google Shape;1227;p17"/>
            <p:cNvSpPr/>
            <p:nvPr/>
          </p:nvSpPr>
          <p:spPr>
            <a:xfrm>
              <a:off x="660750" y="24713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38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228" name="Google Shape;1228;p17"/>
          <p:cNvSpPr/>
          <p:nvPr/>
        </p:nvSpPr>
        <p:spPr>
          <a:xfrm>
            <a:off x="499800" y="368100"/>
            <a:ext cx="8144400" cy="44073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229" name="Google Shape;1229;p17"/>
          <p:cNvSpPr txBox="1">
            <a:spLocks noGrp="1"/>
          </p:cNvSpPr>
          <p:nvPr>
            <p:ph type="title"/>
          </p:nvPr>
        </p:nvSpPr>
        <p:spPr>
          <a:xfrm>
            <a:off x="1497150" y="547025"/>
            <a:ext cx="61497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hanks">
  <p:cSld name="CUSTOM_3">
    <p:spTree>
      <p:nvGrpSpPr>
        <p:cNvPr id="1" name="Shape 1335"/>
        <p:cNvGrpSpPr/>
        <p:nvPr/>
      </p:nvGrpSpPr>
      <p:grpSpPr>
        <a:xfrm>
          <a:off x="0" y="0"/>
          <a:ext cx="0" cy="0"/>
        </a:xfrm>
      </p:grpSpPr>
      <p:grpSp>
        <p:nvGrpSpPr>
          <p:cNvPr id="1336" name="Google Shape;1336;p19"/>
          <p:cNvGrpSpPr/>
          <p:nvPr/>
        </p:nvGrpSpPr>
        <p:grpSpPr>
          <a:xfrm>
            <a:off x="-76469" y="-8780"/>
            <a:ext cx="986093" cy="1031304"/>
            <a:chOff x="-76469" y="-8780"/>
            <a:chExt cx="986093" cy="1031304"/>
          </a:xfrm>
        </p:grpSpPr>
        <p:sp>
          <p:nvSpPr>
            <p:cNvPr id="1337" name="Google Shape;1337;p19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38" name="Google Shape;1338;p19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39" name="Google Shape;1339;p19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40" name="Google Shape;1340;p19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41" name="Google Shape;1341;p19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42" name="Google Shape;1342;p19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43" name="Google Shape;1343;p19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44" name="Google Shape;1344;p19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45" name="Google Shape;1345;p19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46" name="Google Shape;1346;p19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47" name="Google Shape;1347;p19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48" name="Google Shape;1348;p19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49" name="Google Shape;1349;p19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50" name="Google Shape;1350;p19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51" name="Google Shape;1351;p19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52" name="Google Shape;1352;p19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53" name="Google Shape;1353;p19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354" name="Google Shape;1354;p19"/>
          <p:cNvGrpSpPr/>
          <p:nvPr/>
        </p:nvGrpSpPr>
        <p:grpSpPr>
          <a:xfrm>
            <a:off x="-325442" y="4811359"/>
            <a:ext cx="912508" cy="703647"/>
            <a:chOff x="-477842" y="4887559"/>
            <a:chExt cx="912508" cy="703647"/>
          </a:xfrm>
        </p:grpSpPr>
        <p:sp>
          <p:nvSpPr>
            <p:cNvPr id="1355" name="Google Shape;1355;p19"/>
            <p:cNvSpPr/>
            <p:nvPr/>
          </p:nvSpPr>
          <p:spPr>
            <a:xfrm>
              <a:off x="-190488" y="4887559"/>
              <a:ext cx="385025" cy="466768"/>
            </a:xfrm>
            <a:custGeom>
              <a:rect l="l" t="t" r="r" b="b"/>
              <a:pathLst>
                <a:path w="11846" h="14361" extrusionOk="0">
                  <a:moveTo>
                    <a:pt x="11846" y="0"/>
                  </a:moveTo>
                  <a:lnTo>
                    <a:pt x="11846" y="0"/>
                  </a:lnTo>
                  <a:cubicBezTo>
                    <a:pt x="3693" y="349"/>
                    <a:pt x="1" y="4953"/>
                    <a:pt x="1345" y="14361"/>
                  </a:cubicBezTo>
                  <a:cubicBezTo>
                    <a:pt x="7792" y="11887"/>
                    <a:pt x="11081" y="6939"/>
                    <a:pt x="11846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56" name="Google Shape;1356;p19"/>
            <p:cNvSpPr/>
            <p:nvPr/>
          </p:nvSpPr>
          <p:spPr>
            <a:xfrm>
              <a:off x="-477842" y="4896302"/>
              <a:ext cx="912508" cy="694903"/>
            </a:xfrm>
            <a:custGeom>
              <a:rect l="l" t="t" r="r" b="b"/>
              <a:pathLst>
                <a:path w="28075" h="21380" extrusionOk="0">
                  <a:moveTo>
                    <a:pt x="20476" y="296"/>
                  </a:moveTo>
                  <a:cubicBezTo>
                    <a:pt x="20817" y="296"/>
                    <a:pt x="21158" y="326"/>
                    <a:pt x="21497" y="391"/>
                  </a:cubicBezTo>
                  <a:cubicBezTo>
                    <a:pt x="21157" y="1769"/>
                    <a:pt x="20804" y="3150"/>
                    <a:pt x="20359" y="4507"/>
                  </a:cubicBezTo>
                  <a:cubicBezTo>
                    <a:pt x="19582" y="6859"/>
                    <a:pt x="18494" y="9153"/>
                    <a:pt x="16768" y="10954"/>
                  </a:cubicBezTo>
                  <a:cubicBezTo>
                    <a:pt x="15235" y="12551"/>
                    <a:pt x="13223" y="13756"/>
                    <a:pt x="10992" y="13966"/>
                  </a:cubicBezTo>
                  <a:cubicBezTo>
                    <a:pt x="11341" y="13265"/>
                    <a:pt x="11690" y="12559"/>
                    <a:pt x="12051" y="11862"/>
                  </a:cubicBezTo>
                  <a:cubicBezTo>
                    <a:pt x="13374" y="9316"/>
                    <a:pt x="14869" y="6817"/>
                    <a:pt x="16982" y="4843"/>
                  </a:cubicBezTo>
                  <a:cubicBezTo>
                    <a:pt x="17087" y="4745"/>
                    <a:pt x="16987" y="4598"/>
                    <a:pt x="16873" y="4598"/>
                  </a:cubicBezTo>
                  <a:cubicBezTo>
                    <a:pt x="16840" y="4598"/>
                    <a:pt x="16807" y="4610"/>
                    <a:pt x="16776" y="4637"/>
                  </a:cubicBezTo>
                  <a:cubicBezTo>
                    <a:pt x="16180" y="5200"/>
                    <a:pt x="15621" y="5801"/>
                    <a:pt x="15109" y="6439"/>
                  </a:cubicBezTo>
                  <a:cubicBezTo>
                    <a:pt x="13370" y="8594"/>
                    <a:pt x="12106" y="11072"/>
                    <a:pt x="10875" y="13542"/>
                  </a:cubicBezTo>
                  <a:cubicBezTo>
                    <a:pt x="10841" y="13097"/>
                    <a:pt x="10820" y="12656"/>
                    <a:pt x="10820" y="12206"/>
                  </a:cubicBezTo>
                  <a:cubicBezTo>
                    <a:pt x="10820" y="11295"/>
                    <a:pt x="10900" y="10379"/>
                    <a:pt x="11072" y="9484"/>
                  </a:cubicBezTo>
                  <a:cubicBezTo>
                    <a:pt x="11400" y="7783"/>
                    <a:pt x="12055" y="6145"/>
                    <a:pt x="13042" y="4717"/>
                  </a:cubicBezTo>
                  <a:cubicBezTo>
                    <a:pt x="13949" y="3411"/>
                    <a:pt x="15130" y="2294"/>
                    <a:pt x="16499" y="1491"/>
                  </a:cubicBezTo>
                  <a:cubicBezTo>
                    <a:pt x="17693" y="796"/>
                    <a:pt x="19083" y="296"/>
                    <a:pt x="20476" y="296"/>
                  </a:cubicBezTo>
                  <a:close/>
                  <a:moveTo>
                    <a:pt x="7279" y="2957"/>
                  </a:moveTo>
                  <a:cubicBezTo>
                    <a:pt x="7284" y="2961"/>
                    <a:pt x="7288" y="2974"/>
                    <a:pt x="7296" y="2987"/>
                  </a:cubicBezTo>
                  <a:cubicBezTo>
                    <a:pt x="7309" y="3041"/>
                    <a:pt x="7363" y="3100"/>
                    <a:pt x="7389" y="3146"/>
                  </a:cubicBezTo>
                  <a:cubicBezTo>
                    <a:pt x="7443" y="3234"/>
                    <a:pt x="7489" y="3318"/>
                    <a:pt x="7536" y="3407"/>
                  </a:cubicBezTo>
                  <a:cubicBezTo>
                    <a:pt x="7956" y="4196"/>
                    <a:pt x="8262" y="5041"/>
                    <a:pt x="8460" y="5914"/>
                  </a:cubicBezTo>
                  <a:cubicBezTo>
                    <a:pt x="8863" y="7678"/>
                    <a:pt x="8838" y="9535"/>
                    <a:pt x="8485" y="11311"/>
                  </a:cubicBezTo>
                  <a:cubicBezTo>
                    <a:pt x="8292" y="12303"/>
                    <a:pt x="7989" y="13269"/>
                    <a:pt x="7678" y="14231"/>
                  </a:cubicBezTo>
                  <a:cubicBezTo>
                    <a:pt x="7649" y="14298"/>
                    <a:pt x="7628" y="14382"/>
                    <a:pt x="7603" y="14462"/>
                  </a:cubicBezTo>
                  <a:cubicBezTo>
                    <a:pt x="7082" y="12046"/>
                    <a:pt x="6805" y="9547"/>
                    <a:pt x="7263" y="7099"/>
                  </a:cubicBezTo>
                  <a:cubicBezTo>
                    <a:pt x="7285" y="6987"/>
                    <a:pt x="7191" y="6916"/>
                    <a:pt x="7106" y="6916"/>
                  </a:cubicBezTo>
                  <a:cubicBezTo>
                    <a:pt x="7049" y="6916"/>
                    <a:pt x="6997" y="6947"/>
                    <a:pt x="6985" y="7019"/>
                  </a:cubicBezTo>
                  <a:cubicBezTo>
                    <a:pt x="6502" y="9594"/>
                    <a:pt x="6809" y="12223"/>
                    <a:pt x="7372" y="14760"/>
                  </a:cubicBezTo>
                  <a:cubicBezTo>
                    <a:pt x="5822" y="13601"/>
                    <a:pt x="4927" y="11752"/>
                    <a:pt x="4680" y="9850"/>
                  </a:cubicBezTo>
                  <a:cubicBezTo>
                    <a:pt x="4554" y="8880"/>
                    <a:pt x="4579" y="7880"/>
                    <a:pt x="4734" y="6910"/>
                  </a:cubicBezTo>
                  <a:cubicBezTo>
                    <a:pt x="4881" y="5977"/>
                    <a:pt x="5179" y="5053"/>
                    <a:pt x="5772" y="4301"/>
                  </a:cubicBezTo>
                  <a:cubicBezTo>
                    <a:pt x="6045" y="3953"/>
                    <a:pt x="6360" y="3650"/>
                    <a:pt x="6700" y="3377"/>
                  </a:cubicBezTo>
                  <a:cubicBezTo>
                    <a:pt x="6805" y="3293"/>
                    <a:pt x="6918" y="3209"/>
                    <a:pt x="7032" y="3129"/>
                  </a:cubicBezTo>
                  <a:cubicBezTo>
                    <a:pt x="7090" y="3087"/>
                    <a:pt x="7200" y="2982"/>
                    <a:pt x="7279" y="2957"/>
                  </a:cubicBezTo>
                  <a:close/>
                  <a:moveTo>
                    <a:pt x="13773" y="16104"/>
                  </a:moveTo>
                  <a:cubicBezTo>
                    <a:pt x="16036" y="16104"/>
                    <a:pt x="18301" y="16246"/>
                    <a:pt x="20548" y="16545"/>
                  </a:cubicBezTo>
                  <a:cubicBezTo>
                    <a:pt x="22888" y="16847"/>
                    <a:pt x="25210" y="17322"/>
                    <a:pt x="27487" y="17948"/>
                  </a:cubicBezTo>
                  <a:cubicBezTo>
                    <a:pt x="26336" y="18506"/>
                    <a:pt x="25231" y="19162"/>
                    <a:pt x="24089" y="19741"/>
                  </a:cubicBezTo>
                  <a:cubicBezTo>
                    <a:pt x="22993" y="20296"/>
                    <a:pt x="21842" y="20775"/>
                    <a:pt x="20619" y="20980"/>
                  </a:cubicBezTo>
                  <a:cubicBezTo>
                    <a:pt x="20195" y="21052"/>
                    <a:pt x="19765" y="21087"/>
                    <a:pt x="19334" y="21087"/>
                  </a:cubicBezTo>
                  <a:cubicBezTo>
                    <a:pt x="18502" y="21087"/>
                    <a:pt x="17669" y="20956"/>
                    <a:pt x="16877" y="20707"/>
                  </a:cubicBezTo>
                  <a:cubicBezTo>
                    <a:pt x="14735" y="20035"/>
                    <a:pt x="12941" y="18439"/>
                    <a:pt x="12009" y="16406"/>
                  </a:cubicBezTo>
                  <a:lnTo>
                    <a:pt x="12009" y="16406"/>
                  </a:lnTo>
                  <a:cubicBezTo>
                    <a:pt x="14235" y="17427"/>
                    <a:pt x="16633" y="18023"/>
                    <a:pt x="19078" y="18170"/>
                  </a:cubicBezTo>
                  <a:cubicBezTo>
                    <a:pt x="19082" y="18171"/>
                    <a:pt x="19086" y="18171"/>
                    <a:pt x="19090" y="18171"/>
                  </a:cubicBezTo>
                  <a:cubicBezTo>
                    <a:pt x="19266" y="18171"/>
                    <a:pt x="19255" y="17893"/>
                    <a:pt x="19078" y="17885"/>
                  </a:cubicBezTo>
                  <a:cubicBezTo>
                    <a:pt x="16667" y="17742"/>
                    <a:pt x="14294" y="17141"/>
                    <a:pt x="12101" y="16133"/>
                  </a:cubicBezTo>
                  <a:cubicBezTo>
                    <a:pt x="12446" y="16125"/>
                    <a:pt x="12786" y="16112"/>
                    <a:pt x="13126" y="16108"/>
                  </a:cubicBezTo>
                  <a:cubicBezTo>
                    <a:pt x="13342" y="16106"/>
                    <a:pt x="13558" y="16104"/>
                    <a:pt x="13773" y="16104"/>
                  </a:cubicBezTo>
                  <a:close/>
                  <a:moveTo>
                    <a:pt x="20477" y="1"/>
                  </a:moveTo>
                  <a:cubicBezTo>
                    <a:pt x="18926" y="1"/>
                    <a:pt x="17381" y="586"/>
                    <a:pt x="16079" y="1403"/>
                  </a:cubicBezTo>
                  <a:cubicBezTo>
                    <a:pt x="13231" y="3184"/>
                    <a:pt x="11379" y="6200"/>
                    <a:pt x="10770" y="9472"/>
                  </a:cubicBezTo>
                  <a:cubicBezTo>
                    <a:pt x="10602" y="10366"/>
                    <a:pt x="10518" y="11269"/>
                    <a:pt x="10518" y="12177"/>
                  </a:cubicBezTo>
                  <a:cubicBezTo>
                    <a:pt x="10518" y="12639"/>
                    <a:pt x="10539" y="13101"/>
                    <a:pt x="10581" y="13563"/>
                  </a:cubicBezTo>
                  <a:cubicBezTo>
                    <a:pt x="10602" y="13802"/>
                    <a:pt x="10682" y="14088"/>
                    <a:pt x="10539" y="14302"/>
                  </a:cubicBezTo>
                  <a:cubicBezTo>
                    <a:pt x="10430" y="14474"/>
                    <a:pt x="10257" y="14630"/>
                    <a:pt x="10115" y="14777"/>
                  </a:cubicBezTo>
                  <a:cubicBezTo>
                    <a:pt x="9216" y="15692"/>
                    <a:pt x="8178" y="16469"/>
                    <a:pt x="7053" y="17091"/>
                  </a:cubicBezTo>
                  <a:cubicBezTo>
                    <a:pt x="7263" y="16444"/>
                    <a:pt x="7468" y="15793"/>
                    <a:pt x="7678" y="15146"/>
                  </a:cubicBezTo>
                  <a:cubicBezTo>
                    <a:pt x="7704" y="15121"/>
                    <a:pt x="7720" y="15079"/>
                    <a:pt x="7716" y="15033"/>
                  </a:cubicBezTo>
                  <a:cubicBezTo>
                    <a:pt x="7855" y="14592"/>
                    <a:pt x="7998" y="14147"/>
                    <a:pt x="8141" y="13697"/>
                  </a:cubicBezTo>
                  <a:cubicBezTo>
                    <a:pt x="8485" y="12601"/>
                    <a:pt x="8775" y="11492"/>
                    <a:pt x="8922" y="10350"/>
                  </a:cubicBezTo>
                  <a:cubicBezTo>
                    <a:pt x="9157" y="8464"/>
                    <a:pt x="9031" y="6506"/>
                    <a:pt x="8409" y="4700"/>
                  </a:cubicBezTo>
                  <a:cubicBezTo>
                    <a:pt x="8254" y="4259"/>
                    <a:pt x="8073" y="3835"/>
                    <a:pt x="7863" y="3419"/>
                  </a:cubicBezTo>
                  <a:cubicBezTo>
                    <a:pt x="7750" y="3205"/>
                    <a:pt x="7641" y="2982"/>
                    <a:pt x="7506" y="2785"/>
                  </a:cubicBezTo>
                  <a:cubicBezTo>
                    <a:pt x="7443" y="2692"/>
                    <a:pt x="7374" y="2652"/>
                    <a:pt x="7296" y="2652"/>
                  </a:cubicBezTo>
                  <a:cubicBezTo>
                    <a:pt x="7234" y="2652"/>
                    <a:pt x="7167" y="2677"/>
                    <a:pt x="7095" y="2722"/>
                  </a:cubicBezTo>
                  <a:cubicBezTo>
                    <a:pt x="6322" y="3213"/>
                    <a:pt x="5620" y="3869"/>
                    <a:pt x="5158" y="4663"/>
                  </a:cubicBezTo>
                  <a:cubicBezTo>
                    <a:pt x="4654" y="5528"/>
                    <a:pt x="4449" y="6532"/>
                    <a:pt x="4348" y="7514"/>
                  </a:cubicBezTo>
                  <a:cubicBezTo>
                    <a:pt x="4247" y="8544"/>
                    <a:pt x="4285" y="9589"/>
                    <a:pt x="4495" y="10602"/>
                  </a:cubicBezTo>
                  <a:cubicBezTo>
                    <a:pt x="4873" y="12395"/>
                    <a:pt x="5856" y="14067"/>
                    <a:pt x="7368" y="15121"/>
                  </a:cubicBezTo>
                  <a:cubicBezTo>
                    <a:pt x="7149" y="15818"/>
                    <a:pt x="6922" y="16511"/>
                    <a:pt x="6696" y="17213"/>
                  </a:cubicBezTo>
                  <a:cubicBezTo>
                    <a:pt x="6691" y="17234"/>
                    <a:pt x="6691" y="17255"/>
                    <a:pt x="6691" y="17267"/>
                  </a:cubicBezTo>
                  <a:cubicBezTo>
                    <a:pt x="6486" y="17372"/>
                    <a:pt x="6280" y="17473"/>
                    <a:pt x="6070" y="17561"/>
                  </a:cubicBezTo>
                  <a:cubicBezTo>
                    <a:pt x="6049" y="17561"/>
                    <a:pt x="6028" y="17574"/>
                    <a:pt x="6007" y="17582"/>
                  </a:cubicBezTo>
                  <a:cubicBezTo>
                    <a:pt x="5998" y="17591"/>
                    <a:pt x="5994" y="17595"/>
                    <a:pt x="5982" y="17599"/>
                  </a:cubicBezTo>
                  <a:cubicBezTo>
                    <a:pt x="5919" y="17624"/>
                    <a:pt x="5856" y="17658"/>
                    <a:pt x="5793" y="17683"/>
                  </a:cubicBezTo>
                  <a:cubicBezTo>
                    <a:pt x="5767" y="17696"/>
                    <a:pt x="5746" y="17717"/>
                    <a:pt x="5730" y="17738"/>
                  </a:cubicBezTo>
                  <a:cubicBezTo>
                    <a:pt x="5385" y="17889"/>
                    <a:pt x="4995" y="17960"/>
                    <a:pt x="4633" y="18036"/>
                  </a:cubicBezTo>
                  <a:cubicBezTo>
                    <a:pt x="4146" y="18141"/>
                    <a:pt x="3655" y="18221"/>
                    <a:pt x="3163" y="18284"/>
                  </a:cubicBezTo>
                  <a:cubicBezTo>
                    <a:pt x="2172" y="18410"/>
                    <a:pt x="1168" y="18460"/>
                    <a:pt x="168" y="18485"/>
                  </a:cubicBezTo>
                  <a:cubicBezTo>
                    <a:pt x="2" y="18502"/>
                    <a:pt x="0" y="18792"/>
                    <a:pt x="185" y="18792"/>
                  </a:cubicBezTo>
                  <a:cubicBezTo>
                    <a:pt x="187" y="18792"/>
                    <a:pt x="188" y="18792"/>
                    <a:pt x="189" y="18792"/>
                  </a:cubicBezTo>
                  <a:cubicBezTo>
                    <a:pt x="1235" y="18758"/>
                    <a:pt x="2285" y="18704"/>
                    <a:pt x="3319" y="18565"/>
                  </a:cubicBezTo>
                  <a:cubicBezTo>
                    <a:pt x="3827" y="18498"/>
                    <a:pt x="4331" y="18414"/>
                    <a:pt x="4831" y="18305"/>
                  </a:cubicBezTo>
                  <a:cubicBezTo>
                    <a:pt x="5289" y="18204"/>
                    <a:pt x="5780" y="18107"/>
                    <a:pt x="6175" y="17847"/>
                  </a:cubicBezTo>
                  <a:cubicBezTo>
                    <a:pt x="7103" y="17431"/>
                    <a:pt x="7994" y="16919"/>
                    <a:pt x="8804" y="16310"/>
                  </a:cubicBezTo>
                  <a:cubicBezTo>
                    <a:pt x="8822" y="16328"/>
                    <a:pt x="8853" y="16340"/>
                    <a:pt x="8889" y="16340"/>
                  </a:cubicBezTo>
                  <a:cubicBezTo>
                    <a:pt x="8894" y="16340"/>
                    <a:pt x="8900" y="16340"/>
                    <a:pt x="8905" y="16339"/>
                  </a:cubicBezTo>
                  <a:cubicBezTo>
                    <a:pt x="9791" y="16255"/>
                    <a:pt x="10686" y="16196"/>
                    <a:pt x="11576" y="16154"/>
                  </a:cubicBezTo>
                  <a:lnTo>
                    <a:pt x="11576" y="16163"/>
                  </a:lnTo>
                  <a:cubicBezTo>
                    <a:pt x="12080" y="17393"/>
                    <a:pt x="12866" y="18498"/>
                    <a:pt x="13874" y="19367"/>
                  </a:cubicBezTo>
                  <a:cubicBezTo>
                    <a:pt x="15393" y="20674"/>
                    <a:pt x="17352" y="21379"/>
                    <a:pt x="19335" y="21379"/>
                  </a:cubicBezTo>
                  <a:cubicBezTo>
                    <a:pt x="19869" y="21379"/>
                    <a:pt x="20405" y="21328"/>
                    <a:pt x="20934" y="21224"/>
                  </a:cubicBezTo>
                  <a:cubicBezTo>
                    <a:pt x="23492" y="20712"/>
                    <a:pt x="25639" y="19124"/>
                    <a:pt x="27961" y="18036"/>
                  </a:cubicBezTo>
                  <a:cubicBezTo>
                    <a:pt x="28075" y="17981"/>
                    <a:pt x="28037" y="17801"/>
                    <a:pt x="27924" y="17767"/>
                  </a:cubicBezTo>
                  <a:cubicBezTo>
                    <a:pt x="26567" y="17385"/>
                    <a:pt x="25198" y="17057"/>
                    <a:pt x="23816" y="16784"/>
                  </a:cubicBezTo>
                  <a:cubicBezTo>
                    <a:pt x="21371" y="16310"/>
                    <a:pt x="18893" y="16003"/>
                    <a:pt x="16402" y="15877"/>
                  </a:cubicBezTo>
                  <a:cubicBezTo>
                    <a:pt x="15557" y="15834"/>
                    <a:pt x="14710" y="15813"/>
                    <a:pt x="13863" y="15813"/>
                  </a:cubicBezTo>
                  <a:cubicBezTo>
                    <a:pt x="12296" y="15813"/>
                    <a:pt x="10729" y="15885"/>
                    <a:pt x="9170" y="16024"/>
                  </a:cubicBezTo>
                  <a:cubicBezTo>
                    <a:pt x="9669" y="15625"/>
                    <a:pt x="10140" y="15188"/>
                    <a:pt x="10577" y="14718"/>
                  </a:cubicBezTo>
                  <a:cubicBezTo>
                    <a:pt x="10703" y="14579"/>
                    <a:pt x="10824" y="14445"/>
                    <a:pt x="10879" y="14264"/>
                  </a:cubicBezTo>
                  <a:lnTo>
                    <a:pt x="10896" y="14264"/>
                  </a:lnTo>
                  <a:cubicBezTo>
                    <a:pt x="12173" y="14159"/>
                    <a:pt x="13399" y="13748"/>
                    <a:pt x="14508" y="13105"/>
                  </a:cubicBezTo>
                  <a:cubicBezTo>
                    <a:pt x="16583" y="11908"/>
                    <a:pt x="18162" y="10014"/>
                    <a:pt x="19254" y="7909"/>
                  </a:cubicBezTo>
                  <a:cubicBezTo>
                    <a:pt x="20493" y="5524"/>
                    <a:pt x="21170" y="2903"/>
                    <a:pt x="21808" y="311"/>
                  </a:cubicBezTo>
                  <a:cubicBezTo>
                    <a:pt x="21821" y="236"/>
                    <a:pt x="21787" y="147"/>
                    <a:pt x="21707" y="131"/>
                  </a:cubicBezTo>
                  <a:cubicBezTo>
                    <a:pt x="21300" y="42"/>
                    <a:pt x="20889" y="1"/>
                    <a:pt x="20477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357" name="Google Shape;1357;p19"/>
          <p:cNvSpPr/>
          <p:nvPr/>
        </p:nvSpPr>
        <p:spPr>
          <a:xfrm>
            <a:off x="8561688" y="-467065"/>
            <a:ext cx="2694067" cy="1047751"/>
          </a:xfrm>
          <a:custGeom>
            <a:rect l="l" t="t" r="r" b="b"/>
            <a:pathLst>
              <a:path w="82888" h="32236" extrusionOk="0">
                <a:moveTo>
                  <a:pt x="45835" y="1"/>
                </a:moveTo>
                <a:cubicBezTo>
                  <a:pt x="39802" y="1"/>
                  <a:pt x="33757" y="493"/>
                  <a:pt x="27739" y="1022"/>
                </a:cubicBezTo>
                <a:cubicBezTo>
                  <a:pt x="18977" y="1790"/>
                  <a:pt x="10081" y="2664"/>
                  <a:pt x="1891" y="5877"/>
                </a:cubicBezTo>
                <a:cubicBezTo>
                  <a:pt x="1219" y="6142"/>
                  <a:pt x="479" y="6503"/>
                  <a:pt x="286" y="7196"/>
                </a:cubicBezTo>
                <a:cubicBezTo>
                  <a:pt x="1" y="8204"/>
                  <a:pt x="1051" y="9061"/>
                  <a:pt x="1992" y="9531"/>
                </a:cubicBezTo>
                <a:cubicBezTo>
                  <a:pt x="5182" y="11130"/>
                  <a:pt x="8746" y="11972"/>
                  <a:pt x="12314" y="11972"/>
                </a:cubicBezTo>
                <a:cubicBezTo>
                  <a:pt x="12476" y="11972"/>
                  <a:pt x="12637" y="11971"/>
                  <a:pt x="12799" y="11967"/>
                </a:cubicBezTo>
                <a:lnTo>
                  <a:pt x="12799" y="11967"/>
                </a:lnTo>
                <a:cubicBezTo>
                  <a:pt x="11421" y="13152"/>
                  <a:pt x="9523" y="13429"/>
                  <a:pt x="7763" y="13878"/>
                </a:cubicBezTo>
                <a:cubicBezTo>
                  <a:pt x="6007" y="14332"/>
                  <a:pt x="4117" y="15193"/>
                  <a:pt x="3495" y="16894"/>
                </a:cubicBezTo>
                <a:cubicBezTo>
                  <a:pt x="2959" y="18352"/>
                  <a:pt x="4179" y="20265"/>
                  <a:pt x="5559" y="20265"/>
                </a:cubicBezTo>
                <a:cubicBezTo>
                  <a:pt x="5738" y="20265"/>
                  <a:pt x="5920" y="20232"/>
                  <a:pt x="6101" y="20163"/>
                </a:cubicBezTo>
                <a:lnTo>
                  <a:pt x="6101" y="20163"/>
                </a:lnTo>
                <a:cubicBezTo>
                  <a:pt x="4360" y="20940"/>
                  <a:pt x="2462" y="21968"/>
                  <a:pt x="2046" y="23812"/>
                </a:cubicBezTo>
                <a:cubicBezTo>
                  <a:pt x="1500" y="26248"/>
                  <a:pt x="3894" y="28314"/>
                  <a:pt x="6162" y="29348"/>
                </a:cubicBezTo>
                <a:cubicBezTo>
                  <a:pt x="10762" y="31444"/>
                  <a:pt x="15911" y="31939"/>
                  <a:pt x="20960" y="32137"/>
                </a:cubicBezTo>
                <a:cubicBezTo>
                  <a:pt x="22700" y="32203"/>
                  <a:pt x="24442" y="32236"/>
                  <a:pt x="26184" y="32236"/>
                </a:cubicBezTo>
                <a:cubicBezTo>
                  <a:pt x="36807" y="32236"/>
                  <a:pt x="47428" y="31005"/>
                  <a:pt x="57766" y="28558"/>
                </a:cubicBezTo>
                <a:cubicBezTo>
                  <a:pt x="65701" y="26685"/>
                  <a:pt x="74063" y="23669"/>
                  <a:pt x="78574" y="16877"/>
                </a:cubicBezTo>
                <a:cubicBezTo>
                  <a:pt x="82888" y="10388"/>
                  <a:pt x="78226" y="7410"/>
                  <a:pt x="72610" y="4911"/>
                </a:cubicBezTo>
                <a:cubicBezTo>
                  <a:pt x="67028" y="2424"/>
                  <a:pt x="60996" y="1047"/>
                  <a:pt x="54931" y="434"/>
                </a:cubicBezTo>
                <a:cubicBezTo>
                  <a:pt x="51905" y="126"/>
                  <a:pt x="48871" y="1"/>
                  <a:pt x="45835" y="1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358" name="Google Shape;1358;p19"/>
          <p:cNvGrpSpPr/>
          <p:nvPr/>
        </p:nvGrpSpPr>
        <p:grpSpPr>
          <a:xfrm>
            <a:off x="1565817" y="4139449"/>
            <a:ext cx="6418561" cy="1289992"/>
            <a:chOff x="1565818" y="4139449"/>
            <a:chExt cx="6418561" cy="1289992"/>
          </a:xfrm>
        </p:grpSpPr>
        <p:sp>
          <p:nvSpPr>
            <p:cNvPr id="1359" name="Google Shape;1359;p19"/>
            <p:cNvSpPr/>
            <p:nvPr/>
          </p:nvSpPr>
          <p:spPr>
            <a:xfrm>
              <a:off x="1565818" y="4139449"/>
              <a:ext cx="6418561" cy="359608"/>
            </a:xfrm>
            <a:custGeom>
              <a:rect l="l" t="t" r="r" b="b"/>
              <a:pathLst>
                <a:path w="197479" h="11064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4"/>
                  </a:lnTo>
                  <a:lnTo>
                    <a:pt x="13295" y="2264"/>
                  </a:lnTo>
                  <a:lnTo>
                    <a:pt x="25505" y="11064"/>
                  </a:lnTo>
                  <a:lnTo>
                    <a:pt x="37711" y="2264"/>
                  </a:lnTo>
                  <a:lnTo>
                    <a:pt x="49916" y="11064"/>
                  </a:lnTo>
                  <a:lnTo>
                    <a:pt x="62122" y="2264"/>
                  </a:lnTo>
                  <a:lnTo>
                    <a:pt x="74332" y="11064"/>
                  </a:lnTo>
                  <a:lnTo>
                    <a:pt x="86538" y="2264"/>
                  </a:lnTo>
                  <a:lnTo>
                    <a:pt x="98740" y="11064"/>
                  </a:lnTo>
                  <a:lnTo>
                    <a:pt x="110946" y="2264"/>
                  </a:lnTo>
                  <a:lnTo>
                    <a:pt x="123152" y="11064"/>
                  </a:lnTo>
                  <a:lnTo>
                    <a:pt x="135362" y="2264"/>
                  </a:lnTo>
                  <a:lnTo>
                    <a:pt x="147568" y="11064"/>
                  </a:lnTo>
                  <a:lnTo>
                    <a:pt x="159773" y="2264"/>
                  </a:lnTo>
                  <a:lnTo>
                    <a:pt x="171979" y="11064"/>
                  </a:lnTo>
                  <a:lnTo>
                    <a:pt x="184189" y="2264"/>
                  </a:lnTo>
                  <a:lnTo>
                    <a:pt x="196391" y="11064"/>
                  </a:lnTo>
                  <a:lnTo>
                    <a:pt x="197479" y="9589"/>
                  </a:lnTo>
                  <a:lnTo>
                    <a:pt x="184189" y="0"/>
                  </a:lnTo>
                  <a:lnTo>
                    <a:pt x="171979" y="8808"/>
                  </a:lnTo>
                  <a:lnTo>
                    <a:pt x="159773" y="0"/>
                  </a:lnTo>
                  <a:lnTo>
                    <a:pt x="147568" y="8808"/>
                  </a:lnTo>
                  <a:lnTo>
                    <a:pt x="135362" y="0"/>
                  </a:lnTo>
                  <a:lnTo>
                    <a:pt x="123152" y="8808"/>
                  </a:lnTo>
                  <a:lnTo>
                    <a:pt x="110946" y="0"/>
                  </a:lnTo>
                  <a:lnTo>
                    <a:pt x="98740" y="8808"/>
                  </a:lnTo>
                  <a:lnTo>
                    <a:pt x="86538" y="0"/>
                  </a:lnTo>
                  <a:lnTo>
                    <a:pt x="74332" y="8808"/>
                  </a:lnTo>
                  <a:lnTo>
                    <a:pt x="62122" y="0"/>
                  </a:lnTo>
                  <a:lnTo>
                    <a:pt x="49916" y="8808"/>
                  </a:lnTo>
                  <a:lnTo>
                    <a:pt x="37711" y="0"/>
                  </a:lnTo>
                  <a:lnTo>
                    <a:pt x="25505" y="8808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60" name="Google Shape;1360;p19"/>
            <p:cNvSpPr/>
            <p:nvPr/>
          </p:nvSpPr>
          <p:spPr>
            <a:xfrm>
              <a:off x="1565818" y="4372199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86"/>
                  </a:lnTo>
                  <a:lnTo>
                    <a:pt x="1089" y="11060"/>
                  </a:lnTo>
                  <a:lnTo>
                    <a:pt x="13295" y="2260"/>
                  </a:lnTo>
                  <a:lnTo>
                    <a:pt x="25505" y="11060"/>
                  </a:lnTo>
                  <a:lnTo>
                    <a:pt x="37711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0" y="11060"/>
                  </a:lnTo>
                  <a:lnTo>
                    <a:pt x="110946" y="2260"/>
                  </a:lnTo>
                  <a:lnTo>
                    <a:pt x="123152" y="11060"/>
                  </a:lnTo>
                  <a:lnTo>
                    <a:pt x="135362" y="2260"/>
                  </a:lnTo>
                  <a:lnTo>
                    <a:pt x="147568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1" y="11060"/>
                  </a:lnTo>
                  <a:lnTo>
                    <a:pt x="197479" y="9586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61" name="Google Shape;1361;p19"/>
            <p:cNvSpPr/>
            <p:nvPr/>
          </p:nvSpPr>
          <p:spPr>
            <a:xfrm>
              <a:off x="1565818" y="4604820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82"/>
                  </a:lnTo>
                  <a:lnTo>
                    <a:pt x="1089" y="11060"/>
                  </a:lnTo>
                  <a:lnTo>
                    <a:pt x="13295" y="2261"/>
                  </a:lnTo>
                  <a:lnTo>
                    <a:pt x="25505" y="11060"/>
                  </a:lnTo>
                  <a:lnTo>
                    <a:pt x="37711" y="2261"/>
                  </a:lnTo>
                  <a:lnTo>
                    <a:pt x="49916" y="11060"/>
                  </a:lnTo>
                  <a:lnTo>
                    <a:pt x="62122" y="2261"/>
                  </a:lnTo>
                  <a:lnTo>
                    <a:pt x="74332" y="11060"/>
                  </a:lnTo>
                  <a:lnTo>
                    <a:pt x="86538" y="2261"/>
                  </a:lnTo>
                  <a:lnTo>
                    <a:pt x="98740" y="11060"/>
                  </a:lnTo>
                  <a:lnTo>
                    <a:pt x="110946" y="2261"/>
                  </a:lnTo>
                  <a:lnTo>
                    <a:pt x="123152" y="11060"/>
                  </a:lnTo>
                  <a:lnTo>
                    <a:pt x="135362" y="2261"/>
                  </a:lnTo>
                  <a:lnTo>
                    <a:pt x="147568" y="11060"/>
                  </a:lnTo>
                  <a:lnTo>
                    <a:pt x="159773" y="2261"/>
                  </a:lnTo>
                  <a:lnTo>
                    <a:pt x="171979" y="11060"/>
                  </a:lnTo>
                  <a:lnTo>
                    <a:pt x="184189" y="2261"/>
                  </a:lnTo>
                  <a:lnTo>
                    <a:pt x="196391" y="11060"/>
                  </a:lnTo>
                  <a:lnTo>
                    <a:pt x="197479" y="9582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62" name="Google Shape;1362;p19"/>
            <p:cNvSpPr/>
            <p:nvPr/>
          </p:nvSpPr>
          <p:spPr>
            <a:xfrm>
              <a:off x="1565818" y="4837473"/>
              <a:ext cx="6418561" cy="359315"/>
            </a:xfrm>
            <a:custGeom>
              <a:rect l="l" t="t" r="r" b="b"/>
              <a:pathLst>
                <a:path w="197479" h="11055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799"/>
                  </a:lnTo>
                  <a:lnTo>
                    <a:pt x="159773" y="0"/>
                  </a:lnTo>
                  <a:lnTo>
                    <a:pt x="147568" y="8799"/>
                  </a:lnTo>
                  <a:lnTo>
                    <a:pt x="135362" y="0"/>
                  </a:lnTo>
                  <a:lnTo>
                    <a:pt x="123152" y="8799"/>
                  </a:lnTo>
                  <a:lnTo>
                    <a:pt x="110946" y="0"/>
                  </a:lnTo>
                  <a:lnTo>
                    <a:pt x="98740" y="8799"/>
                  </a:lnTo>
                  <a:lnTo>
                    <a:pt x="86538" y="0"/>
                  </a:lnTo>
                  <a:lnTo>
                    <a:pt x="74332" y="8799"/>
                  </a:lnTo>
                  <a:lnTo>
                    <a:pt x="62122" y="0"/>
                  </a:lnTo>
                  <a:lnTo>
                    <a:pt x="49916" y="8799"/>
                  </a:lnTo>
                  <a:lnTo>
                    <a:pt x="37711" y="0"/>
                  </a:lnTo>
                  <a:lnTo>
                    <a:pt x="25505" y="8799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63" name="Google Shape;1363;p19"/>
            <p:cNvSpPr/>
            <p:nvPr/>
          </p:nvSpPr>
          <p:spPr>
            <a:xfrm>
              <a:off x="1565818" y="5070093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364" name="Google Shape;1364;p19"/>
          <p:cNvGrpSpPr/>
          <p:nvPr/>
        </p:nvGrpSpPr>
        <p:grpSpPr>
          <a:xfrm>
            <a:off x="1565817" y="-316741"/>
            <a:ext cx="6418561" cy="1289699"/>
            <a:chOff x="1565818" y="-316741"/>
            <a:chExt cx="6418561" cy="1289699"/>
          </a:xfrm>
        </p:grpSpPr>
        <p:sp>
          <p:nvSpPr>
            <p:cNvPr id="1365" name="Google Shape;1365;p19"/>
            <p:cNvSpPr/>
            <p:nvPr/>
          </p:nvSpPr>
          <p:spPr>
            <a:xfrm>
              <a:off x="1565818" y="-316741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0"/>
                  </a:moveTo>
                  <a:lnTo>
                    <a:pt x="1" y="9581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1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66" name="Google Shape;1366;p19"/>
            <p:cNvSpPr/>
            <p:nvPr/>
          </p:nvSpPr>
          <p:spPr>
            <a:xfrm>
              <a:off x="1565818" y="-84251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9"/>
                  </a:lnTo>
                  <a:lnTo>
                    <a:pt x="13295" y="2260"/>
                  </a:lnTo>
                  <a:lnTo>
                    <a:pt x="25505" y="11059"/>
                  </a:lnTo>
                  <a:lnTo>
                    <a:pt x="37711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0" y="11059"/>
                  </a:lnTo>
                  <a:lnTo>
                    <a:pt x="110946" y="2260"/>
                  </a:lnTo>
                  <a:lnTo>
                    <a:pt x="123152" y="11059"/>
                  </a:lnTo>
                  <a:lnTo>
                    <a:pt x="135362" y="2260"/>
                  </a:lnTo>
                  <a:lnTo>
                    <a:pt x="147568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1" y="11059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804"/>
                  </a:lnTo>
                  <a:lnTo>
                    <a:pt x="159773" y="0"/>
                  </a:lnTo>
                  <a:lnTo>
                    <a:pt x="147568" y="8804"/>
                  </a:lnTo>
                  <a:lnTo>
                    <a:pt x="135362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40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2" y="0"/>
                  </a:lnTo>
                  <a:lnTo>
                    <a:pt x="49916" y="8804"/>
                  </a:lnTo>
                  <a:lnTo>
                    <a:pt x="37711" y="0"/>
                  </a:lnTo>
                  <a:lnTo>
                    <a:pt x="25505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67" name="Google Shape;1367;p19"/>
            <p:cNvSpPr/>
            <p:nvPr/>
          </p:nvSpPr>
          <p:spPr>
            <a:xfrm>
              <a:off x="1565818" y="148369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0"/>
                  </a:lnTo>
                  <a:lnTo>
                    <a:pt x="13295" y="2260"/>
                  </a:lnTo>
                  <a:lnTo>
                    <a:pt x="25505" y="11060"/>
                  </a:lnTo>
                  <a:lnTo>
                    <a:pt x="37711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0" y="11060"/>
                  </a:lnTo>
                  <a:lnTo>
                    <a:pt x="110946" y="2260"/>
                  </a:lnTo>
                  <a:lnTo>
                    <a:pt x="123152" y="11060"/>
                  </a:lnTo>
                  <a:lnTo>
                    <a:pt x="135362" y="2260"/>
                  </a:lnTo>
                  <a:lnTo>
                    <a:pt x="147568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1" y="11060"/>
                  </a:lnTo>
                  <a:lnTo>
                    <a:pt x="197479" y="9589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68" name="Google Shape;1368;p19"/>
            <p:cNvSpPr/>
            <p:nvPr/>
          </p:nvSpPr>
          <p:spPr>
            <a:xfrm>
              <a:off x="1565818" y="380990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0"/>
                  </a:lnTo>
                  <a:lnTo>
                    <a:pt x="13295" y="2256"/>
                  </a:lnTo>
                  <a:lnTo>
                    <a:pt x="25505" y="11060"/>
                  </a:lnTo>
                  <a:lnTo>
                    <a:pt x="37711" y="2256"/>
                  </a:lnTo>
                  <a:lnTo>
                    <a:pt x="49916" y="11060"/>
                  </a:lnTo>
                  <a:lnTo>
                    <a:pt x="62122" y="2256"/>
                  </a:lnTo>
                  <a:lnTo>
                    <a:pt x="74332" y="11060"/>
                  </a:lnTo>
                  <a:lnTo>
                    <a:pt x="86538" y="2256"/>
                  </a:lnTo>
                  <a:lnTo>
                    <a:pt x="98740" y="11060"/>
                  </a:lnTo>
                  <a:lnTo>
                    <a:pt x="110946" y="2256"/>
                  </a:lnTo>
                  <a:lnTo>
                    <a:pt x="123152" y="11060"/>
                  </a:lnTo>
                  <a:lnTo>
                    <a:pt x="135362" y="2256"/>
                  </a:lnTo>
                  <a:lnTo>
                    <a:pt x="147568" y="11060"/>
                  </a:lnTo>
                  <a:lnTo>
                    <a:pt x="159773" y="2256"/>
                  </a:lnTo>
                  <a:lnTo>
                    <a:pt x="171979" y="11060"/>
                  </a:lnTo>
                  <a:lnTo>
                    <a:pt x="184189" y="2256"/>
                  </a:lnTo>
                  <a:lnTo>
                    <a:pt x="196391" y="11060"/>
                  </a:lnTo>
                  <a:lnTo>
                    <a:pt x="197479" y="9590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69" name="Google Shape;1369;p19"/>
            <p:cNvSpPr/>
            <p:nvPr/>
          </p:nvSpPr>
          <p:spPr>
            <a:xfrm>
              <a:off x="1565818" y="613610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1"/>
                  </a:moveTo>
                  <a:lnTo>
                    <a:pt x="1" y="9586"/>
                  </a:lnTo>
                  <a:lnTo>
                    <a:pt x="1089" y="11056"/>
                  </a:lnTo>
                  <a:lnTo>
                    <a:pt x="13295" y="2256"/>
                  </a:lnTo>
                  <a:lnTo>
                    <a:pt x="25505" y="11056"/>
                  </a:lnTo>
                  <a:lnTo>
                    <a:pt x="37711" y="2256"/>
                  </a:lnTo>
                  <a:lnTo>
                    <a:pt x="49916" y="11056"/>
                  </a:lnTo>
                  <a:lnTo>
                    <a:pt x="62122" y="2256"/>
                  </a:lnTo>
                  <a:lnTo>
                    <a:pt x="74332" y="11056"/>
                  </a:lnTo>
                  <a:lnTo>
                    <a:pt x="86538" y="2256"/>
                  </a:lnTo>
                  <a:lnTo>
                    <a:pt x="98740" y="11056"/>
                  </a:lnTo>
                  <a:lnTo>
                    <a:pt x="110946" y="2256"/>
                  </a:lnTo>
                  <a:lnTo>
                    <a:pt x="123152" y="11056"/>
                  </a:lnTo>
                  <a:lnTo>
                    <a:pt x="135362" y="2256"/>
                  </a:lnTo>
                  <a:lnTo>
                    <a:pt x="147568" y="11056"/>
                  </a:lnTo>
                  <a:lnTo>
                    <a:pt x="159773" y="2256"/>
                  </a:lnTo>
                  <a:lnTo>
                    <a:pt x="171979" y="11056"/>
                  </a:lnTo>
                  <a:lnTo>
                    <a:pt x="184189" y="2256"/>
                  </a:lnTo>
                  <a:lnTo>
                    <a:pt x="196391" y="11056"/>
                  </a:lnTo>
                  <a:lnTo>
                    <a:pt x="197479" y="9586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370" name="Google Shape;1370;p19"/>
          <p:cNvGrpSpPr/>
          <p:nvPr/>
        </p:nvGrpSpPr>
        <p:grpSpPr>
          <a:xfrm>
            <a:off x="3990634" y="4856779"/>
            <a:ext cx="1404433" cy="1419547"/>
            <a:chOff x="3990634" y="4856779"/>
            <a:chExt cx="1404433" cy="1419547"/>
          </a:xfrm>
        </p:grpSpPr>
        <p:sp>
          <p:nvSpPr>
            <p:cNvPr id="1371" name="Google Shape;1371;p19"/>
            <p:cNvSpPr/>
            <p:nvPr/>
          </p:nvSpPr>
          <p:spPr>
            <a:xfrm>
              <a:off x="4036658" y="4903258"/>
              <a:ext cx="690288" cy="724123"/>
            </a:xfrm>
            <a:custGeom>
              <a:rect l="l" t="t" r="r" b="b"/>
              <a:pathLst>
                <a:path w="21238" h="22279" extrusionOk="0">
                  <a:moveTo>
                    <a:pt x="2542" y="1"/>
                  </a:moveTo>
                  <a:lnTo>
                    <a:pt x="2542" y="1"/>
                  </a:lnTo>
                  <a:cubicBezTo>
                    <a:pt x="1" y="12421"/>
                    <a:pt x="6520" y="19057"/>
                    <a:pt x="18402" y="22278"/>
                  </a:cubicBezTo>
                  <a:cubicBezTo>
                    <a:pt x="21237" y="14626"/>
                    <a:pt x="17297" y="7158"/>
                    <a:pt x="2542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72" name="Google Shape;1372;p19"/>
            <p:cNvSpPr/>
            <p:nvPr/>
          </p:nvSpPr>
          <p:spPr>
            <a:xfrm>
              <a:off x="4767574" y="4860809"/>
              <a:ext cx="576984" cy="572434"/>
            </a:xfrm>
            <a:custGeom>
              <a:rect l="l" t="t" r="r" b="b"/>
              <a:pathLst>
                <a:path w="17752" h="17612" extrusionOk="0">
                  <a:moveTo>
                    <a:pt x="17751" y="0"/>
                  </a:moveTo>
                  <a:lnTo>
                    <a:pt x="17751" y="0"/>
                  </a:lnTo>
                  <a:cubicBezTo>
                    <a:pt x="7330" y="4352"/>
                    <a:pt x="1" y="9451"/>
                    <a:pt x="5419" y="17612"/>
                  </a:cubicBezTo>
                  <a:cubicBezTo>
                    <a:pt x="15647" y="17389"/>
                    <a:pt x="17692" y="9615"/>
                    <a:pt x="17751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73" name="Google Shape;1373;p19"/>
            <p:cNvSpPr/>
            <p:nvPr/>
          </p:nvSpPr>
          <p:spPr>
            <a:xfrm>
              <a:off x="3990634" y="4856779"/>
              <a:ext cx="1404433" cy="1419547"/>
            </a:xfrm>
            <a:custGeom>
              <a:rect l="l" t="t" r="r" b="b"/>
              <a:pathLst>
                <a:path w="43210" h="43675" extrusionOk="0">
                  <a:moveTo>
                    <a:pt x="41672" y="1838"/>
                  </a:moveTo>
                  <a:cubicBezTo>
                    <a:pt x="38971" y="5916"/>
                    <a:pt x="36258" y="9991"/>
                    <a:pt x="33200" y="13813"/>
                  </a:cubicBezTo>
                  <a:cubicBezTo>
                    <a:pt x="32234" y="15022"/>
                    <a:pt x="31222" y="16203"/>
                    <a:pt x="30188" y="17349"/>
                  </a:cubicBezTo>
                  <a:cubicBezTo>
                    <a:pt x="29752" y="14930"/>
                    <a:pt x="30088" y="12406"/>
                    <a:pt x="31117" y="10159"/>
                  </a:cubicBezTo>
                  <a:cubicBezTo>
                    <a:pt x="31684" y="8924"/>
                    <a:pt x="32461" y="7764"/>
                    <a:pt x="33423" y="6798"/>
                  </a:cubicBezTo>
                  <a:cubicBezTo>
                    <a:pt x="34611" y="5601"/>
                    <a:pt x="36069" y="4707"/>
                    <a:pt x="37493" y="3820"/>
                  </a:cubicBezTo>
                  <a:cubicBezTo>
                    <a:pt x="38803" y="3001"/>
                    <a:pt x="40181" y="2241"/>
                    <a:pt x="41672" y="1838"/>
                  </a:cubicBezTo>
                  <a:close/>
                  <a:moveTo>
                    <a:pt x="42256" y="2199"/>
                  </a:moveTo>
                  <a:cubicBezTo>
                    <a:pt x="42361" y="3648"/>
                    <a:pt x="42466" y="5101"/>
                    <a:pt x="42474" y="6551"/>
                  </a:cubicBezTo>
                  <a:cubicBezTo>
                    <a:pt x="42487" y="8126"/>
                    <a:pt x="42298" y="9655"/>
                    <a:pt x="41659" y="11108"/>
                  </a:cubicBezTo>
                  <a:cubicBezTo>
                    <a:pt x="40454" y="13851"/>
                    <a:pt x="38047" y="15875"/>
                    <a:pt x="35292" y="16946"/>
                  </a:cubicBezTo>
                  <a:cubicBezTo>
                    <a:pt x="33792" y="17530"/>
                    <a:pt x="32200" y="17828"/>
                    <a:pt x="30592" y="17929"/>
                  </a:cubicBezTo>
                  <a:cubicBezTo>
                    <a:pt x="31427" y="17009"/>
                    <a:pt x="32242" y="16072"/>
                    <a:pt x="33036" y="15119"/>
                  </a:cubicBezTo>
                  <a:cubicBezTo>
                    <a:pt x="34687" y="13115"/>
                    <a:pt x="36237" y="11028"/>
                    <a:pt x="37728" y="8903"/>
                  </a:cubicBezTo>
                  <a:cubicBezTo>
                    <a:pt x="39278" y="6698"/>
                    <a:pt x="40769" y="4450"/>
                    <a:pt x="42256" y="2199"/>
                  </a:cubicBezTo>
                  <a:close/>
                  <a:moveTo>
                    <a:pt x="5197" y="809"/>
                  </a:moveTo>
                  <a:cubicBezTo>
                    <a:pt x="6835" y="1762"/>
                    <a:pt x="8473" y="2712"/>
                    <a:pt x="10107" y="3673"/>
                  </a:cubicBezTo>
                  <a:cubicBezTo>
                    <a:pt x="11796" y="4673"/>
                    <a:pt x="13446" y="5727"/>
                    <a:pt x="14933" y="7017"/>
                  </a:cubicBezTo>
                  <a:cubicBezTo>
                    <a:pt x="16403" y="8298"/>
                    <a:pt x="17710" y="9768"/>
                    <a:pt x="18818" y="11377"/>
                  </a:cubicBezTo>
                  <a:cubicBezTo>
                    <a:pt x="19910" y="12956"/>
                    <a:pt x="20965" y="14745"/>
                    <a:pt x="21347" y="16656"/>
                  </a:cubicBezTo>
                  <a:cubicBezTo>
                    <a:pt x="21687" y="18357"/>
                    <a:pt x="21364" y="20075"/>
                    <a:pt x="20814" y="21692"/>
                  </a:cubicBezTo>
                  <a:cubicBezTo>
                    <a:pt x="20793" y="21743"/>
                    <a:pt x="20772" y="21801"/>
                    <a:pt x="20755" y="21856"/>
                  </a:cubicBezTo>
                  <a:cubicBezTo>
                    <a:pt x="18306" y="17950"/>
                    <a:pt x="15294" y="14426"/>
                    <a:pt x="11812" y="11402"/>
                  </a:cubicBezTo>
                  <a:cubicBezTo>
                    <a:pt x="11747" y="11345"/>
                    <a:pt x="11680" y="11321"/>
                    <a:pt x="11615" y="11321"/>
                  </a:cubicBezTo>
                  <a:cubicBezTo>
                    <a:pt x="11351" y="11321"/>
                    <a:pt x="11143" y="11727"/>
                    <a:pt x="11413" y="11960"/>
                  </a:cubicBezTo>
                  <a:cubicBezTo>
                    <a:pt x="14799" y="14901"/>
                    <a:pt x="17731" y="18336"/>
                    <a:pt x="20125" y="22133"/>
                  </a:cubicBezTo>
                  <a:cubicBezTo>
                    <a:pt x="13152" y="19571"/>
                    <a:pt x="7700" y="13792"/>
                    <a:pt x="5642" y="6618"/>
                  </a:cubicBezTo>
                  <a:cubicBezTo>
                    <a:pt x="5344" y="5580"/>
                    <a:pt x="5126" y="4518"/>
                    <a:pt x="4979" y="3447"/>
                  </a:cubicBezTo>
                  <a:cubicBezTo>
                    <a:pt x="4857" y="2573"/>
                    <a:pt x="4773" y="1607"/>
                    <a:pt x="5197" y="809"/>
                  </a:cubicBezTo>
                  <a:close/>
                  <a:moveTo>
                    <a:pt x="27080" y="27648"/>
                  </a:moveTo>
                  <a:cubicBezTo>
                    <a:pt x="29277" y="27648"/>
                    <a:pt x="31205" y="28387"/>
                    <a:pt x="33045" y="29547"/>
                  </a:cubicBezTo>
                  <a:cubicBezTo>
                    <a:pt x="34964" y="30761"/>
                    <a:pt x="36720" y="32243"/>
                    <a:pt x="38232" y="33940"/>
                  </a:cubicBezTo>
                  <a:cubicBezTo>
                    <a:pt x="39887" y="35792"/>
                    <a:pt x="41235" y="37888"/>
                    <a:pt x="42264" y="40148"/>
                  </a:cubicBezTo>
                  <a:cubicBezTo>
                    <a:pt x="36611" y="39480"/>
                    <a:pt x="31369" y="36607"/>
                    <a:pt x="27819" y="32142"/>
                  </a:cubicBezTo>
                  <a:cubicBezTo>
                    <a:pt x="26895" y="30975"/>
                    <a:pt x="26110" y="29710"/>
                    <a:pt x="25442" y="28383"/>
                  </a:cubicBezTo>
                  <a:lnTo>
                    <a:pt x="25442" y="28383"/>
                  </a:lnTo>
                  <a:cubicBezTo>
                    <a:pt x="27093" y="29038"/>
                    <a:pt x="28479" y="30189"/>
                    <a:pt x="29802" y="31353"/>
                  </a:cubicBezTo>
                  <a:cubicBezTo>
                    <a:pt x="31507" y="32856"/>
                    <a:pt x="33154" y="34423"/>
                    <a:pt x="34746" y="36049"/>
                  </a:cubicBezTo>
                  <a:cubicBezTo>
                    <a:pt x="34821" y="36124"/>
                    <a:pt x="34910" y="36155"/>
                    <a:pt x="34997" y="36155"/>
                  </a:cubicBezTo>
                  <a:cubicBezTo>
                    <a:pt x="35265" y="36155"/>
                    <a:pt x="35514" y="35858"/>
                    <a:pt x="35279" y="35620"/>
                  </a:cubicBezTo>
                  <a:cubicBezTo>
                    <a:pt x="33649" y="33953"/>
                    <a:pt x="31957" y="32344"/>
                    <a:pt x="30205" y="30803"/>
                  </a:cubicBezTo>
                  <a:cubicBezTo>
                    <a:pt x="28836" y="29593"/>
                    <a:pt x="27391" y="28413"/>
                    <a:pt x="25677" y="27741"/>
                  </a:cubicBezTo>
                  <a:cubicBezTo>
                    <a:pt x="26139" y="27682"/>
                    <a:pt x="26610" y="27648"/>
                    <a:pt x="27080" y="27648"/>
                  </a:cubicBezTo>
                  <a:close/>
                  <a:moveTo>
                    <a:pt x="5069" y="1"/>
                  </a:moveTo>
                  <a:cubicBezTo>
                    <a:pt x="4968" y="1"/>
                    <a:pt x="4870" y="42"/>
                    <a:pt x="4802" y="137"/>
                  </a:cubicBezTo>
                  <a:cubicBezTo>
                    <a:pt x="3723" y="1628"/>
                    <a:pt x="4286" y="3833"/>
                    <a:pt x="4655" y="5475"/>
                  </a:cubicBezTo>
                  <a:cubicBezTo>
                    <a:pt x="5096" y="7424"/>
                    <a:pt x="5777" y="9318"/>
                    <a:pt x="6676" y="11099"/>
                  </a:cubicBezTo>
                  <a:cubicBezTo>
                    <a:pt x="8507" y="14695"/>
                    <a:pt x="11229" y="17790"/>
                    <a:pt x="14564" y="20067"/>
                  </a:cubicBezTo>
                  <a:cubicBezTo>
                    <a:pt x="16353" y="21285"/>
                    <a:pt x="18306" y="22243"/>
                    <a:pt x="20356" y="22944"/>
                  </a:cubicBezTo>
                  <a:cubicBezTo>
                    <a:pt x="19873" y="24183"/>
                    <a:pt x="19314" y="25393"/>
                    <a:pt x="18739" y="26581"/>
                  </a:cubicBezTo>
                  <a:cubicBezTo>
                    <a:pt x="17899" y="28308"/>
                    <a:pt x="16933" y="29979"/>
                    <a:pt x="15761" y="31500"/>
                  </a:cubicBezTo>
                  <a:cubicBezTo>
                    <a:pt x="15509" y="31827"/>
                    <a:pt x="15240" y="32134"/>
                    <a:pt x="14975" y="32441"/>
                  </a:cubicBezTo>
                  <a:cubicBezTo>
                    <a:pt x="14929" y="32470"/>
                    <a:pt x="14891" y="32508"/>
                    <a:pt x="14853" y="32541"/>
                  </a:cubicBezTo>
                  <a:cubicBezTo>
                    <a:pt x="14799" y="32588"/>
                    <a:pt x="14769" y="32638"/>
                    <a:pt x="14753" y="32693"/>
                  </a:cubicBezTo>
                  <a:cubicBezTo>
                    <a:pt x="13791" y="33743"/>
                    <a:pt x="12720" y="34675"/>
                    <a:pt x="11590" y="35566"/>
                  </a:cubicBezTo>
                  <a:cubicBezTo>
                    <a:pt x="8074" y="38342"/>
                    <a:pt x="4487" y="41185"/>
                    <a:pt x="354" y="43013"/>
                  </a:cubicBezTo>
                  <a:cubicBezTo>
                    <a:pt x="1" y="43171"/>
                    <a:pt x="164" y="43675"/>
                    <a:pt x="481" y="43675"/>
                  </a:cubicBezTo>
                  <a:cubicBezTo>
                    <a:pt x="526" y="43675"/>
                    <a:pt x="573" y="43665"/>
                    <a:pt x="623" y="43643"/>
                  </a:cubicBezTo>
                  <a:cubicBezTo>
                    <a:pt x="4416" y="41971"/>
                    <a:pt x="7717" y="39438"/>
                    <a:pt x="10972" y="36918"/>
                  </a:cubicBezTo>
                  <a:cubicBezTo>
                    <a:pt x="12573" y="35675"/>
                    <a:pt x="14165" y="34419"/>
                    <a:pt x="15504" y="32890"/>
                  </a:cubicBezTo>
                  <a:cubicBezTo>
                    <a:pt x="18130" y="30714"/>
                    <a:pt x="21103" y="28665"/>
                    <a:pt x="24455" y="27925"/>
                  </a:cubicBezTo>
                  <a:cubicBezTo>
                    <a:pt x="27055" y="33596"/>
                    <a:pt x="31969" y="38002"/>
                    <a:pt x="37917" y="39900"/>
                  </a:cubicBezTo>
                  <a:cubicBezTo>
                    <a:pt x="39475" y="40400"/>
                    <a:pt x="41088" y="40723"/>
                    <a:pt x="42718" y="40870"/>
                  </a:cubicBezTo>
                  <a:cubicBezTo>
                    <a:pt x="42738" y="40874"/>
                    <a:pt x="42757" y="40875"/>
                    <a:pt x="42776" y="40875"/>
                  </a:cubicBezTo>
                  <a:cubicBezTo>
                    <a:pt x="42939" y="40875"/>
                    <a:pt x="43041" y="40750"/>
                    <a:pt x="43075" y="40614"/>
                  </a:cubicBezTo>
                  <a:cubicBezTo>
                    <a:pt x="43075" y="40610"/>
                    <a:pt x="43079" y="40597"/>
                    <a:pt x="43079" y="40593"/>
                  </a:cubicBezTo>
                  <a:cubicBezTo>
                    <a:pt x="43079" y="40585"/>
                    <a:pt x="43083" y="40572"/>
                    <a:pt x="43083" y="40555"/>
                  </a:cubicBezTo>
                  <a:cubicBezTo>
                    <a:pt x="43096" y="40492"/>
                    <a:pt x="43096" y="40425"/>
                    <a:pt x="43058" y="40362"/>
                  </a:cubicBezTo>
                  <a:cubicBezTo>
                    <a:pt x="43066" y="40299"/>
                    <a:pt x="43075" y="40236"/>
                    <a:pt x="43037" y="40165"/>
                  </a:cubicBezTo>
                  <a:cubicBezTo>
                    <a:pt x="41113" y="35784"/>
                    <a:pt x="37950" y="31979"/>
                    <a:pt x="33969" y="29320"/>
                  </a:cubicBezTo>
                  <a:cubicBezTo>
                    <a:pt x="32091" y="28068"/>
                    <a:pt x="30100" y="27115"/>
                    <a:pt x="27815" y="26976"/>
                  </a:cubicBezTo>
                  <a:cubicBezTo>
                    <a:pt x="27571" y="26961"/>
                    <a:pt x="27327" y="26954"/>
                    <a:pt x="27083" y="26954"/>
                  </a:cubicBezTo>
                  <a:cubicBezTo>
                    <a:pt x="25302" y="26954"/>
                    <a:pt x="23527" y="27349"/>
                    <a:pt x="21876" y="28018"/>
                  </a:cubicBezTo>
                  <a:cubicBezTo>
                    <a:pt x="21045" y="28362"/>
                    <a:pt x="20238" y="28765"/>
                    <a:pt x="19461" y="29215"/>
                  </a:cubicBezTo>
                  <a:cubicBezTo>
                    <a:pt x="22351" y="26443"/>
                    <a:pt x="25186" y="23616"/>
                    <a:pt x="27962" y="20730"/>
                  </a:cubicBezTo>
                  <a:cubicBezTo>
                    <a:pt x="28647" y="20025"/>
                    <a:pt x="29323" y="19302"/>
                    <a:pt x="29995" y="18580"/>
                  </a:cubicBezTo>
                  <a:lnTo>
                    <a:pt x="30016" y="18580"/>
                  </a:lnTo>
                  <a:cubicBezTo>
                    <a:pt x="30071" y="18615"/>
                    <a:pt x="30130" y="18643"/>
                    <a:pt x="30206" y="18643"/>
                  </a:cubicBezTo>
                  <a:cubicBezTo>
                    <a:pt x="30211" y="18643"/>
                    <a:pt x="30217" y="18643"/>
                    <a:pt x="30222" y="18643"/>
                  </a:cubicBezTo>
                  <a:cubicBezTo>
                    <a:pt x="33427" y="18521"/>
                    <a:pt x="36690" y="17555"/>
                    <a:pt x="39177" y="15468"/>
                  </a:cubicBezTo>
                  <a:cubicBezTo>
                    <a:pt x="41605" y="13435"/>
                    <a:pt x="43045" y="10574"/>
                    <a:pt x="43146" y="7407"/>
                  </a:cubicBezTo>
                  <a:cubicBezTo>
                    <a:pt x="43209" y="5395"/>
                    <a:pt x="43033" y="3379"/>
                    <a:pt x="42877" y="1380"/>
                  </a:cubicBezTo>
                  <a:cubicBezTo>
                    <a:pt x="42873" y="1342"/>
                    <a:pt x="42869" y="1305"/>
                    <a:pt x="42856" y="1279"/>
                  </a:cubicBezTo>
                  <a:cubicBezTo>
                    <a:pt x="42849" y="1112"/>
                    <a:pt x="42741" y="955"/>
                    <a:pt x="42543" y="955"/>
                  </a:cubicBezTo>
                  <a:cubicBezTo>
                    <a:pt x="42522" y="955"/>
                    <a:pt x="42501" y="957"/>
                    <a:pt x="42478" y="960"/>
                  </a:cubicBezTo>
                  <a:cubicBezTo>
                    <a:pt x="40765" y="1237"/>
                    <a:pt x="39202" y="1998"/>
                    <a:pt x="37724" y="2888"/>
                  </a:cubicBezTo>
                  <a:cubicBezTo>
                    <a:pt x="36199" y="3799"/>
                    <a:pt x="34620" y="4744"/>
                    <a:pt x="33313" y="5958"/>
                  </a:cubicBezTo>
                  <a:cubicBezTo>
                    <a:pt x="31196" y="7928"/>
                    <a:pt x="29844" y="10637"/>
                    <a:pt x="29432" y="13485"/>
                  </a:cubicBezTo>
                  <a:cubicBezTo>
                    <a:pt x="29218" y="14985"/>
                    <a:pt x="29285" y="16509"/>
                    <a:pt x="29621" y="17988"/>
                  </a:cubicBezTo>
                  <a:cubicBezTo>
                    <a:pt x="27387" y="20436"/>
                    <a:pt x="25026" y="22789"/>
                    <a:pt x="22674" y="25128"/>
                  </a:cubicBezTo>
                  <a:cubicBezTo>
                    <a:pt x="21003" y="26791"/>
                    <a:pt x="19301" y="28429"/>
                    <a:pt x="17588" y="30055"/>
                  </a:cubicBezTo>
                  <a:cubicBezTo>
                    <a:pt x="17999" y="29412"/>
                    <a:pt x="18386" y="28749"/>
                    <a:pt x="18747" y="28077"/>
                  </a:cubicBezTo>
                  <a:cubicBezTo>
                    <a:pt x="19637" y="26409"/>
                    <a:pt x="20423" y="24666"/>
                    <a:pt x="21108" y="22902"/>
                  </a:cubicBezTo>
                  <a:cubicBezTo>
                    <a:pt x="21162" y="22831"/>
                    <a:pt x="21196" y="22747"/>
                    <a:pt x="21196" y="22654"/>
                  </a:cubicBezTo>
                  <a:cubicBezTo>
                    <a:pt x="21780" y="21117"/>
                    <a:pt x="22225" y="19500"/>
                    <a:pt x="22174" y="17845"/>
                  </a:cubicBezTo>
                  <a:cubicBezTo>
                    <a:pt x="22120" y="15930"/>
                    <a:pt x="21309" y="14145"/>
                    <a:pt x="20356" y="12515"/>
                  </a:cubicBezTo>
                  <a:cubicBezTo>
                    <a:pt x="19352" y="10797"/>
                    <a:pt x="18146" y="9209"/>
                    <a:pt x="16748" y="7790"/>
                  </a:cubicBezTo>
                  <a:cubicBezTo>
                    <a:pt x="13493" y="4476"/>
                    <a:pt x="9250" y="2376"/>
                    <a:pt x="5281" y="61"/>
                  </a:cubicBezTo>
                  <a:cubicBezTo>
                    <a:pt x="5216" y="22"/>
                    <a:pt x="5141" y="1"/>
                    <a:pt x="5069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374" name="Google Shape;1374;p19"/>
          <p:cNvGrpSpPr/>
          <p:nvPr/>
        </p:nvGrpSpPr>
        <p:grpSpPr>
          <a:xfrm>
            <a:off x="8474881" y="-237380"/>
            <a:ext cx="986093" cy="1031304"/>
            <a:chOff x="-76469" y="-8780"/>
            <a:chExt cx="986093" cy="1031304"/>
          </a:xfrm>
        </p:grpSpPr>
        <p:sp>
          <p:nvSpPr>
            <p:cNvPr id="1375" name="Google Shape;1375;p19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76" name="Google Shape;1376;p19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77" name="Google Shape;1377;p19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78" name="Google Shape;1378;p19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79" name="Google Shape;1379;p19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80" name="Google Shape;1380;p19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81" name="Google Shape;1381;p19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82" name="Google Shape;1382;p19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83" name="Google Shape;1383;p19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84" name="Google Shape;1384;p19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85" name="Google Shape;1385;p19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86" name="Google Shape;1386;p19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87" name="Google Shape;1387;p19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88" name="Google Shape;1388;p19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89" name="Google Shape;1389;p19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90" name="Google Shape;1390;p19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391" name="Google Shape;1391;p19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392" name="Google Shape;1392;p19">
            <a:hlinkClick r:id="rId1" action="ppaction://hlinksldjump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393" name="Google Shape;1393;p19">
            <a:hlinkClick r:id="rId1" action="ppaction://hlinksldjump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394" name="Google Shape;1394;p19">
            <a:hlinkClick action="ppaction://hlinksldjump?num=35"/>
          </p:cNvPr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395" name="Google Shape;1395;p19">
            <a:hlinkClick action="ppaction://hlinksldjump?num=35"/>
          </p:cNvPr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396" name="Google Shape;1396;p19">
            <a:hlinkClick action="ppaction://noaction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397" name="Google Shape;1397;p19">
            <a:hlinkClick action="ppaction://noaction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398" name="Google Shape;1398;p19">
            <a:hlinkClick r:id="rId2" action="ppaction://hlinksldjump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399" name="Google Shape;1399;p19">
            <a:hlinkClick r:id="rId2" action="ppaction://hlinksldjump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400" name="Google Shape;1400;p19">
            <a:hlinkClick r:id="rId3" action="ppaction://hlinksldjump"/>
          </p:cNvPr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01" name="Google Shape;1401;p19">
            <a:hlinkClick r:id="rId3" action="ppaction://hlinksldjump"/>
          </p:cNvPr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402" name="Google Shape;1402;p19">
            <a:hlinkClick r:id="rId4" action="ppaction://hlinksldjump"/>
          </p:cNvPr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03" name="Google Shape;1403;p19">
            <a:hlinkClick r:id="rId4" action="ppaction://hlinksldjump"/>
          </p:cNvPr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404" name="Google Shape;1404;p19">
            <a:hlinkClick r:id="rId5" action="ppaction://hlinksldjump"/>
          </p:cNvPr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05" name="Google Shape;1405;p19">
            <a:hlinkClick r:id="rId5" action="ppaction://hlinksldjump"/>
          </p:cNvPr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406" name="Google Shape;1406;p19">
            <a:hlinkClick r:id="rId6" action="ppaction://hlinksldjump"/>
          </p:cNvPr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07" name="Google Shape;1407;p19">
            <a:hlinkClick r:id="rId6" action="ppaction://hlinksldjump"/>
          </p:cNvPr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408" name="Google Shape;1408;p19">
            <a:hlinkClick r:id="rId7" action="ppaction://hlinksldjump"/>
          </p:cNvPr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09" name="Google Shape;1409;p19">
            <a:hlinkClick r:id="rId7" action="ppaction://hlinksldjump"/>
          </p:cNvPr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410" name="Google Shape;1410;p19">
            <a:hlinkClick action="ppaction://hlinksldjump?num=26"/>
          </p:cNvPr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11" name="Google Shape;1411;p19">
            <a:hlinkClick action="ppaction://hlinksldjump?num=26"/>
          </p:cNvPr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412" name="Google Shape;1412;p19">
            <a:hlinkClick action="ppaction://hlinksldjump?num=29"/>
          </p:cNvPr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13" name="Google Shape;1413;p19">
            <a:hlinkClick action="ppaction://hlinksldjump?num=29"/>
          </p:cNvPr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414" name="Google Shape;1414;p19">
            <a:hlinkClick action="ppaction://hlinksldjump?num=32"/>
          </p:cNvPr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15" name="Google Shape;1415;p19">
            <a:hlinkClick action="ppaction://hlinksldjump?num=32"/>
          </p:cNvPr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416" name="Google Shape;1416;p19">
            <a:hlinkClick action="ppaction://hlinksldjump?num=38"/>
          </p:cNvPr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17" name="Google Shape;1417;p19">
            <a:hlinkClick action="ppaction://hlinksldjump?num=38"/>
          </p:cNvPr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1418" name="Google Shape;1418;p19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1419" name="Google Shape;1419;p19">
              <a:hlinkClick action="ppaction://hlinksldjump?num=38"/>
            </p:cNvPr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420" name="Google Shape;1420;p19">
              <a:hlinkClick action="ppaction://hlinksldjump?num=38"/>
            </p:cNvPr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421" name="Google Shape;1421;p19">
              <a:hlinkClick action="ppaction://hlinksldjump?num=38"/>
            </p:cNvPr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422" name="Google Shape;1422;p19">
              <a:hlinkClick action="ppaction://hlinksldjump?num=38"/>
            </p:cNvPr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423" name="Google Shape;1423;p19">
              <a:hlinkClick action="ppaction://hlinksldjump?num=38"/>
            </p:cNvPr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424" name="Google Shape;1424;p19">
              <a:hlinkClick action="ppaction://hlinksldjump?num=38"/>
            </p:cNvPr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425" name="Google Shape;1425;p19">
              <a:hlinkClick action="ppaction://hlinksldjump?num=38"/>
            </p:cNvPr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426" name="Google Shape;1426;p19">
              <a:hlinkClick action="ppaction://hlinksldjump?num=38"/>
            </p:cNvPr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427" name="Google Shape;1427;p19">
              <a:hlinkClick action="ppaction://hlinksldjump?num=38"/>
            </p:cNvPr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428" name="Google Shape;1428;p19">
              <a:hlinkClick action="ppaction://noaction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1429" name="Google Shape;1429;p19">
            <a:hlinkClick action="ppaction://hlinksldjump?num=44"/>
          </p:cNvPr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30" name="Google Shape;1430;p19">
            <a:hlinkClick action="ppaction://hlinksldjump?num=44"/>
          </p:cNvPr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431" name="Google Shape;1431;p19">
            <a:hlinkClick action="ppaction://hlinksldjump?num=44"/>
          </p:cNvPr>
          <p:cNvSpPr/>
          <p:nvPr/>
        </p:nvSpPr>
        <p:spPr>
          <a:xfrm>
            <a:off x="8403673" y="4178064"/>
            <a:ext cx="274318" cy="244669"/>
          </a:xfrm>
          <a:custGeom>
            <a:rect l="l" t="t" r="r" b="b"/>
            <a:pathLst>
              <a:path w="19325" h="16985" extrusionOk="0">
                <a:moveTo>
                  <a:pt x="2832" y="1133"/>
                </a:moveTo>
                <a:cubicBezTo>
                  <a:pt x="3143" y="1133"/>
                  <a:pt x="3397" y="1383"/>
                  <a:pt x="3397" y="1697"/>
                </a:cubicBezTo>
                <a:lnTo>
                  <a:pt x="3397" y="2265"/>
                </a:lnTo>
                <a:lnTo>
                  <a:pt x="2265" y="2265"/>
                </a:lnTo>
                <a:lnTo>
                  <a:pt x="2265" y="1697"/>
                </a:lnTo>
                <a:cubicBezTo>
                  <a:pt x="2265" y="1383"/>
                  <a:pt x="2518" y="1133"/>
                  <a:pt x="2832" y="1133"/>
                </a:cubicBezTo>
                <a:close/>
                <a:moveTo>
                  <a:pt x="11927" y="1133"/>
                </a:moveTo>
                <a:cubicBezTo>
                  <a:pt x="12241" y="1133"/>
                  <a:pt x="12494" y="1383"/>
                  <a:pt x="12494" y="1697"/>
                </a:cubicBezTo>
                <a:lnTo>
                  <a:pt x="12494" y="2265"/>
                </a:lnTo>
                <a:lnTo>
                  <a:pt x="6833" y="2265"/>
                </a:lnTo>
                <a:lnTo>
                  <a:pt x="6833" y="1697"/>
                </a:lnTo>
                <a:cubicBezTo>
                  <a:pt x="6833" y="1383"/>
                  <a:pt x="7084" y="1133"/>
                  <a:pt x="7398" y="1133"/>
                </a:cubicBezTo>
                <a:close/>
                <a:moveTo>
                  <a:pt x="17628" y="3397"/>
                </a:moveTo>
                <a:cubicBezTo>
                  <a:pt x="17939" y="3397"/>
                  <a:pt x="18192" y="3648"/>
                  <a:pt x="18192" y="3962"/>
                </a:cubicBezTo>
                <a:lnTo>
                  <a:pt x="18192" y="4530"/>
                </a:lnTo>
                <a:lnTo>
                  <a:pt x="17628" y="4530"/>
                </a:lnTo>
                <a:cubicBezTo>
                  <a:pt x="16688" y="4530"/>
                  <a:pt x="15928" y="5288"/>
                  <a:pt x="15928" y="6227"/>
                </a:cubicBezTo>
                <a:lnTo>
                  <a:pt x="15928" y="9059"/>
                </a:lnTo>
                <a:lnTo>
                  <a:pt x="13584" y="9059"/>
                </a:lnTo>
                <a:cubicBezTo>
                  <a:pt x="13304" y="7108"/>
                  <a:pt x="11631" y="5662"/>
                  <a:pt x="9662" y="5662"/>
                </a:cubicBezTo>
                <a:cubicBezTo>
                  <a:pt x="7694" y="5662"/>
                  <a:pt x="6021" y="7108"/>
                  <a:pt x="5740" y="9059"/>
                </a:cubicBezTo>
                <a:lnTo>
                  <a:pt x="3397" y="9059"/>
                </a:lnTo>
                <a:lnTo>
                  <a:pt x="3397" y="6227"/>
                </a:lnTo>
                <a:cubicBezTo>
                  <a:pt x="3397" y="5288"/>
                  <a:pt x="2636" y="4530"/>
                  <a:pt x="1700" y="4530"/>
                </a:cubicBezTo>
                <a:lnTo>
                  <a:pt x="1132" y="4530"/>
                </a:lnTo>
                <a:lnTo>
                  <a:pt x="1132" y="3962"/>
                </a:lnTo>
                <a:cubicBezTo>
                  <a:pt x="1132" y="3648"/>
                  <a:pt x="1386" y="3397"/>
                  <a:pt x="1700" y="3397"/>
                </a:cubicBezTo>
                <a:close/>
                <a:moveTo>
                  <a:pt x="9663" y="6793"/>
                </a:moveTo>
                <a:cubicBezTo>
                  <a:pt x="10399" y="6793"/>
                  <a:pt x="11123" y="7080"/>
                  <a:pt x="11664" y="7622"/>
                </a:cubicBezTo>
                <a:cubicBezTo>
                  <a:pt x="12473" y="8431"/>
                  <a:pt x="12715" y="9648"/>
                  <a:pt x="12277" y="10708"/>
                </a:cubicBezTo>
                <a:cubicBezTo>
                  <a:pt x="11839" y="11764"/>
                  <a:pt x="10807" y="12456"/>
                  <a:pt x="9662" y="12456"/>
                </a:cubicBezTo>
                <a:cubicBezTo>
                  <a:pt x="8098" y="12453"/>
                  <a:pt x="6833" y="11188"/>
                  <a:pt x="6833" y="9624"/>
                </a:cubicBezTo>
                <a:cubicBezTo>
                  <a:pt x="6833" y="8479"/>
                  <a:pt x="7521" y="7447"/>
                  <a:pt x="8578" y="7009"/>
                </a:cubicBezTo>
                <a:cubicBezTo>
                  <a:pt x="8929" y="6864"/>
                  <a:pt x="9298" y="6793"/>
                  <a:pt x="9663" y="6793"/>
                </a:cubicBezTo>
                <a:close/>
                <a:moveTo>
                  <a:pt x="1700" y="5662"/>
                </a:moveTo>
                <a:cubicBezTo>
                  <a:pt x="2011" y="5662"/>
                  <a:pt x="2265" y="5913"/>
                  <a:pt x="2265" y="6227"/>
                </a:cubicBezTo>
                <a:lnTo>
                  <a:pt x="2265" y="13020"/>
                </a:lnTo>
                <a:cubicBezTo>
                  <a:pt x="2265" y="13334"/>
                  <a:pt x="2011" y="13588"/>
                  <a:pt x="1700" y="13588"/>
                </a:cubicBezTo>
                <a:lnTo>
                  <a:pt x="1132" y="13588"/>
                </a:lnTo>
                <a:lnTo>
                  <a:pt x="1132" y="5662"/>
                </a:lnTo>
                <a:close/>
                <a:moveTo>
                  <a:pt x="18192" y="5662"/>
                </a:moveTo>
                <a:lnTo>
                  <a:pt x="18192" y="13588"/>
                </a:lnTo>
                <a:lnTo>
                  <a:pt x="17628" y="13588"/>
                </a:lnTo>
                <a:cubicBezTo>
                  <a:pt x="17314" y="13588"/>
                  <a:pt x="17060" y="13334"/>
                  <a:pt x="17060" y="13020"/>
                </a:cubicBezTo>
                <a:lnTo>
                  <a:pt x="17060" y="6227"/>
                </a:lnTo>
                <a:cubicBezTo>
                  <a:pt x="17060" y="5913"/>
                  <a:pt x="17314" y="5662"/>
                  <a:pt x="17628" y="5662"/>
                </a:cubicBezTo>
                <a:close/>
                <a:moveTo>
                  <a:pt x="15928" y="10191"/>
                </a:moveTo>
                <a:lnTo>
                  <a:pt x="15928" y="13020"/>
                </a:lnTo>
                <a:cubicBezTo>
                  <a:pt x="15928" y="13959"/>
                  <a:pt x="16688" y="14717"/>
                  <a:pt x="17628" y="14720"/>
                </a:cubicBezTo>
                <a:lnTo>
                  <a:pt x="18192" y="14720"/>
                </a:lnTo>
                <a:lnTo>
                  <a:pt x="18192" y="15285"/>
                </a:lnTo>
                <a:cubicBezTo>
                  <a:pt x="18192" y="15599"/>
                  <a:pt x="17939" y="15853"/>
                  <a:pt x="17628" y="15853"/>
                </a:cubicBezTo>
                <a:lnTo>
                  <a:pt x="1700" y="15853"/>
                </a:lnTo>
                <a:cubicBezTo>
                  <a:pt x="1386" y="15853"/>
                  <a:pt x="1132" y="15599"/>
                  <a:pt x="1132" y="15285"/>
                </a:cubicBezTo>
                <a:lnTo>
                  <a:pt x="1132" y="14720"/>
                </a:lnTo>
                <a:lnTo>
                  <a:pt x="1700" y="14720"/>
                </a:lnTo>
                <a:cubicBezTo>
                  <a:pt x="2636" y="14717"/>
                  <a:pt x="3397" y="13959"/>
                  <a:pt x="3397" y="13020"/>
                </a:cubicBezTo>
                <a:lnTo>
                  <a:pt x="3397" y="10191"/>
                </a:lnTo>
                <a:lnTo>
                  <a:pt x="5740" y="10191"/>
                </a:lnTo>
                <a:cubicBezTo>
                  <a:pt x="6021" y="12139"/>
                  <a:pt x="7694" y="13585"/>
                  <a:pt x="9662" y="13585"/>
                </a:cubicBezTo>
                <a:cubicBezTo>
                  <a:pt x="11631" y="13585"/>
                  <a:pt x="13304" y="12139"/>
                  <a:pt x="13584" y="10191"/>
                </a:cubicBezTo>
                <a:close/>
                <a:moveTo>
                  <a:pt x="2832" y="1"/>
                </a:moveTo>
                <a:cubicBezTo>
                  <a:pt x="1893" y="1"/>
                  <a:pt x="1132" y="758"/>
                  <a:pt x="1132" y="1697"/>
                </a:cubicBezTo>
                <a:lnTo>
                  <a:pt x="1132" y="2362"/>
                </a:lnTo>
                <a:cubicBezTo>
                  <a:pt x="453" y="2600"/>
                  <a:pt x="0" y="3243"/>
                  <a:pt x="0" y="3962"/>
                </a:cubicBezTo>
                <a:lnTo>
                  <a:pt x="0" y="15285"/>
                </a:lnTo>
                <a:cubicBezTo>
                  <a:pt x="0" y="16224"/>
                  <a:pt x="761" y="16982"/>
                  <a:pt x="1700" y="16985"/>
                </a:cubicBezTo>
                <a:lnTo>
                  <a:pt x="17628" y="16985"/>
                </a:lnTo>
                <a:cubicBezTo>
                  <a:pt x="18564" y="16982"/>
                  <a:pt x="19324" y="16224"/>
                  <a:pt x="19324" y="15285"/>
                </a:cubicBezTo>
                <a:lnTo>
                  <a:pt x="19324" y="3962"/>
                </a:lnTo>
                <a:cubicBezTo>
                  <a:pt x="19324" y="3023"/>
                  <a:pt x="18564" y="2265"/>
                  <a:pt x="17628" y="2265"/>
                </a:cubicBezTo>
                <a:lnTo>
                  <a:pt x="13627" y="2265"/>
                </a:lnTo>
                <a:lnTo>
                  <a:pt x="13627" y="1697"/>
                </a:lnTo>
                <a:cubicBezTo>
                  <a:pt x="13624" y="758"/>
                  <a:pt x="12866" y="1"/>
                  <a:pt x="11927" y="1"/>
                </a:cubicBezTo>
                <a:lnTo>
                  <a:pt x="7398" y="1"/>
                </a:lnTo>
                <a:cubicBezTo>
                  <a:pt x="6459" y="1"/>
                  <a:pt x="5701" y="758"/>
                  <a:pt x="5701" y="1697"/>
                </a:cubicBezTo>
                <a:lnTo>
                  <a:pt x="5701" y="2265"/>
                </a:lnTo>
                <a:lnTo>
                  <a:pt x="4529" y="2265"/>
                </a:lnTo>
                <a:lnTo>
                  <a:pt x="4529" y="1697"/>
                </a:lnTo>
                <a:cubicBezTo>
                  <a:pt x="4529" y="758"/>
                  <a:pt x="3768" y="1"/>
                  <a:pt x="283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1432" name="Google Shape;1432;p19"/>
          <p:cNvSpPr/>
          <p:nvPr/>
        </p:nvSpPr>
        <p:spPr>
          <a:xfrm>
            <a:off x="8516736" y="4292209"/>
            <a:ext cx="50123" cy="48977"/>
          </a:xfrm>
          <a:custGeom>
            <a:rect l="l" t="t" r="r" b="b"/>
            <a:pathLst>
              <a:path w="3530" h="3400" extrusionOk="0">
                <a:moveTo>
                  <a:pt x="1697" y="1135"/>
                </a:moveTo>
                <a:cubicBezTo>
                  <a:pt x="2201" y="1135"/>
                  <a:pt x="2455" y="1742"/>
                  <a:pt x="2099" y="2101"/>
                </a:cubicBezTo>
                <a:cubicBezTo>
                  <a:pt x="1983" y="2216"/>
                  <a:pt x="1841" y="2268"/>
                  <a:pt x="1702" y="2268"/>
                </a:cubicBezTo>
                <a:cubicBezTo>
                  <a:pt x="1411" y="2268"/>
                  <a:pt x="1133" y="2041"/>
                  <a:pt x="1133" y="1700"/>
                </a:cubicBezTo>
                <a:cubicBezTo>
                  <a:pt x="1133" y="1386"/>
                  <a:pt x="1383" y="1135"/>
                  <a:pt x="1697" y="1135"/>
                </a:cubicBezTo>
                <a:close/>
                <a:moveTo>
                  <a:pt x="1697" y="0"/>
                </a:moveTo>
                <a:cubicBezTo>
                  <a:pt x="1479" y="0"/>
                  <a:pt x="1258" y="42"/>
                  <a:pt x="1048" y="129"/>
                </a:cubicBezTo>
                <a:cubicBezTo>
                  <a:pt x="414" y="392"/>
                  <a:pt x="0" y="1011"/>
                  <a:pt x="0" y="1700"/>
                </a:cubicBezTo>
                <a:cubicBezTo>
                  <a:pt x="0" y="2639"/>
                  <a:pt x="758" y="3396"/>
                  <a:pt x="1697" y="3399"/>
                </a:cubicBezTo>
                <a:cubicBezTo>
                  <a:pt x="2386" y="3399"/>
                  <a:pt x="3005" y="2983"/>
                  <a:pt x="3267" y="2349"/>
                </a:cubicBezTo>
                <a:cubicBezTo>
                  <a:pt x="3530" y="1715"/>
                  <a:pt x="3385" y="984"/>
                  <a:pt x="2899" y="498"/>
                </a:cubicBezTo>
                <a:cubicBezTo>
                  <a:pt x="2574" y="173"/>
                  <a:pt x="2139" y="0"/>
                  <a:pt x="1697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1433" name="Google Shape;1433;p19"/>
          <p:cNvSpPr/>
          <p:nvPr/>
        </p:nvSpPr>
        <p:spPr>
          <a:xfrm>
            <a:off x="8467962" y="4243304"/>
            <a:ext cx="16083" cy="16335"/>
          </a:xfrm>
          <a:custGeom>
            <a:rect l="l" t="t" r="r" b="b"/>
            <a:pathLst>
              <a:path w="1133" h="1134" extrusionOk="0">
                <a:moveTo>
                  <a:pt x="568" y="1"/>
                </a:moveTo>
                <a:cubicBezTo>
                  <a:pt x="254" y="1"/>
                  <a:pt x="0" y="251"/>
                  <a:pt x="0" y="565"/>
                </a:cubicBezTo>
                <a:cubicBezTo>
                  <a:pt x="0" y="879"/>
                  <a:pt x="254" y="1133"/>
                  <a:pt x="568" y="1133"/>
                </a:cubicBezTo>
                <a:cubicBezTo>
                  <a:pt x="879" y="1133"/>
                  <a:pt x="1132" y="879"/>
                  <a:pt x="1132" y="565"/>
                </a:cubicBezTo>
                <a:cubicBezTo>
                  <a:pt x="1132" y="251"/>
                  <a:pt x="879" y="1"/>
                  <a:pt x="5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1434" name="Google Shape;1434;p19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35" name="Google Shape;1435;p19">
            <a:hlinkClick action="ppaction://hlinksldjump?num=42"/>
          </p:cNvPr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1436" name="Google Shape;1436;p19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1437" name="Google Shape;1437;p19">
              <a:hlinkClick action="ppaction://hlinksldjump?num=42"/>
            </p:cNvPr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438" name="Google Shape;1438;p19">
              <a:hlinkClick action="ppaction://hlinksldjump?num=42"/>
            </p:cNvPr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1439" name="Google Shape;1439;p19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40" name="Google Shape;1440;p19">
            <a:hlinkClick action="ppaction://hlinksldjump?num=41"/>
          </p:cNvPr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1441" name="Google Shape;1441;p19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1442" name="Google Shape;1442;p19">
              <a:hlinkClick action="ppaction://hlinksldjump?num=41"/>
            </p:cNvPr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43" name="Google Shape;1443;p19">
              <a:hlinkClick action="ppaction://hlinksldjump?num=41"/>
            </p:cNvPr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444" name="Google Shape;1444;p19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45" name="Google Shape;1445;p19">
            <a:hlinkClick action="ppaction://hlinksldjump?num=43"/>
          </p:cNvPr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1446" name="Google Shape;1446;p19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1447" name="Google Shape;1447;p19">
              <a:hlinkClick action="ppaction://hlinksldjump?num=43"/>
            </p:cNvPr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48" name="Google Shape;1448;p19">
              <a:hlinkClick action="ppaction://hlinksldjump?num=43"/>
            </p:cNvPr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49" name="Google Shape;1449;p19">
              <a:hlinkClick action="ppaction://hlinksldjump?num=43"/>
            </p:cNvPr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50" name="Google Shape;1450;p19">
              <a:hlinkClick action="ppaction://hlinksldjump?num=43"/>
            </p:cNvPr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51" name="Google Shape;1451;p19">
              <a:hlinkClick action="ppaction://hlinksldjump?num=43"/>
            </p:cNvPr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52" name="Google Shape;1452;p19">
              <a:hlinkClick action="ppaction://hlinksldjump?num=43"/>
            </p:cNvPr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53" name="Google Shape;1453;p19">
              <a:hlinkClick action="ppaction://hlinksldjump?num=43"/>
            </p:cNvPr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454" name="Google Shape;1454;p19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55" name="Google Shape;1455;p19">
            <a:hlinkClick action="ppaction://hlinksldjump?num=40"/>
          </p:cNvPr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456" name="Google Shape;1456;p19">
            <a:hlinkClick action="ppaction://hlinksldjump?num=40"/>
          </p:cNvPr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1457" name="Google Shape;1457;p19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458" name="Google Shape;1458;p19"/>
          <p:cNvSpPr txBox="1">
            <a:spLocks noGrp="1"/>
          </p:cNvSpPr>
          <p:nvPr>
            <p:ph type="subTitle" idx="1"/>
          </p:nvPr>
        </p:nvSpPr>
        <p:spPr>
          <a:xfrm>
            <a:off x="2305300" y="2484325"/>
            <a:ext cx="4069200" cy="10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ct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ct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ct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ct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ct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ct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ct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459" name="Google Shape;1459;p19"/>
          <p:cNvSpPr txBox="1">
            <a:spLocks noGrp="1"/>
          </p:cNvSpPr>
          <p:nvPr>
            <p:ph type="title"/>
          </p:nvPr>
        </p:nvSpPr>
        <p:spPr>
          <a:xfrm>
            <a:off x="2290296" y="1118525"/>
            <a:ext cx="4099200" cy="89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3200"/>
              <a:buNone/>
              <a:defRPr sz="5000" b="1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Background 1">
  <p:cSld name="CUSTOM_5">
    <p:spTree>
      <p:nvGrpSpPr>
        <p:cNvPr id="1" name="Shape 1461"/>
        <p:cNvGrpSpPr/>
        <p:nvPr/>
      </p:nvGrpSpPr>
      <p:grpSpPr>
        <a:xfrm>
          <a:off x="0" y="0"/>
          <a:ext cx="0" cy="0"/>
        </a:xfrm>
      </p:grpSpPr>
      <p:sp>
        <p:nvSpPr>
          <p:cNvPr id="1462" name="Google Shape;1462;p20"/>
          <p:cNvSpPr/>
          <p:nvPr/>
        </p:nvSpPr>
        <p:spPr>
          <a:xfrm>
            <a:off x="7101317" y="4568972"/>
            <a:ext cx="2628535" cy="1022369"/>
          </a:xfrm>
          <a:custGeom>
            <a:rect l="l" t="t" r="r" b="b"/>
            <a:pathLst>
              <a:path w="80599" h="31349" extrusionOk="0">
                <a:moveTo>
                  <a:pt x="44562" y="0"/>
                </a:moveTo>
                <a:cubicBezTo>
                  <a:pt x="38699" y="0"/>
                  <a:pt x="32822" y="479"/>
                  <a:pt x="26970" y="993"/>
                </a:cubicBezTo>
                <a:cubicBezTo>
                  <a:pt x="18448" y="1740"/>
                  <a:pt x="9800" y="2589"/>
                  <a:pt x="1836" y="5718"/>
                </a:cubicBezTo>
                <a:cubicBezTo>
                  <a:pt x="1185" y="5974"/>
                  <a:pt x="467" y="6327"/>
                  <a:pt x="278" y="6999"/>
                </a:cubicBezTo>
                <a:cubicBezTo>
                  <a:pt x="1" y="7982"/>
                  <a:pt x="1021" y="8818"/>
                  <a:pt x="1937" y="9271"/>
                </a:cubicBezTo>
                <a:cubicBezTo>
                  <a:pt x="5032" y="10825"/>
                  <a:pt x="8499" y="11646"/>
                  <a:pt x="11961" y="11646"/>
                </a:cubicBezTo>
                <a:cubicBezTo>
                  <a:pt x="12121" y="11646"/>
                  <a:pt x="12282" y="11644"/>
                  <a:pt x="12442" y="11640"/>
                </a:cubicBezTo>
                <a:lnTo>
                  <a:pt x="12442" y="11640"/>
                </a:lnTo>
                <a:cubicBezTo>
                  <a:pt x="11110" y="12791"/>
                  <a:pt x="9258" y="13060"/>
                  <a:pt x="7549" y="13501"/>
                </a:cubicBezTo>
                <a:cubicBezTo>
                  <a:pt x="5843" y="13942"/>
                  <a:pt x="4012" y="14774"/>
                  <a:pt x="3403" y="16429"/>
                </a:cubicBezTo>
                <a:cubicBezTo>
                  <a:pt x="2880" y="17849"/>
                  <a:pt x="4072" y="19712"/>
                  <a:pt x="5416" y="19712"/>
                </a:cubicBezTo>
                <a:cubicBezTo>
                  <a:pt x="5589" y="19712"/>
                  <a:pt x="5765" y="19681"/>
                  <a:pt x="5940" y="19614"/>
                </a:cubicBezTo>
                <a:lnTo>
                  <a:pt x="5940" y="19614"/>
                </a:lnTo>
                <a:cubicBezTo>
                  <a:pt x="4243" y="20367"/>
                  <a:pt x="2392" y="21366"/>
                  <a:pt x="1992" y="23162"/>
                </a:cubicBezTo>
                <a:cubicBezTo>
                  <a:pt x="1458" y="25526"/>
                  <a:pt x="3785" y="27534"/>
                  <a:pt x="5990" y="28542"/>
                </a:cubicBezTo>
                <a:cubicBezTo>
                  <a:pt x="10464" y="30579"/>
                  <a:pt x="15474" y="31066"/>
                  <a:pt x="20380" y="31251"/>
                </a:cubicBezTo>
                <a:cubicBezTo>
                  <a:pt x="22078" y="31316"/>
                  <a:pt x="23777" y="31349"/>
                  <a:pt x="25476" y="31349"/>
                </a:cubicBezTo>
                <a:cubicBezTo>
                  <a:pt x="35799" y="31349"/>
                  <a:pt x="46122" y="30146"/>
                  <a:pt x="56166" y="27773"/>
                </a:cubicBezTo>
                <a:cubicBezTo>
                  <a:pt x="63882" y="25955"/>
                  <a:pt x="72014" y="23019"/>
                  <a:pt x="76403" y="16420"/>
                </a:cubicBezTo>
                <a:cubicBezTo>
                  <a:pt x="80599" y="10107"/>
                  <a:pt x="76067" y="7213"/>
                  <a:pt x="70602" y="4786"/>
                </a:cubicBezTo>
                <a:cubicBezTo>
                  <a:pt x="65176" y="2354"/>
                  <a:pt x="59308" y="1014"/>
                  <a:pt x="53411" y="422"/>
                </a:cubicBezTo>
                <a:cubicBezTo>
                  <a:pt x="50468" y="122"/>
                  <a:pt x="47517" y="0"/>
                  <a:pt x="44562" y="0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463" name="Google Shape;1463;p20"/>
          <p:cNvGrpSpPr/>
          <p:nvPr/>
        </p:nvGrpSpPr>
        <p:grpSpPr>
          <a:xfrm>
            <a:off x="-228831" y="4225210"/>
            <a:ext cx="5574823" cy="1120368"/>
            <a:chOff x="-362181" y="4133939"/>
            <a:chExt cx="6440414" cy="1294325"/>
          </a:xfrm>
        </p:grpSpPr>
        <p:sp>
          <p:nvSpPr>
            <p:cNvPr id="1464" name="Google Shape;1464;p20"/>
            <p:cNvSpPr/>
            <p:nvPr/>
          </p:nvSpPr>
          <p:spPr>
            <a:xfrm>
              <a:off x="-362181" y="4133939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9"/>
                  </a:lnTo>
                  <a:lnTo>
                    <a:pt x="1093" y="11064"/>
                  </a:lnTo>
                  <a:lnTo>
                    <a:pt x="13299" y="2260"/>
                  </a:lnTo>
                  <a:lnTo>
                    <a:pt x="25505" y="11064"/>
                  </a:lnTo>
                  <a:lnTo>
                    <a:pt x="37710" y="2260"/>
                  </a:lnTo>
                  <a:lnTo>
                    <a:pt x="49916" y="11064"/>
                  </a:lnTo>
                  <a:lnTo>
                    <a:pt x="62126" y="2260"/>
                  </a:lnTo>
                  <a:lnTo>
                    <a:pt x="74332" y="11064"/>
                  </a:lnTo>
                  <a:lnTo>
                    <a:pt x="86538" y="2260"/>
                  </a:lnTo>
                  <a:lnTo>
                    <a:pt x="98744" y="11064"/>
                  </a:lnTo>
                  <a:lnTo>
                    <a:pt x="110954" y="2260"/>
                  </a:lnTo>
                  <a:lnTo>
                    <a:pt x="123156" y="11064"/>
                  </a:lnTo>
                  <a:lnTo>
                    <a:pt x="135362" y="2260"/>
                  </a:lnTo>
                  <a:lnTo>
                    <a:pt x="147567" y="11064"/>
                  </a:lnTo>
                  <a:lnTo>
                    <a:pt x="159773" y="2260"/>
                  </a:lnTo>
                  <a:lnTo>
                    <a:pt x="171983" y="11064"/>
                  </a:lnTo>
                  <a:lnTo>
                    <a:pt x="184189" y="2260"/>
                  </a:lnTo>
                  <a:lnTo>
                    <a:pt x="196395" y="11064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65" name="Google Shape;1465;p20"/>
            <p:cNvSpPr/>
            <p:nvPr/>
          </p:nvSpPr>
          <p:spPr>
            <a:xfrm>
              <a:off x="-362181" y="4367346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5"/>
                  </a:lnTo>
                  <a:lnTo>
                    <a:pt x="1093" y="11064"/>
                  </a:lnTo>
                  <a:lnTo>
                    <a:pt x="13299" y="2256"/>
                  </a:lnTo>
                  <a:lnTo>
                    <a:pt x="25505" y="11064"/>
                  </a:lnTo>
                  <a:lnTo>
                    <a:pt x="37710" y="2256"/>
                  </a:lnTo>
                  <a:lnTo>
                    <a:pt x="49916" y="11064"/>
                  </a:lnTo>
                  <a:lnTo>
                    <a:pt x="62126" y="2256"/>
                  </a:lnTo>
                  <a:lnTo>
                    <a:pt x="74332" y="11064"/>
                  </a:lnTo>
                  <a:lnTo>
                    <a:pt x="86538" y="2256"/>
                  </a:lnTo>
                  <a:lnTo>
                    <a:pt x="98744" y="11064"/>
                  </a:lnTo>
                  <a:lnTo>
                    <a:pt x="110954" y="2256"/>
                  </a:lnTo>
                  <a:lnTo>
                    <a:pt x="123156" y="11064"/>
                  </a:lnTo>
                  <a:lnTo>
                    <a:pt x="135362" y="2256"/>
                  </a:lnTo>
                  <a:lnTo>
                    <a:pt x="147567" y="11064"/>
                  </a:lnTo>
                  <a:lnTo>
                    <a:pt x="159773" y="2256"/>
                  </a:lnTo>
                  <a:lnTo>
                    <a:pt x="171983" y="11064"/>
                  </a:lnTo>
                  <a:lnTo>
                    <a:pt x="184189" y="2256"/>
                  </a:lnTo>
                  <a:lnTo>
                    <a:pt x="196395" y="11064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66" name="Google Shape;1466;p20"/>
            <p:cNvSpPr/>
            <p:nvPr/>
          </p:nvSpPr>
          <p:spPr>
            <a:xfrm>
              <a:off x="-362181" y="4600754"/>
              <a:ext cx="6440414" cy="360694"/>
            </a:xfrm>
            <a:custGeom>
              <a:rect l="l" t="t" r="r" b="b"/>
              <a:pathLst>
                <a:path w="197483" h="11060" extrusionOk="0">
                  <a:moveTo>
                    <a:pt x="13299" y="0"/>
                  </a:moveTo>
                  <a:lnTo>
                    <a:pt x="1" y="9585"/>
                  </a:lnTo>
                  <a:lnTo>
                    <a:pt x="1093" y="11060"/>
                  </a:lnTo>
                  <a:lnTo>
                    <a:pt x="13299" y="2256"/>
                  </a:lnTo>
                  <a:lnTo>
                    <a:pt x="25505" y="11060"/>
                  </a:lnTo>
                  <a:lnTo>
                    <a:pt x="37710" y="2256"/>
                  </a:lnTo>
                  <a:lnTo>
                    <a:pt x="49916" y="11060"/>
                  </a:lnTo>
                  <a:lnTo>
                    <a:pt x="62126" y="2256"/>
                  </a:lnTo>
                  <a:lnTo>
                    <a:pt x="74332" y="11060"/>
                  </a:lnTo>
                  <a:lnTo>
                    <a:pt x="86538" y="2256"/>
                  </a:lnTo>
                  <a:lnTo>
                    <a:pt x="98744" y="11060"/>
                  </a:lnTo>
                  <a:lnTo>
                    <a:pt x="110954" y="2256"/>
                  </a:lnTo>
                  <a:lnTo>
                    <a:pt x="123156" y="11060"/>
                  </a:lnTo>
                  <a:lnTo>
                    <a:pt x="135362" y="2256"/>
                  </a:lnTo>
                  <a:lnTo>
                    <a:pt x="147567" y="11060"/>
                  </a:lnTo>
                  <a:lnTo>
                    <a:pt x="159773" y="2256"/>
                  </a:lnTo>
                  <a:lnTo>
                    <a:pt x="171983" y="11060"/>
                  </a:lnTo>
                  <a:lnTo>
                    <a:pt x="184189" y="2256"/>
                  </a:lnTo>
                  <a:lnTo>
                    <a:pt x="196395" y="11060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67" name="Google Shape;1467;p20"/>
            <p:cNvSpPr/>
            <p:nvPr/>
          </p:nvSpPr>
          <p:spPr>
            <a:xfrm>
              <a:off x="-362181" y="4834031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9"/>
                  </a:lnTo>
                  <a:lnTo>
                    <a:pt x="1093" y="11064"/>
                  </a:lnTo>
                  <a:lnTo>
                    <a:pt x="13299" y="2260"/>
                  </a:lnTo>
                  <a:lnTo>
                    <a:pt x="25505" y="11064"/>
                  </a:lnTo>
                  <a:lnTo>
                    <a:pt x="37710" y="2260"/>
                  </a:lnTo>
                  <a:lnTo>
                    <a:pt x="49916" y="11064"/>
                  </a:lnTo>
                  <a:lnTo>
                    <a:pt x="62126" y="2260"/>
                  </a:lnTo>
                  <a:lnTo>
                    <a:pt x="74332" y="11064"/>
                  </a:lnTo>
                  <a:lnTo>
                    <a:pt x="86538" y="2260"/>
                  </a:lnTo>
                  <a:lnTo>
                    <a:pt x="98744" y="11064"/>
                  </a:lnTo>
                  <a:lnTo>
                    <a:pt x="110954" y="2260"/>
                  </a:lnTo>
                  <a:lnTo>
                    <a:pt x="123156" y="11064"/>
                  </a:lnTo>
                  <a:lnTo>
                    <a:pt x="135362" y="2260"/>
                  </a:lnTo>
                  <a:lnTo>
                    <a:pt x="147567" y="11064"/>
                  </a:lnTo>
                  <a:lnTo>
                    <a:pt x="159773" y="2260"/>
                  </a:lnTo>
                  <a:lnTo>
                    <a:pt x="171983" y="11064"/>
                  </a:lnTo>
                  <a:lnTo>
                    <a:pt x="184189" y="2260"/>
                  </a:lnTo>
                  <a:lnTo>
                    <a:pt x="196395" y="11064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83" y="8808"/>
                  </a:lnTo>
                  <a:lnTo>
                    <a:pt x="159773" y="0"/>
                  </a:lnTo>
                  <a:lnTo>
                    <a:pt x="147567" y="8808"/>
                  </a:lnTo>
                  <a:lnTo>
                    <a:pt x="135362" y="0"/>
                  </a:lnTo>
                  <a:lnTo>
                    <a:pt x="123156" y="8808"/>
                  </a:lnTo>
                  <a:lnTo>
                    <a:pt x="110954" y="0"/>
                  </a:lnTo>
                  <a:lnTo>
                    <a:pt x="98744" y="8808"/>
                  </a:lnTo>
                  <a:lnTo>
                    <a:pt x="86538" y="0"/>
                  </a:lnTo>
                  <a:lnTo>
                    <a:pt x="74332" y="8808"/>
                  </a:lnTo>
                  <a:lnTo>
                    <a:pt x="62126" y="0"/>
                  </a:lnTo>
                  <a:lnTo>
                    <a:pt x="49916" y="8808"/>
                  </a:lnTo>
                  <a:lnTo>
                    <a:pt x="37710" y="0"/>
                  </a:lnTo>
                  <a:lnTo>
                    <a:pt x="25505" y="8808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68" name="Google Shape;1468;p20"/>
            <p:cNvSpPr/>
            <p:nvPr/>
          </p:nvSpPr>
          <p:spPr>
            <a:xfrm>
              <a:off x="-362181" y="5067439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1"/>
                  </a:moveTo>
                  <a:lnTo>
                    <a:pt x="1" y="9590"/>
                  </a:lnTo>
                  <a:lnTo>
                    <a:pt x="1093" y="11064"/>
                  </a:lnTo>
                  <a:lnTo>
                    <a:pt x="13299" y="2264"/>
                  </a:lnTo>
                  <a:lnTo>
                    <a:pt x="25505" y="11064"/>
                  </a:lnTo>
                  <a:lnTo>
                    <a:pt x="37710" y="2264"/>
                  </a:lnTo>
                  <a:lnTo>
                    <a:pt x="49916" y="11064"/>
                  </a:lnTo>
                  <a:lnTo>
                    <a:pt x="62126" y="2264"/>
                  </a:lnTo>
                  <a:lnTo>
                    <a:pt x="74332" y="11064"/>
                  </a:lnTo>
                  <a:lnTo>
                    <a:pt x="86538" y="2264"/>
                  </a:lnTo>
                  <a:lnTo>
                    <a:pt x="98744" y="11064"/>
                  </a:lnTo>
                  <a:lnTo>
                    <a:pt x="110954" y="2264"/>
                  </a:lnTo>
                  <a:lnTo>
                    <a:pt x="123156" y="11064"/>
                  </a:lnTo>
                  <a:lnTo>
                    <a:pt x="135362" y="2264"/>
                  </a:lnTo>
                  <a:lnTo>
                    <a:pt x="147567" y="11064"/>
                  </a:lnTo>
                  <a:lnTo>
                    <a:pt x="159773" y="2264"/>
                  </a:lnTo>
                  <a:lnTo>
                    <a:pt x="171983" y="11064"/>
                  </a:lnTo>
                  <a:lnTo>
                    <a:pt x="184189" y="2264"/>
                  </a:lnTo>
                  <a:lnTo>
                    <a:pt x="196395" y="11064"/>
                  </a:lnTo>
                  <a:lnTo>
                    <a:pt x="197483" y="9590"/>
                  </a:lnTo>
                  <a:lnTo>
                    <a:pt x="184189" y="1"/>
                  </a:lnTo>
                  <a:lnTo>
                    <a:pt x="171983" y="8804"/>
                  </a:lnTo>
                  <a:lnTo>
                    <a:pt x="159773" y="1"/>
                  </a:lnTo>
                  <a:lnTo>
                    <a:pt x="147567" y="8804"/>
                  </a:lnTo>
                  <a:lnTo>
                    <a:pt x="135362" y="1"/>
                  </a:lnTo>
                  <a:lnTo>
                    <a:pt x="123156" y="8804"/>
                  </a:lnTo>
                  <a:lnTo>
                    <a:pt x="110954" y="1"/>
                  </a:lnTo>
                  <a:lnTo>
                    <a:pt x="98744" y="8804"/>
                  </a:lnTo>
                  <a:lnTo>
                    <a:pt x="86538" y="1"/>
                  </a:lnTo>
                  <a:lnTo>
                    <a:pt x="74332" y="8804"/>
                  </a:lnTo>
                  <a:lnTo>
                    <a:pt x="62126" y="1"/>
                  </a:lnTo>
                  <a:lnTo>
                    <a:pt x="49916" y="8804"/>
                  </a:lnTo>
                  <a:lnTo>
                    <a:pt x="37710" y="1"/>
                  </a:lnTo>
                  <a:lnTo>
                    <a:pt x="25505" y="8804"/>
                  </a:lnTo>
                  <a:lnTo>
                    <a:pt x="13299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469" name="Google Shape;1469;p20"/>
          <p:cNvGrpSpPr/>
          <p:nvPr/>
        </p:nvGrpSpPr>
        <p:grpSpPr>
          <a:xfrm>
            <a:off x="4002074" y="-321816"/>
            <a:ext cx="5664115" cy="1138387"/>
            <a:chOff x="3574213" y="-337626"/>
            <a:chExt cx="6440153" cy="1294358"/>
          </a:xfrm>
        </p:grpSpPr>
        <p:sp>
          <p:nvSpPr>
            <p:cNvPr id="1470" name="Google Shape;1470;p20"/>
            <p:cNvSpPr/>
            <p:nvPr/>
          </p:nvSpPr>
          <p:spPr>
            <a:xfrm>
              <a:off x="3574213" y="-337626"/>
              <a:ext cx="6440153" cy="360857"/>
            </a:xfrm>
            <a:custGeom>
              <a:rect l="l" t="t" r="r" b="b"/>
              <a:pathLst>
                <a:path w="197475" h="11065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4"/>
                  </a:lnTo>
                  <a:lnTo>
                    <a:pt x="13295" y="2260"/>
                  </a:lnTo>
                  <a:lnTo>
                    <a:pt x="25500" y="11064"/>
                  </a:lnTo>
                  <a:lnTo>
                    <a:pt x="37706" y="2260"/>
                  </a:lnTo>
                  <a:lnTo>
                    <a:pt x="49916" y="11064"/>
                  </a:lnTo>
                  <a:lnTo>
                    <a:pt x="62118" y="2260"/>
                  </a:lnTo>
                  <a:lnTo>
                    <a:pt x="74324" y="11064"/>
                  </a:lnTo>
                  <a:lnTo>
                    <a:pt x="86530" y="2260"/>
                  </a:lnTo>
                  <a:lnTo>
                    <a:pt x="98736" y="11064"/>
                  </a:lnTo>
                  <a:lnTo>
                    <a:pt x="110946" y="2260"/>
                  </a:lnTo>
                  <a:lnTo>
                    <a:pt x="123152" y="11064"/>
                  </a:lnTo>
                  <a:lnTo>
                    <a:pt x="135357" y="2260"/>
                  </a:lnTo>
                  <a:lnTo>
                    <a:pt x="147563" y="11064"/>
                  </a:lnTo>
                  <a:lnTo>
                    <a:pt x="159765" y="2260"/>
                  </a:lnTo>
                  <a:lnTo>
                    <a:pt x="171975" y="11064"/>
                  </a:lnTo>
                  <a:lnTo>
                    <a:pt x="184181" y="2260"/>
                  </a:lnTo>
                  <a:lnTo>
                    <a:pt x="196387" y="11064"/>
                  </a:lnTo>
                  <a:lnTo>
                    <a:pt x="197475" y="9590"/>
                  </a:lnTo>
                  <a:lnTo>
                    <a:pt x="184181" y="1"/>
                  </a:lnTo>
                  <a:lnTo>
                    <a:pt x="171975" y="8804"/>
                  </a:lnTo>
                  <a:lnTo>
                    <a:pt x="159765" y="1"/>
                  </a:lnTo>
                  <a:lnTo>
                    <a:pt x="147563" y="8804"/>
                  </a:lnTo>
                  <a:lnTo>
                    <a:pt x="135357" y="1"/>
                  </a:lnTo>
                  <a:lnTo>
                    <a:pt x="123152" y="8804"/>
                  </a:lnTo>
                  <a:lnTo>
                    <a:pt x="110946" y="1"/>
                  </a:lnTo>
                  <a:lnTo>
                    <a:pt x="98736" y="8804"/>
                  </a:lnTo>
                  <a:lnTo>
                    <a:pt x="86530" y="1"/>
                  </a:lnTo>
                  <a:lnTo>
                    <a:pt x="74324" y="8804"/>
                  </a:lnTo>
                  <a:lnTo>
                    <a:pt x="62118" y="1"/>
                  </a:lnTo>
                  <a:lnTo>
                    <a:pt x="49916" y="8804"/>
                  </a:lnTo>
                  <a:lnTo>
                    <a:pt x="37706" y="1"/>
                  </a:lnTo>
                  <a:lnTo>
                    <a:pt x="25500" y="8804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71" name="Google Shape;1471;p20"/>
            <p:cNvSpPr/>
            <p:nvPr/>
          </p:nvSpPr>
          <p:spPr>
            <a:xfrm>
              <a:off x="3574213" y="-104219"/>
              <a:ext cx="6440153" cy="360857"/>
            </a:xfrm>
            <a:custGeom>
              <a:rect l="l" t="t" r="r" b="b"/>
              <a:pathLst>
                <a:path w="197475" h="11065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4"/>
                  </a:lnTo>
                  <a:lnTo>
                    <a:pt x="13295" y="2256"/>
                  </a:lnTo>
                  <a:lnTo>
                    <a:pt x="25500" y="11064"/>
                  </a:lnTo>
                  <a:lnTo>
                    <a:pt x="37706" y="2256"/>
                  </a:lnTo>
                  <a:lnTo>
                    <a:pt x="49916" y="11064"/>
                  </a:lnTo>
                  <a:lnTo>
                    <a:pt x="62118" y="2256"/>
                  </a:lnTo>
                  <a:lnTo>
                    <a:pt x="74324" y="11064"/>
                  </a:lnTo>
                  <a:lnTo>
                    <a:pt x="86530" y="2256"/>
                  </a:lnTo>
                  <a:lnTo>
                    <a:pt x="98736" y="11064"/>
                  </a:lnTo>
                  <a:lnTo>
                    <a:pt x="110946" y="2256"/>
                  </a:lnTo>
                  <a:lnTo>
                    <a:pt x="123152" y="11064"/>
                  </a:lnTo>
                  <a:lnTo>
                    <a:pt x="135357" y="2256"/>
                  </a:lnTo>
                  <a:lnTo>
                    <a:pt x="147563" y="11064"/>
                  </a:lnTo>
                  <a:lnTo>
                    <a:pt x="159765" y="2256"/>
                  </a:lnTo>
                  <a:lnTo>
                    <a:pt x="171975" y="11064"/>
                  </a:lnTo>
                  <a:lnTo>
                    <a:pt x="184181" y="2256"/>
                  </a:lnTo>
                  <a:lnTo>
                    <a:pt x="196387" y="11064"/>
                  </a:lnTo>
                  <a:lnTo>
                    <a:pt x="197475" y="9590"/>
                  </a:lnTo>
                  <a:lnTo>
                    <a:pt x="184181" y="1"/>
                  </a:lnTo>
                  <a:lnTo>
                    <a:pt x="171975" y="8805"/>
                  </a:lnTo>
                  <a:lnTo>
                    <a:pt x="159765" y="1"/>
                  </a:lnTo>
                  <a:lnTo>
                    <a:pt x="147563" y="8805"/>
                  </a:lnTo>
                  <a:lnTo>
                    <a:pt x="135357" y="1"/>
                  </a:lnTo>
                  <a:lnTo>
                    <a:pt x="123152" y="8805"/>
                  </a:lnTo>
                  <a:lnTo>
                    <a:pt x="110946" y="1"/>
                  </a:lnTo>
                  <a:lnTo>
                    <a:pt x="98736" y="8805"/>
                  </a:lnTo>
                  <a:lnTo>
                    <a:pt x="86530" y="1"/>
                  </a:lnTo>
                  <a:lnTo>
                    <a:pt x="74324" y="8805"/>
                  </a:lnTo>
                  <a:lnTo>
                    <a:pt x="62118" y="1"/>
                  </a:lnTo>
                  <a:lnTo>
                    <a:pt x="49916" y="8805"/>
                  </a:lnTo>
                  <a:lnTo>
                    <a:pt x="37706" y="1"/>
                  </a:lnTo>
                  <a:lnTo>
                    <a:pt x="25500" y="8805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72" name="Google Shape;1472;p20"/>
            <p:cNvSpPr/>
            <p:nvPr/>
          </p:nvSpPr>
          <p:spPr>
            <a:xfrm>
              <a:off x="3574213" y="129222"/>
              <a:ext cx="6440153" cy="360825"/>
            </a:xfrm>
            <a:custGeom>
              <a:rect l="l" t="t" r="r" b="b"/>
              <a:pathLst>
                <a:path w="197475" h="11064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63"/>
                  </a:lnTo>
                  <a:lnTo>
                    <a:pt x="13295" y="2260"/>
                  </a:lnTo>
                  <a:lnTo>
                    <a:pt x="25500" y="11063"/>
                  </a:lnTo>
                  <a:lnTo>
                    <a:pt x="37706" y="2260"/>
                  </a:lnTo>
                  <a:lnTo>
                    <a:pt x="49916" y="11063"/>
                  </a:lnTo>
                  <a:lnTo>
                    <a:pt x="62118" y="2260"/>
                  </a:lnTo>
                  <a:lnTo>
                    <a:pt x="74324" y="11063"/>
                  </a:lnTo>
                  <a:lnTo>
                    <a:pt x="86530" y="2260"/>
                  </a:lnTo>
                  <a:lnTo>
                    <a:pt x="98736" y="11063"/>
                  </a:lnTo>
                  <a:lnTo>
                    <a:pt x="110946" y="2260"/>
                  </a:lnTo>
                  <a:lnTo>
                    <a:pt x="123152" y="11063"/>
                  </a:lnTo>
                  <a:lnTo>
                    <a:pt x="135357" y="2260"/>
                  </a:lnTo>
                  <a:lnTo>
                    <a:pt x="147563" y="11063"/>
                  </a:lnTo>
                  <a:lnTo>
                    <a:pt x="159765" y="2260"/>
                  </a:lnTo>
                  <a:lnTo>
                    <a:pt x="171975" y="11063"/>
                  </a:lnTo>
                  <a:lnTo>
                    <a:pt x="184181" y="2260"/>
                  </a:lnTo>
                  <a:lnTo>
                    <a:pt x="196387" y="11063"/>
                  </a:lnTo>
                  <a:lnTo>
                    <a:pt x="197475" y="9585"/>
                  </a:lnTo>
                  <a:lnTo>
                    <a:pt x="184181" y="0"/>
                  </a:lnTo>
                  <a:lnTo>
                    <a:pt x="171975" y="8804"/>
                  </a:lnTo>
                  <a:lnTo>
                    <a:pt x="159765" y="0"/>
                  </a:lnTo>
                  <a:lnTo>
                    <a:pt x="147563" y="8804"/>
                  </a:lnTo>
                  <a:lnTo>
                    <a:pt x="135357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36" y="8804"/>
                  </a:lnTo>
                  <a:lnTo>
                    <a:pt x="86530" y="0"/>
                  </a:lnTo>
                  <a:lnTo>
                    <a:pt x="74324" y="8804"/>
                  </a:lnTo>
                  <a:lnTo>
                    <a:pt x="62118" y="0"/>
                  </a:lnTo>
                  <a:lnTo>
                    <a:pt x="49916" y="8804"/>
                  </a:lnTo>
                  <a:lnTo>
                    <a:pt x="37706" y="0"/>
                  </a:lnTo>
                  <a:lnTo>
                    <a:pt x="25500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73" name="Google Shape;1473;p20"/>
            <p:cNvSpPr/>
            <p:nvPr/>
          </p:nvSpPr>
          <p:spPr>
            <a:xfrm>
              <a:off x="3574213" y="362629"/>
              <a:ext cx="6440153" cy="360694"/>
            </a:xfrm>
            <a:custGeom>
              <a:rect l="l" t="t" r="r" b="b"/>
              <a:pathLst>
                <a:path w="197475" h="11060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9"/>
                  </a:lnTo>
                  <a:lnTo>
                    <a:pt x="13295" y="2260"/>
                  </a:lnTo>
                  <a:lnTo>
                    <a:pt x="25500" y="11059"/>
                  </a:lnTo>
                  <a:lnTo>
                    <a:pt x="37706" y="2260"/>
                  </a:lnTo>
                  <a:lnTo>
                    <a:pt x="49916" y="11059"/>
                  </a:lnTo>
                  <a:lnTo>
                    <a:pt x="62118" y="2260"/>
                  </a:lnTo>
                  <a:lnTo>
                    <a:pt x="74324" y="11059"/>
                  </a:lnTo>
                  <a:lnTo>
                    <a:pt x="86530" y="2260"/>
                  </a:lnTo>
                  <a:lnTo>
                    <a:pt x="98736" y="11059"/>
                  </a:lnTo>
                  <a:lnTo>
                    <a:pt x="110946" y="2260"/>
                  </a:lnTo>
                  <a:lnTo>
                    <a:pt x="123152" y="11059"/>
                  </a:lnTo>
                  <a:lnTo>
                    <a:pt x="135357" y="2260"/>
                  </a:lnTo>
                  <a:lnTo>
                    <a:pt x="147563" y="11059"/>
                  </a:lnTo>
                  <a:lnTo>
                    <a:pt x="159765" y="2260"/>
                  </a:lnTo>
                  <a:lnTo>
                    <a:pt x="171975" y="11059"/>
                  </a:lnTo>
                  <a:lnTo>
                    <a:pt x="184181" y="2260"/>
                  </a:lnTo>
                  <a:lnTo>
                    <a:pt x="196387" y="11059"/>
                  </a:lnTo>
                  <a:lnTo>
                    <a:pt x="197475" y="9585"/>
                  </a:lnTo>
                  <a:lnTo>
                    <a:pt x="184181" y="0"/>
                  </a:lnTo>
                  <a:lnTo>
                    <a:pt x="171975" y="8804"/>
                  </a:lnTo>
                  <a:lnTo>
                    <a:pt x="159765" y="0"/>
                  </a:lnTo>
                  <a:lnTo>
                    <a:pt x="147563" y="8804"/>
                  </a:lnTo>
                  <a:lnTo>
                    <a:pt x="135357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36" y="8804"/>
                  </a:lnTo>
                  <a:lnTo>
                    <a:pt x="86530" y="0"/>
                  </a:lnTo>
                  <a:lnTo>
                    <a:pt x="74324" y="8804"/>
                  </a:lnTo>
                  <a:lnTo>
                    <a:pt x="62118" y="0"/>
                  </a:lnTo>
                  <a:lnTo>
                    <a:pt x="49916" y="8804"/>
                  </a:lnTo>
                  <a:lnTo>
                    <a:pt x="37706" y="0"/>
                  </a:lnTo>
                  <a:lnTo>
                    <a:pt x="25500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74" name="Google Shape;1474;p20"/>
            <p:cNvSpPr/>
            <p:nvPr/>
          </p:nvSpPr>
          <p:spPr>
            <a:xfrm>
              <a:off x="3574213" y="595906"/>
              <a:ext cx="6440153" cy="360825"/>
            </a:xfrm>
            <a:custGeom>
              <a:rect l="l" t="t" r="r" b="b"/>
              <a:pathLst>
                <a:path w="197475" h="11064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3"/>
                  </a:lnTo>
                  <a:lnTo>
                    <a:pt x="13295" y="2264"/>
                  </a:lnTo>
                  <a:lnTo>
                    <a:pt x="25500" y="11063"/>
                  </a:lnTo>
                  <a:lnTo>
                    <a:pt x="37706" y="2264"/>
                  </a:lnTo>
                  <a:lnTo>
                    <a:pt x="49916" y="11063"/>
                  </a:lnTo>
                  <a:lnTo>
                    <a:pt x="62118" y="2264"/>
                  </a:lnTo>
                  <a:lnTo>
                    <a:pt x="74324" y="11063"/>
                  </a:lnTo>
                  <a:lnTo>
                    <a:pt x="86530" y="2264"/>
                  </a:lnTo>
                  <a:lnTo>
                    <a:pt x="98736" y="11063"/>
                  </a:lnTo>
                  <a:lnTo>
                    <a:pt x="110946" y="2264"/>
                  </a:lnTo>
                  <a:lnTo>
                    <a:pt x="123152" y="11063"/>
                  </a:lnTo>
                  <a:lnTo>
                    <a:pt x="135357" y="2264"/>
                  </a:lnTo>
                  <a:lnTo>
                    <a:pt x="147563" y="11063"/>
                  </a:lnTo>
                  <a:lnTo>
                    <a:pt x="159765" y="2264"/>
                  </a:lnTo>
                  <a:lnTo>
                    <a:pt x="171975" y="11063"/>
                  </a:lnTo>
                  <a:lnTo>
                    <a:pt x="184181" y="2264"/>
                  </a:lnTo>
                  <a:lnTo>
                    <a:pt x="196387" y="11063"/>
                  </a:lnTo>
                  <a:lnTo>
                    <a:pt x="197475" y="9589"/>
                  </a:lnTo>
                  <a:lnTo>
                    <a:pt x="184181" y="0"/>
                  </a:lnTo>
                  <a:lnTo>
                    <a:pt x="171975" y="8808"/>
                  </a:lnTo>
                  <a:lnTo>
                    <a:pt x="159765" y="0"/>
                  </a:lnTo>
                  <a:lnTo>
                    <a:pt x="147563" y="8808"/>
                  </a:lnTo>
                  <a:lnTo>
                    <a:pt x="135357" y="0"/>
                  </a:lnTo>
                  <a:lnTo>
                    <a:pt x="123152" y="8808"/>
                  </a:lnTo>
                  <a:lnTo>
                    <a:pt x="110946" y="0"/>
                  </a:lnTo>
                  <a:lnTo>
                    <a:pt x="98736" y="8808"/>
                  </a:lnTo>
                  <a:lnTo>
                    <a:pt x="86530" y="0"/>
                  </a:lnTo>
                  <a:lnTo>
                    <a:pt x="74324" y="8808"/>
                  </a:lnTo>
                  <a:lnTo>
                    <a:pt x="62118" y="0"/>
                  </a:lnTo>
                  <a:lnTo>
                    <a:pt x="49916" y="8808"/>
                  </a:lnTo>
                  <a:lnTo>
                    <a:pt x="37706" y="0"/>
                  </a:lnTo>
                  <a:lnTo>
                    <a:pt x="25500" y="8808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475" name="Google Shape;1475;p20"/>
          <p:cNvGrpSpPr/>
          <p:nvPr/>
        </p:nvGrpSpPr>
        <p:grpSpPr>
          <a:xfrm>
            <a:off x="8545853" y="4706641"/>
            <a:ext cx="815401" cy="852786"/>
            <a:chOff x="-76469" y="-8780"/>
            <a:chExt cx="986093" cy="1031304"/>
          </a:xfrm>
        </p:grpSpPr>
        <p:sp>
          <p:nvSpPr>
            <p:cNvPr id="1476" name="Google Shape;1476;p20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77" name="Google Shape;1477;p20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78" name="Google Shape;1478;p20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79" name="Google Shape;1479;p20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80" name="Google Shape;1480;p20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81" name="Google Shape;1481;p20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82" name="Google Shape;1482;p20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83" name="Google Shape;1483;p20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84" name="Google Shape;1484;p20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85" name="Google Shape;1485;p20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86" name="Google Shape;1486;p20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87" name="Google Shape;1487;p20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88" name="Google Shape;1488;p20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89" name="Google Shape;1489;p20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90" name="Google Shape;1490;p20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91" name="Google Shape;1491;p20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92" name="Google Shape;1492;p20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Background 2">
  <p:cSld name="CUSTOM_5_1">
    <p:spTree>
      <p:nvGrpSpPr>
        <p:cNvPr id="1" name="Shape 1493"/>
        <p:cNvGrpSpPr/>
        <p:nvPr/>
      </p:nvGrpSpPr>
      <p:grpSpPr>
        <a:xfrm>
          <a:off x="0" y="0"/>
          <a:ext cx="0" cy="0"/>
        </a:xfrm>
      </p:grpSpPr>
      <p:grpSp>
        <p:nvGrpSpPr>
          <p:cNvPr id="1494" name="Google Shape;1494;p21"/>
          <p:cNvGrpSpPr/>
          <p:nvPr/>
        </p:nvGrpSpPr>
        <p:grpSpPr>
          <a:xfrm>
            <a:off x="-76469" y="-8780"/>
            <a:ext cx="986093" cy="1031304"/>
            <a:chOff x="-76469" y="-8780"/>
            <a:chExt cx="986093" cy="1031304"/>
          </a:xfrm>
        </p:grpSpPr>
        <p:sp>
          <p:nvSpPr>
            <p:cNvPr id="1495" name="Google Shape;1495;p21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96" name="Google Shape;1496;p21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97" name="Google Shape;1497;p21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98" name="Google Shape;1498;p21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499" name="Google Shape;1499;p21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00" name="Google Shape;1500;p21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01" name="Google Shape;1501;p21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02" name="Google Shape;1502;p21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03" name="Google Shape;1503;p21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04" name="Google Shape;1504;p21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05" name="Google Shape;1505;p21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06" name="Google Shape;1506;p21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07" name="Google Shape;1507;p21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08" name="Google Shape;1508;p21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09" name="Google Shape;1509;p21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10" name="Google Shape;1510;p21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11" name="Google Shape;1511;p21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512" name="Google Shape;1512;p21"/>
          <p:cNvGrpSpPr/>
          <p:nvPr/>
        </p:nvGrpSpPr>
        <p:grpSpPr>
          <a:xfrm>
            <a:off x="-325442" y="4811359"/>
            <a:ext cx="912508" cy="703647"/>
            <a:chOff x="-477842" y="4887559"/>
            <a:chExt cx="912508" cy="703647"/>
          </a:xfrm>
        </p:grpSpPr>
        <p:sp>
          <p:nvSpPr>
            <p:cNvPr id="1513" name="Google Shape;1513;p21"/>
            <p:cNvSpPr/>
            <p:nvPr/>
          </p:nvSpPr>
          <p:spPr>
            <a:xfrm>
              <a:off x="-190488" y="4887559"/>
              <a:ext cx="385025" cy="466768"/>
            </a:xfrm>
            <a:custGeom>
              <a:rect l="l" t="t" r="r" b="b"/>
              <a:pathLst>
                <a:path w="11846" h="14361" extrusionOk="0">
                  <a:moveTo>
                    <a:pt x="11846" y="0"/>
                  </a:moveTo>
                  <a:lnTo>
                    <a:pt x="11846" y="0"/>
                  </a:lnTo>
                  <a:cubicBezTo>
                    <a:pt x="3693" y="349"/>
                    <a:pt x="1" y="4953"/>
                    <a:pt x="1345" y="14361"/>
                  </a:cubicBezTo>
                  <a:cubicBezTo>
                    <a:pt x="7792" y="11887"/>
                    <a:pt x="11081" y="6939"/>
                    <a:pt x="11846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14" name="Google Shape;1514;p21"/>
            <p:cNvSpPr/>
            <p:nvPr/>
          </p:nvSpPr>
          <p:spPr>
            <a:xfrm>
              <a:off x="-477842" y="4896302"/>
              <a:ext cx="912508" cy="694903"/>
            </a:xfrm>
            <a:custGeom>
              <a:rect l="l" t="t" r="r" b="b"/>
              <a:pathLst>
                <a:path w="28075" h="21380" extrusionOk="0">
                  <a:moveTo>
                    <a:pt x="20476" y="296"/>
                  </a:moveTo>
                  <a:cubicBezTo>
                    <a:pt x="20817" y="296"/>
                    <a:pt x="21158" y="326"/>
                    <a:pt x="21497" y="391"/>
                  </a:cubicBezTo>
                  <a:cubicBezTo>
                    <a:pt x="21157" y="1769"/>
                    <a:pt x="20804" y="3150"/>
                    <a:pt x="20359" y="4507"/>
                  </a:cubicBezTo>
                  <a:cubicBezTo>
                    <a:pt x="19582" y="6859"/>
                    <a:pt x="18494" y="9153"/>
                    <a:pt x="16768" y="10954"/>
                  </a:cubicBezTo>
                  <a:cubicBezTo>
                    <a:pt x="15235" y="12551"/>
                    <a:pt x="13223" y="13756"/>
                    <a:pt x="10992" y="13966"/>
                  </a:cubicBezTo>
                  <a:cubicBezTo>
                    <a:pt x="11341" y="13265"/>
                    <a:pt x="11690" y="12559"/>
                    <a:pt x="12051" y="11862"/>
                  </a:cubicBezTo>
                  <a:cubicBezTo>
                    <a:pt x="13374" y="9316"/>
                    <a:pt x="14869" y="6817"/>
                    <a:pt x="16982" y="4843"/>
                  </a:cubicBezTo>
                  <a:cubicBezTo>
                    <a:pt x="17087" y="4745"/>
                    <a:pt x="16987" y="4598"/>
                    <a:pt x="16873" y="4598"/>
                  </a:cubicBezTo>
                  <a:cubicBezTo>
                    <a:pt x="16840" y="4598"/>
                    <a:pt x="16807" y="4610"/>
                    <a:pt x="16776" y="4637"/>
                  </a:cubicBezTo>
                  <a:cubicBezTo>
                    <a:pt x="16180" y="5200"/>
                    <a:pt x="15621" y="5801"/>
                    <a:pt x="15109" y="6439"/>
                  </a:cubicBezTo>
                  <a:cubicBezTo>
                    <a:pt x="13370" y="8594"/>
                    <a:pt x="12106" y="11072"/>
                    <a:pt x="10875" y="13542"/>
                  </a:cubicBezTo>
                  <a:cubicBezTo>
                    <a:pt x="10841" y="13097"/>
                    <a:pt x="10820" y="12656"/>
                    <a:pt x="10820" y="12206"/>
                  </a:cubicBezTo>
                  <a:cubicBezTo>
                    <a:pt x="10820" y="11295"/>
                    <a:pt x="10900" y="10379"/>
                    <a:pt x="11072" y="9484"/>
                  </a:cubicBezTo>
                  <a:cubicBezTo>
                    <a:pt x="11400" y="7783"/>
                    <a:pt x="12055" y="6145"/>
                    <a:pt x="13042" y="4717"/>
                  </a:cubicBezTo>
                  <a:cubicBezTo>
                    <a:pt x="13949" y="3411"/>
                    <a:pt x="15130" y="2294"/>
                    <a:pt x="16499" y="1491"/>
                  </a:cubicBezTo>
                  <a:cubicBezTo>
                    <a:pt x="17693" y="796"/>
                    <a:pt x="19083" y="296"/>
                    <a:pt x="20476" y="296"/>
                  </a:cubicBezTo>
                  <a:close/>
                  <a:moveTo>
                    <a:pt x="7279" y="2957"/>
                  </a:moveTo>
                  <a:cubicBezTo>
                    <a:pt x="7284" y="2961"/>
                    <a:pt x="7288" y="2974"/>
                    <a:pt x="7296" y="2987"/>
                  </a:cubicBezTo>
                  <a:cubicBezTo>
                    <a:pt x="7309" y="3041"/>
                    <a:pt x="7363" y="3100"/>
                    <a:pt x="7389" y="3146"/>
                  </a:cubicBezTo>
                  <a:cubicBezTo>
                    <a:pt x="7443" y="3234"/>
                    <a:pt x="7489" y="3318"/>
                    <a:pt x="7536" y="3407"/>
                  </a:cubicBezTo>
                  <a:cubicBezTo>
                    <a:pt x="7956" y="4196"/>
                    <a:pt x="8262" y="5041"/>
                    <a:pt x="8460" y="5914"/>
                  </a:cubicBezTo>
                  <a:cubicBezTo>
                    <a:pt x="8863" y="7678"/>
                    <a:pt x="8838" y="9535"/>
                    <a:pt x="8485" y="11311"/>
                  </a:cubicBezTo>
                  <a:cubicBezTo>
                    <a:pt x="8292" y="12303"/>
                    <a:pt x="7989" y="13269"/>
                    <a:pt x="7678" y="14231"/>
                  </a:cubicBezTo>
                  <a:cubicBezTo>
                    <a:pt x="7649" y="14298"/>
                    <a:pt x="7628" y="14382"/>
                    <a:pt x="7603" y="14462"/>
                  </a:cubicBezTo>
                  <a:cubicBezTo>
                    <a:pt x="7082" y="12046"/>
                    <a:pt x="6805" y="9547"/>
                    <a:pt x="7263" y="7099"/>
                  </a:cubicBezTo>
                  <a:cubicBezTo>
                    <a:pt x="7285" y="6987"/>
                    <a:pt x="7191" y="6916"/>
                    <a:pt x="7106" y="6916"/>
                  </a:cubicBezTo>
                  <a:cubicBezTo>
                    <a:pt x="7049" y="6916"/>
                    <a:pt x="6997" y="6947"/>
                    <a:pt x="6985" y="7019"/>
                  </a:cubicBezTo>
                  <a:cubicBezTo>
                    <a:pt x="6502" y="9594"/>
                    <a:pt x="6809" y="12223"/>
                    <a:pt x="7372" y="14760"/>
                  </a:cubicBezTo>
                  <a:cubicBezTo>
                    <a:pt x="5822" y="13601"/>
                    <a:pt x="4927" y="11752"/>
                    <a:pt x="4680" y="9850"/>
                  </a:cubicBezTo>
                  <a:cubicBezTo>
                    <a:pt x="4554" y="8880"/>
                    <a:pt x="4579" y="7880"/>
                    <a:pt x="4734" y="6910"/>
                  </a:cubicBezTo>
                  <a:cubicBezTo>
                    <a:pt x="4881" y="5977"/>
                    <a:pt x="5179" y="5053"/>
                    <a:pt x="5772" y="4301"/>
                  </a:cubicBezTo>
                  <a:cubicBezTo>
                    <a:pt x="6045" y="3953"/>
                    <a:pt x="6360" y="3650"/>
                    <a:pt x="6700" y="3377"/>
                  </a:cubicBezTo>
                  <a:cubicBezTo>
                    <a:pt x="6805" y="3293"/>
                    <a:pt x="6918" y="3209"/>
                    <a:pt x="7032" y="3129"/>
                  </a:cubicBezTo>
                  <a:cubicBezTo>
                    <a:pt x="7090" y="3087"/>
                    <a:pt x="7200" y="2982"/>
                    <a:pt x="7279" y="2957"/>
                  </a:cubicBezTo>
                  <a:close/>
                  <a:moveTo>
                    <a:pt x="13773" y="16104"/>
                  </a:moveTo>
                  <a:cubicBezTo>
                    <a:pt x="16036" y="16104"/>
                    <a:pt x="18301" y="16246"/>
                    <a:pt x="20548" y="16545"/>
                  </a:cubicBezTo>
                  <a:cubicBezTo>
                    <a:pt x="22888" y="16847"/>
                    <a:pt x="25210" y="17322"/>
                    <a:pt x="27487" y="17948"/>
                  </a:cubicBezTo>
                  <a:cubicBezTo>
                    <a:pt x="26336" y="18506"/>
                    <a:pt x="25231" y="19162"/>
                    <a:pt x="24089" y="19741"/>
                  </a:cubicBezTo>
                  <a:cubicBezTo>
                    <a:pt x="22993" y="20296"/>
                    <a:pt x="21842" y="20775"/>
                    <a:pt x="20619" y="20980"/>
                  </a:cubicBezTo>
                  <a:cubicBezTo>
                    <a:pt x="20195" y="21052"/>
                    <a:pt x="19765" y="21087"/>
                    <a:pt x="19334" y="21087"/>
                  </a:cubicBezTo>
                  <a:cubicBezTo>
                    <a:pt x="18502" y="21087"/>
                    <a:pt x="17669" y="20956"/>
                    <a:pt x="16877" y="20707"/>
                  </a:cubicBezTo>
                  <a:cubicBezTo>
                    <a:pt x="14735" y="20035"/>
                    <a:pt x="12941" y="18439"/>
                    <a:pt x="12009" y="16406"/>
                  </a:cubicBezTo>
                  <a:lnTo>
                    <a:pt x="12009" y="16406"/>
                  </a:lnTo>
                  <a:cubicBezTo>
                    <a:pt x="14235" y="17427"/>
                    <a:pt x="16633" y="18023"/>
                    <a:pt x="19078" y="18170"/>
                  </a:cubicBezTo>
                  <a:cubicBezTo>
                    <a:pt x="19082" y="18171"/>
                    <a:pt x="19086" y="18171"/>
                    <a:pt x="19090" y="18171"/>
                  </a:cubicBezTo>
                  <a:cubicBezTo>
                    <a:pt x="19266" y="18171"/>
                    <a:pt x="19255" y="17893"/>
                    <a:pt x="19078" y="17885"/>
                  </a:cubicBezTo>
                  <a:cubicBezTo>
                    <a:pt x="16667" y="17742"/>
                    <a:pt x="14294" y="17141"/>
                    <a:pt x="12101" y="16133"/>
                  </a:cubicBezTo>
                  <a:cubicBezTo>
                    <a:pt x="12446" y="16125"/>
                    <a:pt x="12786" y="16112"/>
                    <a:pt x="13126" y="16108"/>
                  </a:cubicBezTo>
                  <a:cubicBezTo>
                    <a:pt x="13342" y="16106"/>
                    <a:pt x="13558" y="16104"/>
                    <a:pt x="13773" y="16104"/>
                  </a:cubicBezTo>
                  <a:close/>
                  <a:moveTo>
                    <a:pt x="20477" y="1"/>
                  </a:moveTo>
                  <a:cubicBezTo>
                    <a:pt x="18926" y="1"/>
                    <a:pt x="17381" y="586"/>
                    <a:pt x="16079" y="1403"/>
                  </a:cubicBezTo>
                  <a:cubicBezTo>
                    <a:pt x="13231" y="3184"/>
                    <a:pt x="11379" y="6200"/>
                    <a:pt x="10770" y="9472"/>
                  </a:cubicBezTo>
                  <a:cubicBezTo>
                    <a:pt x="10602" y="10366"/>
                    <a:pt x="10518" y="11269"/>
                    <a:pt x="10518" y="12177"/>
                  </a:cubicBezTo>
                  <a:cubicBezTo>
                    <a:pt x="10518" y="12639"/>
                    <a:pt x="10539" y="13101"/>
                    <a:pt x="10581" y="13563"/>
                  </a:cubicBezTo>
                  <a:cubicBezTo>
                    <a:pt x="10602" y="13802"/>
                    <a:pt x="10682" y="14088"/>
                    <a:pt x="10539" y="14302"/>
                  </a:cubicBezTo>
                  <a:cubicBezTo>
                    <a:pt x="10430" y="14474"/>
                    <a:pt x="10257" y="14630"/>
                    <a:pt x="10115" y="14777"/>
                  </a:cubicBezTo>
                  <a:cubicBezTo>
                    <a:pt x="9216" y="15692"/>
                    <a:pt x="8178" y="16469"/>
                    <a:pt x="7053" y="17091"/>
                  </a:cubicBezTo>
                  <a:cubicBezTo>
                    <a:pt x="7263" y="16444"/>
                    <a:pt x="7468" y="15793"/>
                    <a:pt x="7678" y="15146"/>
                  </a:cubicBezTo>
                  <a:cubicBezTo>
                    <a:pt x="7704" y="15121"/>
                    <a:pt x="7720" y="15079"/>
                    <a:pt x="7716" y="15033"/>
                  </a:cubicBezTo>
                  <a:cubicBezTo>
                    <a:pt x="7855" y="14592"/>
                    <a:pt x="7998" y="14147"/>
                    <a:pt x="8141" y="13697"/>
                  </a:cubicBezTo>
                  <a:cubicBezTo>
                    <a:pt x="8485" y="12601"/>
                    <a:pt x="8775" y="11492"/>
                    <a:pt x="8922" y="10350"/>
                  </a:cubicBezTo>
                  <a:cubicBezTo>
                    <a:pt x="9157" y="8464"/>
                    <a:pt x="9031" y="6506"/>
                    <a:pt x="8409" y="4700"/>
                  </a:cubicBezTo>
                  <a:cubicBezTo>
                    <a:pt x="8254" y="4259"/>
                    <a:pt x="8073" y="3835"/>
                    <a:pt x="7863" y="3419"/>
                  </a:cubicBezTo>
                  <a:cubicBezTo>
                    <a:pt x="7750" y="3205"/>
                    <a:pt x="7641" y="2982"/>
                    <a:pt x="7506" y="2785"/>
                  </a:cubicBezTo>
                  <a:cubicBezTo>
                    <a:pt x="7443" y="2692"/>
                    <a:pt x="7374" y="2652"/>
                    <a:pt x="7296" y="2652"/>
                  </a:cubicBezTo>
                  <a:cubicBezTo>
                    <a:pt x="7234" y="2652"/>
                    <a:pt x="7167" y="2677"/>
                    <a:pt x="7095" y="2722"/>
                  </a:cubicBezTo>
                  <a:cubicBezTo>
                    <a:pt x="6322" y="3213"/>
                    <a:pt x="5620" y="3869"/>
                    <a:pt x="5158" y="4663"/>
                  </a:cubicBezTo>
                  <a:cubicBezTo>
                    <a:pt x="4654" y="5528"/>
                    <a:pt x="4449" y="6532"/>
                    <a:pt x="4348" y="7514"/>
                  </a:cubicBezTo>
                  <a:cubicBezTo>
                    <a:pt x="4247" y="8544"/>
                    <a:pt x="4285" y="9589"/>
                    <a:pt x="4495" y="10602"/>
                  </a:cubicBezTo>
                  <a:cubicBezTo>
                    <a:pt x="4873" y="12395"/>
                    <a:pt x="5856" y="14067"/>
                    <a:pt x="7368" y="15121"/>
                  </a:cubicBezTo>
                  <a:cubicBezTo>
                    <a:pt x="7149" y="15818"/>
                    <a:pt x="6922" y="16511"/>
                    <a:pt x="6696" y="17213"/>
                  </a:cubicBezTo>
                  <a:cubicBezTo>
                    <a:pt x="6691" y="17234"/>
                    <a:pt x="6691" y="17255"/>
                    <a:pt x="6691" y="17267"/>
                  </a:cubicBezTo>
                  <a:cubicBezTo>
                    <a:pt x="6486" y="17372"/>
                    <a:pt x="6280" y="17473"/>
                    <a:pt x="6070" y="17561"/>
                  </a:cubicBezTo>
                  <a:cubicBezTo>
                    <a:pt x="6049" y="17561"/>
                    <a:pt x="6028" y="17574"/>
                    <a:pt x="6007" y="17582"/>
                  </a:cubicBezTo>
                  <a:cubicBezTo>
                    <a:pt x="5998" y="17591"/>
                    <a:pt x="5994" y="17595"/>
                    <a:pt x="5982" y="17599"/>
                  </a:cubicBezTo>
                  <a:cubicBezTo>
                    <a:pt x="5919" y="17624"/>
                    <a:pt x="5856" y="17658"/>
                    <a:pt x="5793" y="17683"/>
                  </a:cubicBezTo>
                  <a:cubicBezTo>
                    <a:pt x="5767" y="17696"/>
                    <a:pt x="5746" y="17717"/>
                    <a:pt x="5730" y="17738"/>
                  </a:cubicBezTo>
                  <a:cubicBezTo>
                    <a:pt x="5385" y="17889"/>
                    <a:pt x="4995" y="17960"/>
                    <a:pt x="4633" y="18036"/>
                  </a:cubicBezTo>
                  <a:cubicBezTo>
                    <a:pt x="4146" y="18141"/>
                    <a:pt x="3655" y="18221"/>
                    <a:pt x="3163" y="18284"/>
                  </a:cubicBezTo>
                  <a:cubicBezTo>
                    <a:pt x="2172" y="18410"/>
                    <a:pt x="1168" y="18460"/>
                    <a:pt x="168" y="18485"/>
                  </a:cubicBezTo>
                  <a:cubicBezTo>
                    <a:pt x="2" y="18502"/>
                    <a:pt x="0" y="18792"/>
                    <a:pt x="185" y="18792"/>
                  </a:cubicBezTo>
                  <a:cubicBezTo>
                    <a:pt x="187" y="18792"/>
                    <a:pt x="188" y="18792"/>
                    <a:pt x="189" y="18792"/>
                  </a:cubicBezTo>
                  <a:cubicBezTo>
                    <a:pt x="1235" y="18758"/>
                    <a:pt x="2285" y="18704"/>
                    <a:pt x="3319" y="18565"/>
                  </a:cubicBezTo>
                  <a:cubicBezTo>
                    <a:pt x="3827" y="18498"/>
                    <a:pt x="4331" y="18414"/>
                    <a:pt x="4831" y="18305"/>
                  </a:cubicBezTo>
                  <a:cubicBezTo>
                    <a:pt x="5289" y="18204"/>
                    <a:pt x="5780" y="18107"/>
                    <a:pt x="6175" y="17847"/>
                  </a:cubicBezTo>
                  <a:cubicBezTo>
                    <a:pt x="7103" y="17431"/>
                    <a:pt x="7994" y="16919"/>
                    <a:pt x="8804" y="16310"/>
                  </a:cubicBezTo>
                  <a:cubicBezTo>
                    <a:pt x="8822" y="16328"/>
                    <a:pt x="8853" y="16340"/>
                    <a:pt x="8889" y="16340"/>
                  </a:cubicBezTo>
                  <a:cubicBezTo>
                    <a:pt x="8894" y="16340"/>
                    <a:pt x="8900" y="16340"/>
                    <a:pt x="8905" y="16339"/>
                  </a:cubicBezTo>
                  <a:cubicBezTo>
                    <a:pt x="9791" y="16255"/>
                    <a:pt x="10686" y="16196"/>
                    <a:pt x="11576" y="16154"/>
                  </a:cubicBezTo>
                  <a:lnTo>
                    <a:pt x="11576" y="16163"/>
                  </a:lnTo>
                  <a:cubicBezTo>
                    <a:pt x="12080" y="17393"/>
                    <a:pt x="12866" y="18498"/>
                    <a:pt x="13874" y="19367"/>
                  </a:cubicBezTo>
                  <a:cubicBezTo>
                    <a:pt x="15393" y="20674"/>
                    <a:pt x="17352" y="21379"/>
                    <a:pt x="19335" y="21379"/>
                  </a:cubicBezTo>
                  <a:cubicBezTo>
                    <a:pt x="19869" y="21379"/>
                    <a:pt x="20405" y="21328"/>
                    <a:pt x="20934" y="21224"/>
                  </a:cubicBezTo>
                  <a:cubicBezTo>
                    <a:pt x="23492" y="20712"/>
                    <a:pt x="25639" y="19124"/>
                    <a:pt x="27961" y="18036"/>
                  </a:cubicBezTo>
                  <a:cubicBezTo>
                    <a:pt x="28075" y="17981"/>
                    <a:pt x="28037" y="17801"/>
                    <a:pt x="27924" y="17767"/>
                  </a:cubicBezTo>
                  <a:cubicBezTo>
                    <a:pt x="26567" y="17385"/>
                    <a:pt x="25198" y="17057"/>
                    <a:pt x="23816" y="16784"/>
                  </a:cubicBezTo>
                  <a:cubicBezTo>
                    <a:pt x="21371" y="16310"/>
                    <a:pt x="18893" y="16003"/>
                    <a:pt x="16402" y="15877"/>
                  </a:cubicBezTo>
                  <a:cubicBezTo>
                    <a:pt x="15557" y="15834"/>
                    <a:pt x="14710" y="15813"/>
                    <a:pt x="13863" y="15813"/>
                  </a:cubicBezTo>
                  <a:cubicBezTo>
                    <a:pt x="12296" y="15813"/>
                    <a:pt x="10729" y="15885"/>
                    <a:pt x="9170" y="16024"/>
                  </a:cubicBezTo>
                  <a:cubicBezTo>
                    <a:pt x="9669" y="15625"/>
                    <a:pt x="10140" y="15188"/>
                    <a:pt x="10577" y="14718"/>
                  </a:cubicBezTo>
                  <a:cubicBezTo>
                    <a:pt x="10703" y="14579"/>
                    <a:pt x="10824" y="14445"/>
                    <a:pt x="10879" y="14264"/>
                  </a:cubicBezTo>
                  <a:lnTo>
                    <a:pt x="10896" y="14264"/>
                  </a:lnTo>
                  <a:cubicBezTo>
                    <a:pt x="12173" y="14159"/>
                    <a:pt x="13399" y="13748"/>
                    <a:pt x="14508" y="13105"/>
                  </a:cubicBezTo>
                  <a:cubicBezTo>
                    <a:pt x="16583" y="11908"/>
                    <a:pt x="18162" y="10014"/>
                    <a:pt x="19254" y="7909"/>
                  </a:cubicBezTo>
                  <a:cubicBezTo>
                    <a:pt x="20493" y="5524"/>
                    <a:pt x="21170" y="2903"/>
                    <a:pt x="21808" y="311"/>
                  </a:cubicBezTo>
                  <a:cubicBezTo>
                    <a:pt x="21821" y="236"/>
                    <a:pt x="21787" y="147"/>
                    <a:pt x="21707" y="131"/>
                  </a:cubicBezTo>
                  <a:cubicBezTo>
                    <a:pt x="21300" y="42"/>
                    <a:pt x="20889" y="1"/>
                    <a:pt x="20477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515" name="Google Shape;1515;p21"/>
          <p:cNvSpPr/>
          <p:nvPr/>
        </p:nvSpPr>
        <p:spPr>
          <a:xfrm>
            <a:off x="8561688" y="-467065"/>
            <a:ext cx="2694067" cy="1047751"/>
          </a:xfrm>
          <a:custGeom>
            <a:rect l="l" t="t" r="r" b="b"/>
            <a:pathLst>
              <a:path w="82888" h="32236" extrusionOk="0">
                <a:moveTo>
                  <a:pt x="45835" y="1"/>
                </a:moveTo>
                <a:cubicBezTo>
                  <a:pt x="39802" y="1"/>
                  <a:pt x="33757" y="493"/>
                  <a:pt x="27739" y="1022"/>
                </a:cubicBezTo>
                <a:cubicBezTo>
                  <a:pt x="18977" y="1790"/>
                  <a:pt x="10081" y="2664"/>
                  <a:pt x="1891" y="5877"/>
                </a:cubicBezTo>
                <a:cubicBezTo>
                  <a:pt x="1219" y="6142"/>
                  <a:pt x="479" y="6503"/>
                  <a:pt x="286" y="7196"/>
                </a:cubicBezTo>
                <a:cubicBezTo>
                  <a:pt x="1" y="8204"/>
                  <a:pt x="1051" y="9061"/>
                  <a:pt x="1992" y="9531"/>
                </a:cubicBezTo>
                <a:cubicBezTo>
                  <a:pt x="5182" y="11130"/>
                  <a:pt x="8746" y="11972"/>
                  <a:pt x="12314" y="11972"/>
                </a:cubicBezTo>
                <a:cubicBezTo>
                  <a:pt x="12476" y="11972"/>
                  <a:pt x="12637" y="11971"/>
                  <a:pt x="12799" y="11967"/>
                </a:cubicBezTo>
                <a:lnTo>
                  <a:pt x="12799" y="11967"/>
                </a:lnTo>
                <a:cubicBezTo>
                  <a:pt x="11421" y="13152"/>
                  <a:pt x="9523" y="13429"/>
                  <a:pt x="7763" y="13878"/>
                </a:cubicBezTo>
                <a:cubicBezTo>
                  <a:pt x="6007" y="14332"/>
                  <a:pt x="4117" y="15193"/>
                  <a:pt x="3495" y="16894"/>
                </a:cubicBezTo>
                <a:cubicBezTo>
                  <a:pt x="2959" y="18352"/>
                  <a:pt x="4179" y="20265"/>
                  <a:pt x="5559" y="20265"/>
                </a:cubicBezTo>
                <a:cubicBezTo>
                  <a:pt x="5738" y="20265"/>
                  <a:pt x="5920" y="20232"/>
                  <a:pt x="6101" y="20163"/>
                </a:cubicBezTo>
                <a:lnTo>
                  <a:pt x="6101" y="20163"/>
                </a:lnTo>
                <a:cubicBezTo>
                  <a:pt x="4360" y="20940"/>
                  <a:pt x="2462" y="21968"/>
                  <a:pt x="2046" y="23812"/>
                </a:cubicBezTo>
                <a:cubicBezTo>
                  <a:pt x="1500" y="26248"/>
                  <a:pt x="3894" y="28314"/>
                  <a:pt x="6162" y="29348"/>
                </a:cubicBezTo>
                <a:cubicBezTo>
                  <a:pt x="10762" y="31444"/>
                  <a:pt x="15911" y="31939"/>
                  <a:pt x="20960" y="32137"/>
                </a:cubicBezTo>
                <a:cubicBezTo>
                  <a:pt x="22700" y="32203"/>
                  <a:pt x="24442" y="32236"/>
                  <a:pt x="26184" y="32236"/>
                </a:cubicBezTo>
                <a:cubicBezTo>
                  <a:pt x="36807" y="32236"/>
                  <a:pt x="47428" y="31005"/>
                  <a:pt x="57766" y="28558"/>
                </a:cubicBezTo>
                <a:cubicBezTo>
                  <a:pt x="65701" y="26685"/>
                  <a:pt x="74063" y="23669"/>
                  <a:pt x="78574" y="16877"/>
                </a:cubicBezTo>
                <a:cubicBezTo>
                  <a:pt x="82888" y="10388"/>
                  <a:pt x="78226" y="7410"/>
                  <a:pt x="72610" y="4911"/>
                </a:cubicBezTo>
                <a:cubicBezTo>
                  <a:pt x="67028" y="2424"/>
                  <a:pt x="60996" y="1047"/>
                  <a:pt x="54931" y="434"/>
                </a:cubicBezTo>
                <a:cubicBezTo>
                  <a:pt x="51905" y="126"/>
                  <a:pt x="48871" y="1"/>
                  <a:pt x="45835" y="1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516" name="Google Shape;1516;p21"/>
          <p:cNvGrpSpPr/>
          <p:nvPr/>
        </p:nvGrpSpPr>
        <p:grpSpPr>
          <a:xfrm>
            <a:off x="1565817" y="4139449"/>
            <a:ext cx="6418561" cy="1289992"/>
            <a:chOff x="1565818" y="4139449"/>
            <a:chExt cx="6418561" cy="1289992"/>
          </a:xfrm>
        </p:grpSpPr>
        <p:sp>
          <p:nvSpPr>
            <p:cNvPr id="1517" name="Google Shape;1517;p21"/>
            <p:cNvSpPr/>
            <p:nvPr/>
          </p:nvSpPr>
          <p:spPr>
            <a:xfrm>
              <a:off x="1565818" y="4139449"/>
              <a:ext cx="6418561" cy="359608"/>
            </a:xfrm>
            <a:custGeom>
              <a:rect l="l" t="t" r="r" b="b"/>
              <a:pathLst>
                <a:path w="197479" h="11064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4"/>
                  </a:lnTo>
                  <a:lnTo>
                    <a:pt x="13295" y="2264"/>
                  </a:lnTo>
                  <a:lnTo>
                    <a:pt x="25505" y="11064"/>
                  </a:lnTo>
                  <a:lnTo>
                    <a:pt x="37711" y="2264"/>
                  </a:lnTo>
                  <a:lnTo>
                    <a:pt x="49916" y="11064"/>
                  </a:lnTo>
                  <a:lnTo>
                    <a:pt x="62122" y="2264"/>
                  </a:lnTo>
                  <a:lnTo>
                    <a:pt x="74332" y="11064"/>
                  </a:lnTo>
                  <a:lnTo>
                    <a:pt x="86538" y="2264"/>
                  </a:lnTo>
                  <a:lnTo>
                    <a:pt x="98740" y="11064"/>
                  </a:lnTo>
                  <a:lnTo>
                    <a:pt x="110946" y="2264"/>
                  </a:lnTo>
                  <a:lnTo>
                    <a:pt x="123152" y="11064"/>
                  </a:lnTo>
                  <a:lnTo>
                    <a:pt x="135362" y="2264"/>
                  </a:lnTo>
                  <a:lnTo>
                    <a:pt x="147568" y="11064"/>
                  </a:lnTo>
                  <a:lnTo>
                    <a:pt x="159773" y="2264"/>
                  </a:lnTo>
                  <a:lnTo>
                    <a:pt x="171979" y="11064"/>
                  </a:lnTo>
                  <a:lnTo>
                    <a:pt x="184189" y="2264"/>
                  </a:lnTo>
                  <a:lnTo>
                    <a:pt x="196391" y="11064"/>
                  </a:lnTo>
                  <a:lnTo>
                    <a:pt x="197479" y="9589"/>
                  </a:lnTo>
                  <a:lnTo>
                    <a:pt x="184189" y="0"/>
                  </a:lnTo>
                  <a:lnTo>
                    <a:pt x="171979" y="8808"/>
                  </a:lnTo>
                  <a:lnTo>
                    <a:pt x="159773" y="0"/>
                  </a:lnTo>
                  <a:lnTo>
                    <a:pt x="147568" y="8808"/>
                  </a:lnTo>
                  <a:lnTo>
                    <a:pt x="135362" y="0"/>
                  </a:lnTo>
                  <a:lnTo>
                    <a:pt x="123152" y="8808"/>
                  </a:lnTo>
                  <a:lnTo>
                    <a:pt x="110946" y="0"/>
                  </a:lnTo>
                  <a:lnTo>
                    <a:pt x="98740" y="8808"/>
                  </a:lnTo>
                  <a:lnTo>
                    <a:pt x="86538" y="0"/>
                  </a:lnTo>
                  <a:lnTo>
                    <a:pt x="74332" y="8808"/>
                  </a:lnTo>
                  <a:lnTo>
                    <a:pt x="62122" y="0"/>
                  </a:lnTo>
                  <a:lnTo>
                    <a:pt x="49916" y="8808"/>
                  </a:lnTo>
                  <a:lnTo>
                    <a:pt x="37711" y="0"/>
                  </a:lnTo>
                  <a:lnTo>
                    <a:pt x="25505" y="8808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18" name="Google Shape;1518;p21"/>
            <p:cNvSpPr/>
            <p:nvPr/>
          </p:nvSpPr>
          <p:spPr>
            <a:xfrm>
              <a:off x="1565818" y="4372199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86"/>
                  </a:lnTo>
                  <a:lnTo>
                    <a:pt x="1089" y="11060"/>
                  </a:lnTo>
                  <a:lnTo>
                    <a:pt x="13295" y="2260"/>
                  </a:lnTo>
                  <a:lnTo>
                    <a:pt x="25505" y="11060"/>
                  </a:lnTo>
                  <a:lnTo>
                    <a:pt x="37711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0" y="11060"/>
                  </a:lnTo>
                  <a:lnTo>
                    <a:pt x="110946" y="2260"/>
                  </a:lnTo>
                  <a:lnTo>
                    <a:pt x="123152" y="11060"/>
                  </a:lnTo>
                  <a:lnTo>
                    <a:pt x="135362" y="2260"/>
                  </a:lnTo>
                  <a:lnTo>
                    <a:pt x="147568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1" y="11060"/>
                  </a:lnTo>
                  <a:lnTo>
                    <a:pt x="197479" y="9586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19" name="Google Shape;1519;p21"/>
            <p:cNvSpPr/>
            <p:nvPr/>
          </p:nvSpPr>
          <p:spPr>
            <a:xfrm>
              <a:off x="1565818" y="4604820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82"/>
                  </a:lnTo>
                  <a:lnTo>
                    <a:pt x="1089" y="11060"/>
                  </a:lnTo>
                  <a:lnTo>
                    <a:pt x="13295" y="2261"/>
                  </a:lnTo>
                  <a:lnTo>
                    <a:pt x="25505" y="11060"/>
                  </a:lnTo>
                  <a:lnTo>
                    <a:pt x="37711" y="2261"/>
                  </a:lnTo>
                  <a:lnTo>
                    <a:pt x="49916" y="11060"/>
                  </a:lnTo>
                  <a:lnTo>
                    <a:pt x="62122" y="2261"/>
                  </a:lnTo>
                  <a:lnTo>
                    <a:pt x="74332" y="11060"/>
                  </a:lnTo>
                  <a:lnTo>
                    <a:pt x="86538" y="2261"/>
                  </a:lnTo>
                  <a:lnTo>
                    <a:pt x="98740" y="11060"/>
                  </a:lnTo>
                  <a:lnTo>
                    <a:pt x="110946" y="2261"/>
                  </a:lnTo>
                  <a:lnTo>
                    <a:pt x="123152" y="11060"/>
                  </a:lnTo>
                  <a:lnTo>
                    <a:pt x="135362" y="2261"/>
                  </a:lnTo>
                  <a:lnTo>
                    <a:pt x="147568" y="11060"/>
                  </a:lnTo>
                  <a:lnTo>
                    <a:pt x="159773" y="2261"/>
                  </a:lnTo>
                  <a:lnTo>
                    <a:pt x="171979" y="11060"/>
                  </a:lnTo>
                  <a:lnTo>
                    <a:pt x="184189" y="2261"/>
                  </a:lnTo>
                  <a:lnTo>
                    <a:pt x="196391" y="11060"/>
                  </a:lnTo>
                  <a:lnTo>
                    <a:pt x="197479" y="9582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20" name="Google Shape;1520;p21"/>
            <p:cNvSpPr/>
            <p:nvPr/>
          </p:nvSpPr>
          <p:spPr>
            <a:xfrm>
              <a:off x="1565818" y="4837473"/>
              <a:ext cx="6418561" cy="359315"/>
            </a:xfrm>
            <a:custGeom>
              <a:rect l="l" t="t" r="r" b="b"/>
              <a:pathLst>
                <a:path w="197479" h="11055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799"/>
                  </a:lnTo>
                  <a:lnTo>
                    <a:pt x="159773" y="0"/>
                  </a:lnTo>
                  <a:lnTo>
                    <a:pt x="147568" y="8799"/>
                  </a:lnTo>
                  <a:lnTo>
                    <a:pt x="135362" y="0"/>
                  </a:lnTo>
                  <a:lnTo>
                    <a:pt x="123152" y="8799"/>
                  </a:lnTo>
                  <a:lnTo>
                    <a:pt x="110946" y="0"/>
                  </a:lnTo>
                  <a:lnTo>
                    <a:pt x="98740" y="8799"/>
                  </a:lnTo>
                  <a:lnTo>
                    <a:pt x="86538" y="0"/>
                  </a:lnTo>
                  <a:lnTo>
                    <a:pt x="74332" y="8799"/>
                  </a:lnTo>
                  <a:lnTo>
                    <a:pt x="62122" y="0"/>
                  </a:lnTo>
                  <a:lnTo>
                    <a:pt x="49916" y="8799"/>
                  </a:lnTo>
                  <a:lnTo>
                    <a:pt x="37711" y="0"/>
                  </a:lnTo>
                  <a:lnTo>
                    <a:pt x="25505" y="8799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21" name="Google Shape;1521;p21"/>
            <p:cNvSpPr/>
            <p:nvPr/>
          </p:nvSpPr>
          <p:spPr>
            <a:xfrm>
              <a:off x="1565818" y="5070093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522" name="Google Shape;1522;p21"/>
          <p:cNvGrpSpPr/>
          <p:nvPr/>
        </p:nvGrpSpPr>
        <p:grpSpPr>
          <a:xfrm>
            <a:off x="1565817" y="-316741"/>
            <a:ext cx="6418561" cy="1289699"/>
            <a:chOff x="1565818" y="-316741"/>
            <a:chExt cx="6418561" cy="1289699"/>
          </a:xfrm>
        </p:grpSpPr>
        <p:sp>
          <p:nvSpPr>
            <p:cNvPr id="1523" name="Google Shape;1523;p21"/>
            <p:cNvSpPr/>
            <p:nvPr/>
          </p:nvSpPr>
          <p:spPr>
            <a:xfrm>
              <a:off x="1565818" y="-316741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0"/>
                  </a:moveTo>
                  <a:lnTo>
                    <a:pt x="1" y="9581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1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24" name="Google Shape;1524;p21"/>
            <p:cNvSpPr/>
            <p:nvPr/>
          </p:nvSpPr>
          <p:spPr>
            <a:xfrm>
              <a:off x="1565818" y="-84251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9"/>
                  </a:lnTo>
                  <a:lnTo>
                    <a:pt x="13295" y="2260"/>
                  </a:lnTo>
                  <a:lnTo>
                    <a:pt x="25505" y="11059"/>
                  </a:lnTo>
                  <a:lnTo>
                    <a:pt x="37711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0" y="11059"/>
                  </a:lnTo>
                  <a:lnTo>
                    <a:pt x="110946" y="2260"/>
                  </a:lnTo>
                  <a:lnTo>
                    <a:pt x="123152" y="11059"/>
                  </a:lnTo>
                  <a:lnTo>
                    <a:pt x="135362" y="2260"/>
                  </a:lnTo>
                  <a:lnTo>
                    <a:pt x="147568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1" y="11059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804"/>
                  </a:lnTo>
                  <a:lnTo>
                    <a:pt x="159773" y="0"/>
                  </a:lnTo>
                  <a:lnTo>
                    <a:pt x="147568" y="8804"/>
                  </a:lnTo>
                  <a:lnTo>
                    <a:pt x="135362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40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2" y="0"/>
                  </a:lnTo>
                  <a:lnTo>
                    <a:pt x="49916" y="8804"/>
                  </a:lnTo>
                  <a:lnTo>
                    <a:pt x="37711" y="0"/>
                  </a:lnTo>
                  <a:lnTo>
                    <a:pt x="25505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25" name="Google Shape;1525;p21"/>
            <p:cNvSpPr/>
            <p:nvPr/>
          </p:nvSpPr>
          <p:spPr>
            <a:xfrm>
              <a:off x="1565818" y="148369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0"/>
                  </a:lnTo>
                  <a:lnTo>
                    <a:pt x="13295" y="2260"/>
                  </a:lnTo>
                  <a:lnTo>
                    <a:pt x="25505" y="11060"/>
                  </a:lnTo>
                  <a:lnTo>
                    <a:pt x="37711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0" y="11060"/>
                  </a:lnTo>
                  <a:lnTo>
                    <a:pt x="110946" y="2260"/>
                  </a:lnTo>
                  <a:lnTo>
                    <a:pt x="123152" y="11060"/>
                  </a:lnTo>
                  <a:lnTo>
                    <a:pt x="135362" y="2260"/>
                  </a:lnTo>
                  <a:lnTo>
                    <a:pt x="147568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1" y="11060"/>
                  </a:lnTo>
                  <a:lnTo>
                    <a:pt x="197479" y="9589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26" name="Google Shape;1526;p21"/>
            <p:cNvSpPr/>
            <p:nvPr/>
          </p:nvSpPr>
          <p:spPr>
            <a:xfrm>
              <a:off x="1565818" y="380990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0"/>
                  </a:lnTo>
                  <a:lnTo>
                    <a:pt x="13295" y="2256"/>
                  </a:lnTo>
                  <a:lnTo>
                    <a:pt x="25505" y="11060"/>
                  </a:lnTo>
                  <a:lnTo>
                    <a:pt x="37711" y="2256"/>
                  </a:lnTo>
                  <a:lnTo>
                    <a:pt x="49916" y="11060"/>
                  </a:lnTo>
                  <a:lnTo>
                    <a:pt x="62122" y="2256"/>
                  </a:lnTo>
                  <a:lnTo>
                    <a:pt x="74332" y="11060"/>
                  </a:lnTo>
                  <a:lnTo>
                    <a:pt x="86538" y="2256"/>
                  </a:lnTo>
                  <a:lnTo>
                    <a:pt x="98740" y="11060"/>
                  </a:lnTo>
                  <a:lnTo>
                    <a:pt x="110946" y="2256"/>
                  </a:lnTo>
                  <a:lnTo>
                    <a:pt x="123152" y="11060"/>
                  </a:lnTo>
                  <a:lnTo>
                    <a:pt x="135362" y="2256"/>
                  </a:lnTo>
                  <a:lnTo>
                    <a:pt x="147568" y="11060"/>
                  </a:lnTo>
                  <a:lnTo>
                    <a:pt x="159773" y="2256"/>
                  </a:lnTo>
                  <a:lnTo>
                    <a:pt x="171979" y="11060"/>
                  </a:lnTo>
                  <a:lnTo>
                    <a:pt x="184189" y="2256"/>
                  </a:lnTo>
                  <a:lnTo>
                    <a:pt x="196391" y="11060"/>
                  </a:lnTo>
                  <a:lnTo>
                    <a:pt x="197479" y="9590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27" name="Google Shape;1527;p21"/>
            <p:cNvSpPr/>
            <p:nvPr/>
          </p:nvSpPr>
          <p:spPr>
            <a:xfrm>
              <a:off x="1565818" y="613610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1"/>
                  </a:moveTo>
                  <a:lnTo>
                    <a:pt x="1" y="9586"/>
                  </a:lnTo>
                  <a:lnTo>
                    <a:pt x="1089" y="11056"/>
                  </a:lnTo>
                  <a:lnTo>
                    <a:pt x="13295" y="2256"/>
                  </a:lnTo>
                  <a:lnTo>
                    <a:pt x="25505" y="11056"/>
                  </a:lnTo>
                  <a:lnTo>
                    <a:pt x="37711" y="2256"/>
                  </a:lnTo>
                  <a:lnTo>
                    <a:pt x="49916" y="11056"/>
                  </a:lnTo>
                  <a:lnTo>
                    <a:pt x="62122" y="2256"/>
                  </a:lnTo>
                  <a:lnTo>
                    <a:pt x="74332" y="11056"/>
                  </a:lnTo>
                  <a:lnTo>
                    <a:pt x="86538" y="2256"/>
                  </a:lnTo>
                  <a:lnTo>
                    <a:pt x="98740" y="11056"/>
                  </a:lnTo>
                  <a:lnTo>
                    <a:pt x="110946" y="2256"/>
                  </a:lnTo>
                  <a:lnTo>
                    <a:pt x="123152" y="11056"/>
                  </a:lnTo>
                  <a:lnTo>
                    <a:pt x="135362" y="2256"/>
                  </a:lnTo>
                  <a:lnTo>
                    <a:pt x="147568" y="11056"/>
                  </a:lnTo>
                  <a:lnTo>
                    <a:pt x="159773" y="2256"/>
                  </a:lnTo>
                  <a:lnTo>
                    <a:pt x="171979" y="11056"/>
                  </a:lnTo>
                  <a:lnTo>
                    <a:pt x="184189" y="2256"/>
                  </a:lnTo>
                  <a:lnTo>
                    <a:pt x="196391" y="11056"/>
                  </a:lnTo>
                  <a:lnTo>
                    <a:pt x="197479" y="9586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528" name="Google Shape;1528;p21"/>
          <p:cNvGrpSpPr/>
          <p:nvPr/>
        </p:nvGrpSpPr>
        <p:grpSpPr>
          <a:xfrm>
            <a:off x="3990634" y="4856779"/>
            <a:ext cx="1404433" cy="1419547"/>
            <a:chOff x="3990634" y="4856779"/>
            <a:chExt cx="1404433" cy="1419547"/>
          </a:xfrm>
        </p:grpSpPr>
        <p:sp>
          <p:nvSpPr>
            <p:cNvPr id="1529" name="Google Shape;1529;p21"/>
            <p:cNvSpPr/>
            <p:nvPr/>
          </p:nvSpPr>
          <p:spPr>
            <a:xfrm>
              <a:off x="4036658" y="4903258"/>
              <a:ext cx="690288" cy="724123"/>
            </a:xfrm>
            <a:custGeom>
              <a:rect l="l" t="t" r="r" b="b"/>
              <a:pathLst>
                <a:path w="21238" h="22279" extrusionOk="0">
                  <a:moveTo>
                    <a:pt x="2542" y="1"/>
                  </a:moveTo>
                  <a:lnTo>
                    <a:pt x="2542" y="1"/>
                  </a:lnTo>
                  <a:cubicBezTo>
                    <a:pt x="1" y="12421"/>
                    <a:pt x="6520" y="19057"/>
                    <a:pt x="18402" y="22278"/>
                  </a:cubicBezTo>
                  <a:cubicBezTo>
                    <a:pt x="21237" y="14626"/>
                    <a:pt x="17297" y="7158"/>
                    <a:pt x="2542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30" name="Google Shape;1530;p21"/>
            <p:cNvSpPr/>
            <p:nvPr/>
          </p:nvSpPr>
          <p:spPr>
            <a:xfrm>
              <a:off x="4767574" y="4860809"/>
              <a:ext cx="576984" cy="572434"/>
            </a:xfrm>
            <a:custGeom>
              <a:rect l="l" t="t" r="r" b="b"/>
              <a:pathLst>
                <a:path w="17752" h="17612" extrusionOk="0">
                  <a:moveTo>
                    <a:pt x="17751" y="0"/>
                  </a:moveTo>
                  <a:lnTo>
                    <a:pt x="17751" y="0"/>
                  </a:lnTo>
                  <a:cubicBezTo>
                    <a:pt x="7330" y="4352"/>
                    <a:pt x="1" y="9451"/>
                    <a:pt x="5419" y="17612"/>
                  </a:cubicBezTo>
                  <a:cubicBezTo>
                    <a:pt x="15647" y="17389"/>
                    <a:pt x="17692" y="9615"/>
                    <a:pt x="17751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31" name="Google Shape;1531;p21"/>
            <p:cNvSpPr/>
            <p:nvPr/>
          </p:nvSpPr>
          <p:spPr>
            <a:xfrm>
              <a:off x="3990634" y="4856779"/>
              <a:ext cx="1404433" cy="1419547"/>
            </a:xfrm>
            <a:custGeom>
              <a:rect l="l" t="t" r="r" b="b"/>
              <a:pathLst>
                <a:path w="43210" h="43675" extrusionOk="0">
                  <a:moveTo>
                    <a:pt x="41672" y="1838"/>
                  </a:moveTo>
                  <a:cubicBezTo>
                    <a:pt x="38971" y="5916"/>
                    <a:pt x="36258" y="9991"/>
                    <a:pt x="33200" y="13813"/>
                  </a:cubicBezTo>
                  <a:cubicBezTo>
                    <a:pt x="32234" y="15022"/>
                    <a:pt x="31222" y="16203"/>
                    <a:pt x="30188" y="17349"/>
                  </a:cubicBezTo>
                  <a:cubicBezTo>
                    <a:pt x="29752" y="14930"/>
                    <a:pt x="30088" y="12406"/>
                    <a:pt x="31117" y="10159"/>
                  </a:cubicBezTo>
                  <a:cubicBezTo>
                    <a:pt x="31684" y="8924"/>
                    <a:pt x="32461" y="7764"/>
                    <a:pt x="33423" y="6798"/>
                  </a:cubicBezTo>
                  <a:cubicBezTo>
                    <a:pt x="34611" y="5601"/>
                    <a:pt x="36069" y="4707"/>
                    <a:pt x="37493" y="3820"/>
                  </a:cubicBezTo>
                  <a:cubicBezTo>
                    <a:pt x="38803" y="3001"/>
                    <a:pt x="40181" y="2241"/>
                    <a:pt x="41672" y="1838"/>
                  </a:cubicBezTo>
                  <a:close/>
                  <a:moveTo>
                    <a:pt x="42256" y="2199"/>
                  </a:moveTo>
                  <a:cubicBezTo>
                    <a:pt x="42361" y="3648"/>
                    <a:pt x="42466" y="5101"/>
                    <a:pt x="42474" y="6551"/>
                  </a:cubicBezTo>
                  <a:cubicBezTo>
                    <a:pt x="42487" y="8126"/>
                    <a:pt x="42298" y="9655"/>
                    <a:pt x="41659" y="11108"/>
                  </a:cubicBezTo>
                  <a:cubicBezTo>
                    <a:pt x="40454" y="13851"/>
                    <a:pt x="38047" y="15875"/>
                    <a:pt x="35292" y="16946"/>
                  </a:cubicBezTo>
                  <a:cubicBezTo>
                    <a:pt x="33792" y="17530"/>
                    <a:pt x="32200" y="17828"/>
                    <a:pt x="30592" y="17929"/>
                  </a:cubicBezTo>
                  <a:cubicBezTo>
                    <a:pt x="31427" y="17009"/>
                    <a:pt x="32242" y="16072"/>
                    <a:pt x="33036" y="15119"/>
                  </a:cubicBezTo>
                  <a:cubicBezTo>
                    <a:pt x="34687" y="13115"/>
                    <a:pt x="36237" y="11028"/>
                    <a:pt x="37728" y="8903"/>
                  </a:cubicBezTo>
                  <a:cubicBezTo>
                    <a:pt x="39278" y="6698"/>
                    <a:pt x="40769" y="4450"/>
                    <a:pt x="42256" y="2199"/>
                  </a:cubicBezTo>
                  <a:close/>
                  <a:moveTo>
                    <a:pt x="5197" y="809"/>
                  </a:moveTo>
                  <a:cubicBezTo>
                    <a:pt x="6835" y="1762"/>
                    <a:pt x="8473" y="2712"/>
                    <a:pt x="10107" y="3673"/>
                  </a:cubicBezTo>
                  <a:cubicBezTo>
                    <a:pt x="11796" y="4673"/>
                    <a:pt x="13446" y="5727"/>
                    <a:pt x="14933" y="7017"/>
                  </a:cubicBezTo>
                  <a:cubicBezTo>
                    <a:pt x="16403" y="8298"/>
                    <a:pt x="17710" y="9768"/>
                    <a:pt x="18818" y="11377"/>
                  </a:cubicBezTo>
                  <a:cubicBezTo>
                    <a:pt x="19910" y="12956"/>
                    <a:pt x="20965" y="14745"/>
                    <a:pt x="21347" y="16656"/>
                  </a:cubicBezTo>
                  <a:cubicBezTo>
                    <a:pt x="21687" y="18357"/>
                    <a:pt x="21364" y="20075"/>
                    <a:pt x="20814" y="21692"/>
                  </a:cubicBezTo>
                  <a:cubicBezTo>
                    <a:pt x="20793" y="21743"/>
                    <a:pt x="20772" y="21801"/>
                    <a:pt x="20755" y="21856"/>
                  </a:cubicBezTo>
                  <a:cubicBezTo>
                    <a:pt x="18306" y="17950"/>
                    <a:pt x="15294" y="14426"/>
                    <a:pt x="11812" y="11402"/>
                  </a:cubicBezTo>
                  <a:cubicBezTo>
                    <a:pt x="11747" y="11345"/>
                    <a:pt x="11680" y="11321"/>
                    <a:pt x="11615" y="11321"/>
                  </a:cubicBezTo>
                  <a:cubicBezTo>
                    <a:pt x="11351" y="11321"/>
                    <a:pt x="11143" y="11727"/>
                    <a:pt x="11413" y="11960"/>
                  </a:cubicBezTo>
                  <a:cubicBezTo>
                    <a:pt x="14799" y="14901"/>
                    <a:pt x="17731" y="18336"/>
                    <a:pt x="20125" y="22133"/>
                  </a:cubicBezTo>
                  <a:cubicBezTo>
                    <a:pt x="13152" y="19571"/>
                    <a:pt x="7700" y="13792"/>
                    <a:pt x="5642" y="6618"/>
                  </a:cubicBezTo>
                  <a:cubicBezTo>
                    <a:pt x="5344" y="5580"/>
                    <a:pt x="5126" y="4518"/>
                    <a:pt x="4979" y="3447"/>
                  </a:cubicBezTo>
                  <a:cubicBezTo>
                    <a:pt x="4857" y="2573"/>
                    <a:pt x="4773" y="1607"/>
                    <a:pt x="5197" y="809"/>
                  </a:cubicBezTo>
                  <a:close/>
                  <a:moveTo>
                    <a:pt x="27080" y="27648"/>
                  </a:moveTo>
                  <a:cubicBezTo>
                    <a:pt x="29277" y="27648"/>
                    <a:pt x="31205" y="28387"/>
                    <a:pt x="33045" y="29547"/>
                  </a:cubicBezTo>
                  <a:cubicBezTo>
                    <a:pt x="34964" y="30761"/>
                    <a:pt x="36720" y="32243"/>
                    <a:pt x="38232" y="33940"/>
                  </a:cubicBezTo>
                  <a:cubicBezTo>
                    <a:pt x="39887" y="35792"/>
                    <a:pt x="41235" y="37888"/>
                    <a:pt x="42264" y="40148"/>
                  </a:cubicBezTo>
                  <a:cubicBezTo>
                    <a:pt x="36611" y="39480"/>
                    <a:pt x="31369" y="36607"/>
                    <a:pt x="27819" y="32142"/>
                  </a:cubicBezTo>
                  <a:cubicBezTo>
                    <a:pt x="26895" y="30975"/>
                    <a:pt x="26110" y="29710"/>
                    <a:pt x="25442" y="28383"/>
                  </a:cubicBezTo>
                  <a:lnTo>
                    <a:pt x="25442" y="28383"/>
                  </a:lnTo>
                  <a:cubicBezTo>
                    <a:pt x="27093" y="29038"/>
                    <a:pt x="28479" y="30189"/>
                    <a:pt x="29802" y="31353"/>
                  </a:cubicBezTo>
                  <a:cubicBezTo>
                    <a:pt x="31507" y="32856"/>
                    <a:pt x="33154" y="34423"/>
                    <a:pt x="34746" y="36049"/>
                  </a:cubicBezTo>
                  <a:cubicBezTo>
                    <a:pt x="34821" y="36124"/>
                    <a:pt x="34910" y="36155"/>
                    <a:pt x="34997" y="36155"/>
                  </a:cubicBezTo>
                  <a:cubicBezTo>
                    <a:pt x="35265" y="36155"/>
                    <a:pt x="35514" y="35858"/>
                    <a:pt x="35279" y="35620"/>
                  </a:cubicBezTo>
                  <a:cubicBezTo>
                    <a:pt x="33649" y="33953"/>
                    <a:pt x="31957" y="32344"/>
                    <a:pt x="30205" y="30803"/>
                  </a:cubicBezTo>
                  <a:cubicBezTo>
                    <a:pt x="28836" y="29593"/>
                    <a:pt x="27391" y="28413"/>
                    <a:pt x="25677" y="27741"/>
                  </a:cubicBezTo>
                  <a:cubicBezTo>
                    <a:pt x="26139" y="27682"/>
                    <a:pt x="26610" y="27648"/>
                    <a:pt x="27080" y="27648"/>
                  </a:cubicBezTo>
                  <a:close/>
                  <a:moveTo>
                    <a:pt x="5069" y="1"/>
                  </a:moveTo>
                  <a:cubicBezTo>
                    <a:pt x="4968" y="1"/>
                    <a:pt x="4870" y="42"/>
                    <a:pt x="4802" y="137"/>
                  </a:cubicBezTo>
                  <a:cubicBezTo>
                    <a:pt x="3723" y="1628"/>
                    <a:pt x="4286" y="3833"/>
                    <a:pt x="4655" y="5475"/>
                  </a:cubicBezTo>
                  <a:cubicBezTo>
                    <a:pt x="5096" y="7424"/>
                    <a:pt x="5777" y="9318"/>
                    <a:pt x="6676" y="11099"/>
                  </a:cubicBezTo>
                  <a:cubicBezTo>
                    <a:pt x="8507" y="14695"/>
                    <a:pt x="11229" y="17790"/>
                    <a:pt x="14564" y="20067"/>
                  </a:cubicBezTo>
                  <a:cubicBezTo>
                    <a:pt x="16353" y="21285"/>
                    <a:pt x="18306" y="22243"/>
                    <a:pt x="20356" y="22944"/>
                  </a:cubicBezTo>
                  <a:cubicBezTo>
                    <a:pt x="19873" y="24183"/>
                    <a:pt x="19314" y="25393"/>
                    <a:pt x="18739" y="26581"/>
                  </a:cubicBezTo>
                  <a:cubicBezTo>
                    <a:pt x="17899" y="28308"/>
                    <a:pt x="16933" y="29979"/>
                    <a:pt x="15761" y="31500"/>
                  </a:cubicBezTo>
                  <a:cubicBezTo>
                    <a:pt x="15509" y="31827"/>
                    <a:pt x="15240" y="32134"/>
                    <a:pt x="14975" y="32441"/>
                  </a:cubicBezTo>
                  <a:cubicBezTo>
                    <a:pt x="14929" y="32470"/>
                    <a:pt x="14891" y="32508"/>
                    <a:pt x="14853" y="32541"/>
                  </a:cubicBezTo>
                  <a:cubicBezTo>
                    <a:pt x="14799" y="32588"/>
                    <a:pt x="14769" y="32638"/>
                    <a:pt x="14753" y="32693"/>
                  </a:cubicBezTo>
                  <a:cubicBezTo>
                    <a:pt x="13791" y="33743"/>
                    <a:pt x="12720" y="34675"/>
                    <a:pt x="11590" y="35566"/>
                  </a:cubicBezTo>
                  <a:cubicBezTo>
                    <a:pt x="8074" y="38342"/>
                    <a:pt x="4487" y="41185"/>
                    <a:pt x="354" y="43013"/>
                  </a:cubicBezTo>
                  <a:cubicBezTo>
                    <a:pt x="1" y="43171"/>
                    <a:pt x="164" y="43675"/>
                    <a:pt x="481" y="43675"/>
                  </a:cubicBezTo>
                  <a:cubicBezTo>
                    <a:pt x="526" y="43675"/>
                    <a:pt x="573" y="43665"/>
                    <a:pt x="623" y="43643"/>
                  </a:cubicBezTo>
                  <a:cubicBezTo>
                    <a:pt x="4416" y="41971"/>
                    <a:pt x="7717" y="39438"/>
                    <a:pt x="10972" y="36918"/>
                  </a:cubicBezTo>
                  <a:cubicBezTo>
                    <a:pt x="12573" y="35675"/>
                    <a:pt x="14165" y="34419"/>
                    <a:pt x="15504" y="32890"/>
                  </a:cubicBezTo>
                  <a:cubicBezTo>
                    <a:pt x="18130" y="30714"/>
                    <a:pt x="21103" y="28665"/>
                    <a:pt x="24455" y="27925"/>
                  </a:cubicBezTo>
                  <a:cubicBezTo>
                    <a:pt x="27055" y="33596"/>
                    <a:pt x="31969" y="38002"/>
                    <a:pt x="37917" y="39900"/>
                  </a:cubicBezTo>
                  <a:cubicBezTo>
                    <a:pt x="39475" y="40400"/>
                    <a:pt x="41088" y="40723"/>
                    <a:pt x="42718" y="40870"/>
                  </a:cubicBezTo>
                  <a:cubicBezTo>
                    <a:pt x="42738" y="40874"/>
                    <a:pt x="42757" y="40875"/>
                    <a:pt x="42776" y="40875"/>
                  </a:cubicBezTo>
                  <a:cubicBezTo>
                    <a:pt x="42939" y="40875"/>
                    <a:pt x="43041" y="40750"/>
                    <a:pt x="43075" y="40614"/>
                  </a:cubicBezTo>
                  <a:cubicBezTo>
                    <a:pt x="43075" y="40610"/>
                    <a:pt x="43079" y="40597"/>
                    <a:pt x="43079" y="40593"/>
                  </a:cubicBezTo>
                  <a:cubicBezTo>
                    <a:pt x="43079" y="40585"/>
                    <a:pt x="43083" y="40572"/>
                    <a:pt x="43083" y="40555"/>
                  </a:cubicBezTo>
                  <a:cubicBezTo>
                    <a:pt x="43096" y="40492"/>
                    <a:pt x="43096" y="40425"/>
                    <a:pt x="43058" y="40362"/>
                  </a:cubicBezTo>
                  <a:cubicBezTo>
                    <a:pt x="43066" y="40299"/>
                    <a:pt x="43075" y="40236"/>
                    <a:pt x="43037" y="40165"/>
                  </a:cubicBezTo>
                  <a:cubicBezTo>
                    <a:pt x="41113" y="35784"/>
                    <a:pt x="37950" y="31979"/>
                    <a:pt x="33969" y="29320"/>
                  </a:cubicBezTo>
                  <a:cubicBezTo>
                    <a:pt x="32091" y="28068"/>
                    <a:pt x="30100" y="27115"/>
                    <a:pt x="27815" y="26976"/>
                  </a:cubicBezTo>
                  <a:cubicBezTo>
                    <a:pt x="27571" y="26961"/>
                    <a:pt x="27327" y="26954"/>
                    <a:pt x="27083" y="26954"/>
                  </a:cubicBezTo>
                  <a:cubicBezTo>
                    <a:pt x="25302" y="26954"/>
                    <a:pt x="23527" y="27349"/>
                    <a:pt x="21876" y="28018"/>
                  </a:cubicBezTo>
                  <a:cubicBezTo>
                    <a:pt x="21045" y="28362"/>
                    <a:pt x="20238" y="28765"/>
                    <a:pt x="19461" y="29215"/>
                  </a:cubicBezTo>
                  <a:cubicBezTo>
                    <a:pt x="22351" y="26443"/>
                    <a:pt x="25186" y="23616"/>
                    <a:pt x="27962" y="20730"/>
                  </a:cubicBezTo>
                  <a:cubicBezTo>
                    <a:pt x="28647" y="20025"/>
                    <a:pt x="29323" y="19302"/>
                    <a:pt x="29995" y="18580"/>
                  </a:cubicBezTo>
                  <a:lnTo>
                    <a:pt x="30016" y="18580"/>
                  </a:lnTo>
                  <a:cubicBezTo>
                    <a:pt x="30071" y="18615"/>
                    <a:pt x="30130" y="18643"/>
                    <a:pt x="30206" y="18643"/>
                  </a:cubicBezTo>
                  <a:cubicBezTo>
                    <a:pt x="30211" y="18643"/>
                    <a:pt x="30217" y="18643"/>
                    <a:pt x="30222" y="18643"/>
                  </a:cubicBezTo>
                  <a:cubicBezTo>
                    <a:pt x="33427" y="18521"/>
                    <a:pt x="36690" y="17555"/>
                    <a:pt x="39177" y="15468"/>
                  </a:cubicBezTo>
                  <a:cubicBezTo>
                    <a:pt x="41605" y="13435"/>
                    <a:pt x="43045" y="10574"/>
                    <a:pt x="43146" y="7407"/>
                  </a:cubicBezTo>
                  <a:cubicBezTo>
                    <a:pt x="43209" y="5395"/>
                    <a:pt x="43033" y="3379"/>
                    <a:pt x="42877" y="1380"/>
                  </a:cubicBezTo>
                  <a:cubicBezTo>
                    <a:pt x="42873" y="1342"/>
                    <a:pt x="42869" y="1305"/>
                    <a:pt x="42856" y="1279"/>
                  </a:cubicBezTo>
                  <a:cubicBezTo>
                    <a:pt x="42849" y="1112"/>
                    <a:pt x="42741" y="955"/>
                    <a:pt x="42543" y="955"/>
                  </a:cubicBezTo>
                  <a:cubicBezTo>
                    <a:pt x="42522" y="955"/>
                    <a:pt x="42501" y="957"/>
                    <a:pt x="42478" y="960"/>
                  </a:cubicBezTo>
                  <a:cubicBezTo>
                    <a:pt x="40765" y="1237"/>
                    <a:pt x="39202" y="1998"/>
                    <a:pt x="37724" y="2888"/>
                  </a:cubicBezTo>
                  <a:cubicBezTo>
                    <a:pt x="36199" y="3799"/>
                    <a:pt x="34620" y="4744"/>
                    <a:pt x="33313" y="5958"/>
                  </a:cubicBezTo>
                  <a:cubicBezTo>
                    <a:pt x="31196" y="7928"/>
                    <a:pt x="29844" y="10637"/>
                    <a:pt x="29432" y="13485"/>
                  </a:cubicBezTo>
                  <a:cubicBezTo>
                    <a:pt x="29218" y="14985"/>
                    <a:pt x="29285" y="16509"/>
                    <a:pt x="29621" y="17988"/>
                  </a:cubicBezTo>
                  <a:cubicBezTo>
                    <a:pt x="27387" y="20436"/>
                    <a:pt x="25026" y="22789"/>
                    <a:pt x="22674" y="25128"/>
                  </a:cubicBezTo>
                  <a:cubicBezTo>
                    <a:pt x="21003" y="26791"/>
                    <a:pt x="19301" y="28429"/>
                    <a:pt x="17588" y="30055"/>
                  </a:cubicBezTo>
                  <a:cubicBezTo>
                    <a:pt x="17999" y="29412"/>
                    <a:pt x="18386" y="28749"/>
                    <a:pt x="18747" y="28077"/>
                  </a:cubicBezTo>
                  <a:cubicBezTo>
                    <a:pt x="19637" y="26409"/>
                    <a:pt x="20423" y="24666"/>
                    <a:pt x="21108" y="22902"/>
                  </a:cubicBezTo>
                  <a:cubicBezTo>
                    <a:pt x="21162" y="22831"/>
                    <a:pt x="21196" y="22747"/>
                    <a:pt x="21196" y="22654"/>
                  </a:cubicBezTo>
                  <a:cubicBezTo>
                    <a:pt x="21780" y="21117"/>
                    <a:pt x="22225" y="19500"/>
                    <a:pt x="22174" y="17845"/>
                  </a:cubicBezTo>
                  <a:cubicBezTo>
                    <a:pt x="22120" y="15930"/>
                    <a:pt x="21309" y="14145"/>
                    <a:pt x="20356" y="12515"/>
                  </a:cubicBezTo>
                  <a:cubicBezTo>
                    <a:pt x="19352" y="10797"/>
                    <a:pt x="18146" y="9209"/>
                    <a:pt x="16748" y="7790"/>
                  </a:cubicBezTo>
                  <a:cubicBezTo>
                    <a:pt x="13493" y="4476"/>
                    <a:pt x="9250" y="2376"/>
                    <a:pt x="5281" y="61"/>
                  </a:cubicBezTo>
                  <a:cubicBezTo>
                    <a:pt x="5216" y="22"/>
                    <a:pt x="5141" y="1"/>
                    <a:pt x="5069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532" name="Google Shape;1532;p21"/>
          <p:cNvGrpSpPr/>
          <p:nvPr/>
        </p:nvGrpSpPr>
        <p:grpSpPr>
          <a:xfrm>
            <a:off x="8474881" y="-237380"/>
            <a:ext cx="986093" cy="1031304"/>
            <a:chOff x="-76469" y="-8780"/>
            <a:chExt cx="986093" cy="1031304"/>
          </a:xfrm>
        </p:grpSpPr>
        <p:sp>
          <p:nvSpPr>
            <p:cNvPr id="1533" name="Google Shape;1533;p21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34" name="Google Shape;1534;p21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35" name="Google Shape;1535;p21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36" name="Google Shape;1536;p21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37" name="Google Shape;1537;p21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38" name="Google Shape;1538;p21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39" name="Google Shape;1539;p21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40" name="Google Shape;1540;p21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41" name="Google Shape;1541;p21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42" name="Google Shape;1542;p21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43" name="Google Shape;1543;p21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44" name="Google Shape;1544;p21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45" name="Google Shape;1545;p21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46" name="Google Shape;1546;p21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47" name="Google Shape;1547;p21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48" name="Google Shape;1548;p21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49" name="Google Shape;1549;p21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Background 3">
  <p:cSld name="CUSTOM_5_1_1">
    <p:spTree>
      <p:nvGrpSpPr>
        <p:cNvPr id="1" name="Shape 1550"/>
        <p:cNvGrpSpPr/>
        <p:nvPr/>
      </p:nvGrpSpPr>
      <p:grpSpPr>
        <a:xfrm>
          <a:off x="0" y="0"/>
          <a:ext cx="0" cy="0"/>
        </a:xfrm>
      </p:grpSpPr>
      <p:sp>
        <p:nvSpPr>
          <p:cNvPr id="1551" name="Google Shape;1551;p22"/>
          <p:cNvSpPr/>
          <p:nvPr/>
        </p:nvSpPr>
        <p:spPr>
          <a:xfrm>
            <a:off x="-2345741" y="2805252"/>
            <a:ext cx="2645785" cy="1028909"/>
          </a:xfrm>
          <a:custGeom>
            <a:rect l="l" t="t" r="r" b="b"/>
            <a:pathLst>
              <a:path w="82888" h="32234" extrusionOk="0">
                <a:moveTo>
                  <a:pt x="45836" y="1"/>
                </a:moveTo>
                <a:cubicBezTo>
                  <a:pt x="39803" y="1"/>
                  <a:pt x="33757" y="494"/>
                  <a:pt x="27739" y="1022"/>
                </a:cubicBezTo>
                <a:cubicBezTo>
                  <a:pt x="18977" y="1786"/>
                  <a:pt x="10081" y="2664"/>
                  <a:pt x="1890" y="5877"/>
                </a:cubicBezTo>
                <a:cubicBezTo>
                  <a:pt x="1218" y="6142"/>
                  <a:pt x="479" y="6503"/>
                  <a:pt x="286" y="7196"/>
                </a:cubicBezTo>
                <a:cubicBezTo>
                  <a:pt x="0" y="8204"/>
                  <a:pt x="1050" y="9057"/>
                  <a:pt x="1991" y="9531"/>
                </a:cubicBezTo>
                <a:cubicBezTo>
                  <a:pt x="5182" y="11131"/>
                  <a:pt x="8745" y="11973"/>
                  <a:pt x="12310" y="11973"/>
                </a:cubicBezTo>
                <a:cubicBezTo>
                  <a:pt x="12472" y="11973"/>
                  <a:pt x="12633" y="11971"/>
                  <a:pt x="12794" y="11968"/>
                </a:cubicBezTo>
                <a:lnTo>
                  <a:pt x="12794" y="11968"/>
                </a:lnTo>
                <a:cubicBezTo>
                  <a:pt x="11421" y="13148"/>
                  <a:pt x="9518" y="13429"/>
                  <a:pt x="7762" y="13879"/>
                </a:cubicBezTo>
                <a:cubicBezTo>
                  <a:pt x="6007" y="14332"/>
                  <a:pt x="4116" y="15193"/>
                  <a:pt x="3491" y="16890"/>
                </a:cubicBezTo>
                <a:cubicBezTo>
                  <a:pt x="2958" y="18349"/>
                  <a:pt x="4179" y="20265"/>
                  <a:pt x="5560" y="20265"/>
                </a:cubicBezTo>
                <a:cubicBezTo>
                  <a:pt x="5737" y="20265"/>
                  <a:pt x="5916" y="20233"/>
                  <a:pt x="6095" y="20165"/>
                </a:cubicBezTo>
                <a:lnTo>
                  <a:pt x="6095" y="20165"/>
                </a:lnTo>
                <a:cubicBezTo>
                  <a:pt x="4356" y="20939"/>
                  <a:pt x="2461" y="21970"/>
                  <a:pt x="2042" y="23812"/>
                </a:cubicBezTo>
                <a:cubicBezTo>
                  <a:pt x="1496" y="26248"/>
                  <a:pt x="3890" y="28311"/>
                  <a:pt x="6158" y="29348"/>
                </a:cubicBezTo>
                <a:cubicBezTo>
                  <a:pt x="10757" y="31440"/>
                  <a:pt x="15911" y="31940"/>
                  <a:pt x="20959" y="32133"/>
                </a:cubicBezTo>
                <a:cubicBezTo>
                  <a:pt x="22711" y="32200"/>
                  <a:pt x="24464" y="32234"/>
                  <a:pt x="26216" y="32234"/>
                </a:cubicBezTo>
                <a:cubicBezTo>
                  <a:pt x="36826" y="32234"/>
                  <a:pt x="47438" y="31002"/>
                  <a:pt x="57766" y="28558"/>
                </a:cubicBezTo>
                <a:cubicBezTo>
                  <a:pt x="65696" y="26685"/>
                  <a:pt x="74063" y="23665"/>
                  <a:pt x="78570" y="16878"/>
                </a:cubicBezTo>
                <a:cubicBezTo>
                  <a:pt x="82888" y="10388"/>
                  <a:pt x="78225" y="7410"/>
                  <a:pt x="72605" y="4911"/>
                </a:cubicBezTo>
                <a:cubicBezTo>
                  <a:pt x="67028" y="2425"/>
                  <a:pt x="60996" y="1047"/>
                  <a:pt x="54931" y="434"/>
                </a:cubicBezTo>
                <a:cubicBezTo>
                  <a:pt x="51906" y="126"/>
                  <a:pt x="48873" y="1"/>
                  <a:pt x="45836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552" name="Google Shape;1552;p22"/>
          <p:cNvGrpSpPr/>
          <p:nvPr/>
        </p:nvGrpSpPr>
        <p:grpSpPr>
          <a:xfrm>
            <a:off x="-296198" y="3071786"/>
            <a:ext cx="556343" cy="423716"/>
            <a:chOff x="-595975" y="2813252"/>
            <a:chExt cx="896026" cy="682423"/>
          </a:xfrm>
        </p:grpSpPr>
        <p:sp>
          <p:nvSpPr>
            <p:cNvPr id="1553" name="Google Shape;1553;p22"/>
            <p:cNvSpPr/>
            <p:nvPr/>
          </p:nvSpPr>
          <p:spPr>
            <a:xfrm>
              <a:off x="-337018" y="2813252"/>
              <a:ext cx="378124" cy="458403"/>
            </a:xfrm>
            <a:custGeom>
              <a:rect l="l" t="t" r="r" b="b"/>
              <a:pathLst>
                <a:path w="11846" h="14361" extrusionOk="0">
                  <a:moveTo>
                    <a:pt x="11845" y="0"/>
                  </a:moveTo>
                  <a:lnTo>
                    <a:pt x="11845" y="0"/>
                  </a:lnTo>
                  <a:cubicBezTo>
                    <a:pt x="3693" y="349"/>
                    <a:pt x="1" y="4952"/>
                    <a:pt x="1345" y="14361"/>
                  </a:cubicBezTo>
                  <a:cubicBezTo>
                    <a:pt x="7792" y="11891"/>
                    <a:pt x="11085" y="6935"/>
                    <a:pt x="118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54" name="Google Shape;1554;p22"/>
            <p:cNvSpPr/>
            <p:nvPr/>
          </p:nvSpPr>
          <p:spPr>
            <a:xfrm>
              <a:off x="-235921" y="3302424"/>
              <a:ext cx="511646" cy="189222"/>
            </a:xfrm>
            <a:custGeom>
              <a:rect l="l" t="t" r="r" b="b"/>
              <a:pathLst>
                <a:path w="16029" h="5928" extrusionOk="0">
                  <a:moveTo>
                    <a:pt x="5132" y="1"/>
                  </a:moveTo>
                  <a:cubicBezTo>
                    <a:pt x="3559" y="1"/>
                    <a:pt x="1850" y="126"/>
                    <a:pt x="1" y="381"/>
                  </a:cubicBezTo>
                  <a:cubicBezTo>
                    <a:pt x="1202" y="4316"/>
                    <a:pt x="3701" y="5927"/>
                    <a:pt x="7100" y="5927"/>
                  </a:cubicBezTo>
                  <a:cubicBezTo>
                    <a:pt x="9632" y="5927"/>
                    <a:pt x="12663" y="5033"/>
                    <a:pt x="16029" y="3539"/>
                  </a:cubicBezTo>
                  <a:cubicBezTo>
                    <a:pt x="13633" y="1223"/>
                    <a:pt x="10046" y="1"/>
                    <a:pt x="5132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55" name="Google Shape;1555;p22"/>
            <p:cNvSpPr/>
            <p:nvPr/>
          </p:nvSpPr>
          <p:spPr>
            <a:xfrm>
              <a:off x="-595975" y="2813257"/>
              <a:ext cx="896026" cy="682418"/>
            </a:xfrm>
            <a:custGeom>
              <a:rect l="l" t="t" r="r" b="b"/>
              <a:pathLst>
                <a:path w="28071" h="21379" extrusionOk="0">
                  <a:moveTo>
                    <a:pt x="20477" y="295"/>
                  </a:moveTo>
                  <a:cubicBezTo>
                    <a:pt x="20816" y="295"/>
                    <a:pt x="21156" y="324"/>
                    <a:pt x="21493" y="387"/>
                  </a:cubicBezTo>
                  <a:cubicBezTo>
                    <a:pt x="21153" y="1769"/>
                    <a:pt x="20800" y="3151"/>
                    <a:pt x="20355" y="4504"/>
                  </a:cubicBezTo>
                  <a:cubicBezTo>
                    <a:pt x="19578" y="6856"/>
                    <a:pt x="18490" y="9153"/>
                    <a:pt x="16759" y="10951"/>
                  </a:cubicBezTo>
                  <a:cubicBezTo>
                    <a:pt x="15226" y="12547"/>
                    <a:pt x="13219" y="13757"/>
                    <a:pt x="10984" y="13967"/>
                  </a:cubicBezTo>
                  <a:cubicBezTo>
                    <a:pt x="11337" y="13261"/>
                    <a:pt x="11686" y="12560"/>
                    <a:pt x="12047" y="11862"/>
                  </a:cubicBezTo>
                  <a:cubicBezTo>
                    <a:pt x="13370" y="9313"/>
                    <a:pt x="14865" y="6814"/>
                    <a:pt x="16978" y="4840"/>
                  </a:cubicBezTo>
                  <a:cubicBezTo>
                    <a:pt x="17082" y="4742"/>
                    <a:pt x="16984" y="4598"/>
                    <a:pt x="16870" y="4598"/>
                  </a:cubicBezTo>
                  <a:cubicBezTo>
                    <a:pt x="16837" y="4598"/>
                    <a:pt x="16803" y="4610"/>
                    <a:pt x="16772" y="4638"/>
                  </a:cubicBezTo>
                  <a:cubicBezTo>
                    <a:pt x="16176" y="5197"/>
                    <a:pt x="15617" y="5802"/>
                    <a:pt x="15100" y="6436"/>
                  </a:cubicBezTo>
                  <a:cubicBezTo>
                    <a:pt x="13366" y="8595"/>
                    <a:pt x="12097" y="11073"/>
                    <a:pt x="10871" y="13538"/>
                  </a:cubicBezTo>
                  <a:cubicBezTo>
                    <a:pt x="10837" y="13093"/>
                    <a:pt x="10816" y="12652"/>
                    <a:pt x="10816" y="12207"/>
                  </a:cubicBezTo>
                  <a:cubicBezTo>
                    <a:pt x="10816" y="11291"/>
                    <a:pt x="10896" y="10380"/>
                    <a:pt x="11068" y="9481"/>
                  </a:cubicBezTo>
                  <a:cubicBezTo>
                    <a:pt x="11396" y="7780"/>
                    <a:pt x="12051" y="6142"/>
                    <a:pt x="13038" y="4714"/>
                  </a:cubicBezTo>
                  <a:cubicBezTo>
                    <a:pt x="13945" y="3412"/>
                    <a:pt x="15126" y="2294"/>
                    <a:pt x="16495" y="1492"/>
                  </a:cubicBezTo>
                  <a:cubicBezTo>
                    <a:pt x="17691" y="793"/>
                    <a:pt x="19082" y="295"/>
                    <a:pt x="20477" y="295"/>
                  </a:cubicBezTo>
                  <a:close/>
                  <a:moveTo>
                    <a:pt x="7275" y="2958"/>
                  </a:moveTo>
                  <a:cubicBezTo>
                    <a:pt x="7280" y="2962"/>
                    <a:pt x="7284" y="2971"/>
                    <a:pt x="7288" y="2987"/>
                  </a:cubicBezTo>
                  <a:cubicBezTo>
                    <a:pt x="7305" y="3042"/>
                    <a:pt x="7359" y="3097"/>
                    <a:pt x="7385" y="3147"/>
                  </a:cubicBezTo>
                  <a:cubicBezTo>
                    <a:pt x="7435" y="3235"/>
                    <a:pt x="7485" y="3319"/>
                    <a:pt x="7532" y="3407"/>
                  </a:cubicBezTo>
                  <a:cubicBezTo>
                    <a:pt x="7952" y="4197"/>
                    <a:pt x="8258" y="5041"/>
                    <a:pt x="8456" y="5911"/>
                  </a:cubicBezTo>
                  <a:cubicBezTo>
                    <a:pt x="8859" y="7675"/>
                    <a:pt x="8834" y="9536"/>
                    <a:pt x="8481" y="11308"/>
                  </a:cubicBezTo>
                  <a:cubicBezTo>
                    <a:pt x="8288" y="12303"/>
                    <a:pt x="7981" y="13269"/>
                    <a:pt x="7674" y="14227"/>
                  </a:cubicBezTo>
                  <a:cubicBezTo>
                    <a:pt x="7653" y="14303"/>
                    <a:pt x="7624" y="14383"/>
                    <a:pt x="7599" y="14458"/>
                  </a:cubicBezTo>
                  <a:cubicBezTo>
                    <a:pt x="7078" y="12043"/>
                    <a:pt x="6801" y="9544"/>
                    <a:pt x="7259" y="7099"/>
                  </a:cubicBezTo>
                  <a:cubicBezTo>
                    <a:pt x="7281" y="6988"/>
                    <a:pt x="7186" y="6915"/>
                    <a:pt x="7101" y="6915"/>
                  </a:cubicBezTo>
                  <a:cubicBezTo>
                    <a:pt x="7045" y="6915"/>
                    <a:pt x="6993" y="6946"/>
                    <a:pt x="6981" y="7020"/>
                  </a:cubicBezTo>
                  <a:cubicBezTo>
                    <a:pt x="6498" y="9594"/>
                    <a:pt x="6805" y="12224"/>
                    <a:pt x="7368" y="14761"/>
                  </a:cubicBezTo>
                  <a:cubicBezTo>
                    <a:pt x="5818" y="13597"/>
                    <a:pt x="4923" y="11749"/>
                    <a:pt x="4675" y="9851"/>
                  </a:cubicBezTo>
                  <a:cubicBezTo>
                    <a:pt x="4549" y="8880"/>
                    <a:pt x="4575" y="7881"/>
                    <a:pt x="4726" y="6910"/>
                  </a:cubicBezTo>
                  <a:cubicBezTo>
                    <a:pt x="4873" y="5974"/>
                    <a:pt x="5175" y="5050"/>
                    <a:pt x="5767" y="4302"/>
                  </a:cubicBezTo>
                  <a:cubicBezTo>
                    <a:pt x="6040" y="3953"/>
                    <a:pt x="6355" y="3651"/>
                    <a:pt x="6696" y="3378"/>
                  </a:cubicBezTo>
                  <a:cubicBezTo>
                    <a:pt x="6801" y="3294"/>
                    <a:pt x="6910" y="3210"/>
                    <a:pt x="7027" y="3130"/>
                  </a:cubicBezTo>
                  <a:cubicBezTo>
                    <a:pt x="7086" y="3088"/>
                    <a:pt x="7196" y="2983"/>
                    <a:pt x="7275" y="2958"/>
                  </a:cubicBezTo>
                  <a:close/>
                  <a:moveTo>
                    <a:pt x="13829" y="16104"/>
                  </a:moveTo>
                  <a:cubicBezTo>
                    <a:pt x="16072" y="16104"/>
                    <a:pt x="18316" y="16249"/>
                    <a:pt x="20540" y="16541"/>
                  </a:cubicBezTo>
                  <a:cubicBezTo>
                    <a:pt x="22883" y="16848"/>
                    <a:pt x="25202" y="17318"/>
                    <a:pt x="27483" y="17944"/>
                  </a:cubicBezTo>
                  <a:cubicBezTo>
                    <a:pt x="26332" y="18507"/>
                    <a:pt x="25227" y="19162"/>
                    <a:pt x="24085" y="19742"/>
                  </a:cubicBezTo>
                  <a:cubicBezTo>
                    <a:pt x="22988" y="20296"/>
                    <a:pt x="21838" y="20775"/>
                    <a:pt x="20615" y="20981"/>
                  </a:cubicBezTo>
                  <a:cubicBezTo>
                    <a:pt x="20191" y="21053"/>
                    <a:pt x="19761" y="21088"/>
                    <a:pt x="19330" y="21088"/>
                  </a:cubicBezTo>
                  <a:cubicBezTo>
                    <a:pt x="18498" y="21088"/>
                    <a:pt x="17664" y="20957"/>
                    <a:pt x="16873" y="20708"/>
                  </a:cubicBezTo>
                  <a:cubicBezTo>
                    <a:pt x="14731" y="20036"/>
                    <a:pt x="12946" y="18440"/>
                    <a:pt x="12005" y="16407"/>
                  </a:cubicBezTo>
                  <a:lnTo>
                    <a:pt x="12005" y="16407"/>
                  </a:lnTo>
                  <a:cubicBezTo>
                    <a:pt x="14231" y="17428"/>
                    <a:pt x="16629" y="18024"/>
                    <a:pt x="19070" y="18171"/>
                  </a:cubicBezTo>
                  <a:cubicBezTo>
                    <a:pt x="19074" y="18171"/>
                    <a:pt x="19078" y="18172"/>
                    <a:pt x="19082" y="18172"/>
                  </a:cubicBezTo>
                  <a:cubicBezTo>
                    <a:pt x="19262" y="18172"/>
                    <a:pt x="19250" y="17894"/>
                    <a:pt x="19070" y="17881"/>
                  </a:cubicBezTo>
                  <a:cubicBezTo>
                    <a:pt x="16663" y="17739"/>
                    <a:pt x="14290" y="17142"/>
                    <a:pt x="12097" y="16134"/>
                  </a:cubicBezTo>
                  <a:cubicBezTo>
                    <a:pt x="12442" y="16121"/>
                    <a:pt x="12782" y="16113"/>
                    <a:pt x="13122" y="16109"/>
                  </a:cubicBezTo>
                  <a:cubicBezTo>
                    <a:pt x="13358" y="16106"/>
                    <a:pt x="13594" y="16104"/>
                    <a:pt x="13829" y="16104"/>
                  </a:cubicBezTo>
                  <a:close/>
                  <a:moveTo>
                    <a:pt x="20469" y="1"/>
                  </a:moveTo>
                  <a:cubicBezTo>
                    <a:pt x="18919" y="1"/>
                    <a:pt x="17375" y="584"/>
                    <a:pt x="16075" y="1400"/>
                  </a:cubicBezTo>
                  <a:cubicBezTo>
                    <a:pt x="13227" y="3181"/>
                    <a:pt x="11375" y="6201"/>
                    <a:pt x="10766" y="9473"/>
                  </a:cubicBezTo>
                  <a:cubicBezTo>
                    <a:pt x="10598" y="10363"/>
                    <a:pt x="10514" y="11266"/>
                    <a:pt x="10514" y="12173"/>
                  </a:cubicBezTo>
                  <a:cubicBezTo>
                    <a:pt x="10514" y="12635"/>
                    <a:pt x="10535" y="13097"/>
                    <a:pt x="10577" y="13564"/>
                  </a:cubicBezTo>
                  <a:cubicBezTo>
                    <a:pt x="10598" y="13803"/>
                    <a:pt x="10677" y="14089"/>
                    <a:pt x="10535" y="14303"/>
                  </a:cubicBezTo>
                  <a:cubicBezTo>
                    <a:pt x="10425" y="14475"/>
                    <a:pt x="10253" y="14626"/>
                    <a:pt x="10110" y="14773"/>
                  </a:cubicBezTo>
                  <a:cubicBezTo>
                    <a:pt x="9212" y="15693"/>
                    <a:pt x="8174" y="16470"/>
                    <a:pt x="7048" y="17087"/>
                  </a:cubicBezTo>
                  <a:cubicBezTo>
                    <a:pt x="7259" y="16445"/>
                    <a:pt x="7464" y="15794"/>
                    <a:pt x="7674" y="15147"/>
                  </a:cubicBezTo>
                  <a:cubicBezTo>
                    <a:pt x="7700" y="15122"/>
                    <a:pt x="7716" y="15080"/>
                    <a:pt x="7712" y="15029"/>
                  </a:cubicBezTo>
                  <a:cubicBezTo>
                    <a:pt x="7851" y="14588"/>
                    <a:pt x="7994" y="14143"/>
                    <a:pt x="8136" y="13698"/>
                  </a:cubicBezTo>
                  <a:cubicBezTo>
                    <a:pt x="8481" y="12602"/>
                    <a:pt x="8771" y="11493"/>
                    <a:pt x="8918" y="10346"/>
                  </a:cubicBezTo>
                  <a:cubicBezTo>
                    <a:pt x="9153" y="8464"/>
                    <a:pt x="9027" y="6503"/>
                    <a:pt x="8401" y="4697"/>
                  </a:cubicBezTo>
                  <a:cubicBezTo>
                    <a:pt x="8250" y="4256"/>
                    <a:pt x="8065" y="3832"/>
                    <a:pt x="7855" y="3416"/>
                  </a:cubicBezTo>
                  <a:cubicBezTo>
                    <a:pt x="7746" y="3202"/>
                    <a:pt x="7637" y="2983"/>
                    <a:pt x="7498" y="2782"/>
                  </a:cubicBezTo>
                  <a:cubicBezTo>
                    <a:pt x="7437" y="2688"/>
                    <a:pt x="7369" y="2648"/>
                    <a:pt x="7292" y="2648"/>
                  </a:cubicBezTo>
                  <a:cubicBezTo>
                    <a:pt x="7230" y="2648"/>
                    <a:pt x="7163" y="2674"/>
                    <a:pt x="7090" y="2719"/>
                  </a:cubicBezTo>
                  <a:cubicBezTo>
                    <a:pt x="6318" y="3214"/>
                    <a:pt x="5616" y="3869"/>
                    <a:pt x="5154" y="4663"/>
                  </a:cubicBezTo>
                  <a:cubicBezTo>
                    <a:pt x="4650" y="5529"/>
                    <a:pt x="4444" y="6532"/>
                    <a:pt x="4344" y="7511"/>
                  </a:cubicBezTo>
                  <a:cubicBezTo>
                    <a:pt x="4243" y="8540"/>
                    <a:pt x="4281" y="9586"/>
                    <a:pt x="4491" y="10598"/>
                  </a:cubicBezTo>
                  <a:cubicBezTo>
                    <a:pt x="4869" y="12396"/>
                    <a:pt x="5851" y="14063"/>
                    <a:pt x="7364" y="15122"/>
                  </a:cubicBezTo>
                  <a:cubicBezTo>
                    <a:pt x="7141" y="15819"/>
                    <a:pt x="6918" y="16512"/>
                    <a:pt x="6691" y="17209"/>
                  </a:cubicBezTo>
                  <a:cubicBezTo>
                    <a:pt x="6687" y="17230"/>
                    <a:pt x="6687" y="17251"/>
                    <a:pt x="6687" y="17268"/>
                  </a:cubicBezTo>
                  <a:cubicBezTo>
                    <a:pt x="6481" y="17373"/>
                    <a:pt x="6276" y="17474"/>
                    <a:pt x="6066" y="17562"/>
                  </a:cubicBezTo>
                  <a:cubicBezTo>
                    <a:pt x="6045" y="17562"/>
                    <a:pt x="6024" y="17571"/>
                    <a:pt x="6003" y="17583"/>
                  </a:cubicBezTo>
                  <a:cubicBezTo>
                    <a:pt x="5994" y="17587"/>
                    <a:pt x="5986" y="17592"/>
                    <a:pt x="5977" y="17600"/>
                  </a:cubicBezTo>
                  <a:cubicBezTo>
                    <a:pt x="5914" y="17625"/>
                    <a:pt x="5851" y="17655"/>
                    <a:pt x="5788" y="17684"/>
                  </a:cubicBezTo>
                  <a:cubicBezTo>
                    <a:pt x="5763" y="17692"/>
                    <a:pt x="5742" y="17713"/>
                    <a:pt x="5725" y="17734"/>
                  </a:cubicBezTo>
                  <a:cubicBezTo>
                    <a:pt x="5377" y="17886"/>
                    <a:pt x="4990" y="17961"/>
                    <a:pt x="4629" y="18033"/>
                  </a:cubicBezTo>
                  <a:cubicBezTo>
                    <a:pt x="4138" y="18138"/>
                    <a:pt x="3651" y="18217"/>
                    <a:pt x="3159" y="18280"/>
                  </a:cubicBezTo>
                  <a:cubicBezTo>
                    <a:pt x="2164" y="18406"/>
                    <a:pt x="1164" y="18461"/>
                    <a:pt x="164" y="18486"/>
                  </a:cubicBezTo>
                  <a:cubicBezTo>
                    <a:pt x="2" y="18503"/>
                    <a:pt x="1" y="18793"/>
                    <a:pt x="181" y="18793"/>
                  </a:cubicBezTo>
                  <a:cubicBezTo>
                    <a:pt x="183" y="18793"/>
                    <a:pt x="184" y="18793"/>
                    <a:pt x="185" y="18793"/>
                  </a:cubicBezTo>
                  <a:cubicBezTo>
                    <a:pt x="1231" y="18759"/>
                    <a:pt x="2281" y="18700"/>
                    <a:pt x="3314" y="18566"/>
                  </a:cubicBezTo>
                  <a:cubicBezTo>
                    <a:pt x="3823" y="18499"/>
                    <a:pt x="4327" y="18415"/>
                    <a:pt x="4827" y="18301"/>
                  </a:cubicBezTo>
                  <a:cubicBezTo>
                    <a:pt x="5284" y="18205"/>
                    <a:pt x="5776" y="18108"/>
                    <a:pt x="6171" y="17848"/>
                  </a:cubicBezTo>
                  <a:cubicBezTo>
                    <a:pt x="7099" y="17432"/>
                    <a:pt x="7989" y="16915"/>
                    <a:pt x="8800" y="16306"/>
                  </a:cubicBezTo>
                  <a:cubicBezTo>
                    <a:pt x="8819" y="16325"/>
                    <a:pt x="8851" y="16340"/>
                    <a:pt x="8888" y="16340"/>
                  </a:cubicBezTo>
                  <a:cubicBezTo>
                    <a:pt x="8892" y="16340"/>
                    <a:pt x="8896" y="16340"/>
                    <a:pt x="8901" y="16340"/>
                  </a:cubicBezTo>
                  <a:cubicBezTo>
                    <a:pt x="9787" y="16256"/>
                    <a:pt x="10682" y="16197"/>
                    <a:pt x="11572" y="16155"/>
                  </a:cubicBezTo>
                  <a:lnTo>
                    <a:pt x="11572" y="16159"/>
                  </a:lnTo>
                  <a:cubicBezTo>
                    <a:pt x="12076" y="17394"/>
                    <a:pt x="12862" y="18499"/>
                    <a:pt x="13870" y="19368"/>
                  </a:cubicBezTo>
                  <a:cubicBezTo>
                    <a:pt x="15383" y="20673"/>
                    <a:pt x="17341" y="21378"/>
                    <a:pt x="19322" y="21378"/>
                  </a:cubicBezTo>
                  <a:cubicBezTo>
                    <a:pt x="19859" y="21378"/>
                    <a:pt x="20398" y="21326"/>
                    <a:pt x="20930" y="21220"/>
                  </a:cubicBezTo>
                  <a:cubicBezTo>
                    <a:pt x="23488" y="20712"/>
                    <a:pt x="25635" y="19120"/>
                    <a:pt x="27957" y="18033"/>
                  </a:cubicBezTo>
                  <a:cubicBezTo>
                    <a:pt x="28071" y="17982"/>
                    <a:pt x="28033" y="17797"/>
                    <a:pt x="27919" y="17768"/>
                  </a:cubicBezTo>
                  <a:cubicBezTo>
                    <a:pt x="26563" y="17381"/>
                    <a:pt x="25193" y="17058"/>
                    <a:pt x="23812" y="16785"/>
                  </a:cubicBezTo>
                  <a:cubicBezTo>
                    <a:pt x="21367" y="16306"/>
                    <a:pt x="18889" y="16004"/>
                    <a:pt x="16398" y="15878"/>
                  </a:cubicBezTo>
                  <a:cubicBezTo>
                    <a:pt x="15543" y="15835"/>
                    <a:pt x="14686" y="15813"/>
                    <a:pt x="13829" y="15813"/>
                  </a:cubicBezTo>
                  <a:cubicBezTo>
                    <a:pt x="12272" y="15813"/>
                    <a:pt x="10715" y="15884"/>
                    <a:pt x="9165" y="16025"/>
                  </a:cubicBezTo>
                  <a:cubicBezTo>
                    <a:pt x="9665" y="15626"/>
                    <a:pt x="10136" y="15189"/>
                    <a:pt x="10572" y="14714"/>
                  </a:cubicBezTo>
                  <a:cubicBezTo>
                    <a:pt x="10698" y="14580"/>
                    <a:pt x="10820" y="14441"/>
                    <a:pt x="10875" y="14265"/>
                  </a:cubicBezTo>
                  <a:lnTo>
                    <a:pt x="10892" y="14265"/>
                  </a:lnTo>
                  <a:cubicBezTo>
                    <a:pt x="12169" y="14160"/>
                    <a:pt x="13395" y="13744"/>
                    <a:pt x="14504" y="13106"/>
                  </a:cubicBezTo>
                  <a:cubicBezTo>
                    <a:pt x="16579" y="11909"/>
                    <a:pt x="18158" y="10010"/>
                    <a:pt x="19250" y="7906"/>
                  </a:cubicBezTo>
                  <a:cubicBezTo>
                    <a:pt x="20489" y="5524"/>
                    <a:pt x="21165" y="2903"/>
                    <a:pt x="21804" y="308"/>
                  </a:cubicBezTo>
                  <a:cubicBezTo>
                    <a:pt x="21817" y="236"/>
                    <a:pt x="21783" y="148"/>
                    <a:pt x="21703" y="131"/>
                  </a:cubicBezTo>
                  <a:cubicBezTo>
                    <a:pt x="21294" y="42"/>
                    <a:pt x="20881" y="1"/>
                    <a:pt x="20469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556" name="Google Shape;1556;p22"/>
          <p:cNvSpPr/>
          <p:nvPr/>
        </p:nvSpPr>
        <p:spPr>
          <a:xfrm>
            <a:off x="3535640" y="-660042"/>
            <a:ext cx="2645785" cy="1028973"/>
          </a:xfrm>
          <a:custGeom>
            <a:rect l="l" t="t" r="r" b="b"/>
            <a:pathLst>
              <a:path w="82888" h="32236" extrusionOk="0">
                <a:moveTo>
                  <a:pt x="45836" y="1"/>
                </a:moveTo>
                <a:cubicBezTo>
                  <a:pt x="39803" y="1"/>
                  <a:pt x="33757" y="493"/>
                  <a:pt x="27739" y="1021"/>
                </a:cubicBezTo>
                <a:cubicBezTo>
                  <a:pt x="18977" y="1790"/>
                  <a:pt x="10081" y="2664"/>
                  <a:pt x="1890" y="5877"/>
                </a:cubicBezTo>
                <a:cubicBezTo>
                  <a:pt x="1218" y="6141"/>
                  <a:pt x="479" y="6503"/>
                  <a:pt x="286" y="7196"/>
                </a:cubicBezTo>
                <a:cubicBezTo>
                  <a:pt x="0" y="8204"/>
                  <a:pt x="1050" y="9061"/>
                  <a:pt x="1991" y="9531"/>
                </a:cubicBezTo>
                <a:cubicBezTo>
                  <a:pt x="5182" y="11130"/>
                  <a:pt x="8745" y="11972"/>
                  <a:pt x="12314" y="11972"/>
                </a:cubicBezTo>
                <a:cubicBezTo>
                  <a:pt x="12476" y="11972"/>
                  <a:pt x="12637" y="11971"/>
                  <a:pt x="12798" y="11967"/>
                </a:cubicBezTo>
                <a:lnTo>
                  <a:pt x="12798" y="11967"/>
                </a:lnTo>
                <a:cubicBezTo>
                  <a:pt x="11421" y="13152"/>
                  <a:pt x="9518" y="13429"/>
                  <a:pt x="7762" y="13878"/>
                </a:cubicBezTo>
                <a:cubicBezTo>
                  <a:pt x="6007" y="14332"/>
                  <a:pt x="4117" y="15193"/>
                  <a:pt x="3491" y="16894"/>
                </a:cubicBezTo>
                <a:cubicBezTo>
                  <a:pt x="2958" y="18352"/>
                  <a:pt x="4178" y="20264"/>
                  <a:pt x="5559" y="20264"/>
                </a:cubicBezTo>
                <a:cubicBezTo>
                  <a:pt x="5738" y="20264"/>
                  <a:pt x="5919" y="20232"/>
                  <a:pt x="6100" y="20163"/>
                </a:cubicBezTo>
                <a:lnTo>
                  <a:pt x="6100" y="20163"/>
                </a:lnTo>
                <a:cubicBezTo>
                  <a:pt x="4360" y="20940"/>
                  <a:pt x="2462" y="21968"/>
                  <a:pt x="2042" y="23812"/>
                </a:cubicBezTo>
                <a:cubicBezTo>
                  <a:pt x="1496" y="26248"/>
                  <a:pt x="3890" y="28314"/>
                  <a:pt x="6158" y="29348"/>
                </a:cubicBezTo>
                <a:cubicBezTo>
                  <a:pt x="10757" y="31443"/>
                  <a:pt x="15911" y="31939"/>
                  <a:pt x="20959" y="32137"/>
                </a:cubicBezTo>
                <a:cubicBezTo>
                  <a:pt x="22700" y="32203"/>
                  <a:pt x="24442" y="32236"/>
                  <a:pt x="26184" y="32236"/>
                </a:cubicBezTo>
                <a:cubicBezTo>
                  <a:pt x="36807" y="32236"/>
                  <a:pt x="47428" y="31005"/>
                  <a:pt x="57766" y="28562"/>
                </a:cubicBezTo>
                <a:cubicBezTo>
                  <a:pt x="65700" y="26685"/>
                  <a:pt x="74063" y="23669"/>
                  <a:pt x="78574" y="16877"/>
                </a:cubicBezTo>
                <a:cubicBezTo>
                  <a:pt x="82888" y="10388"/>
                  <a:pt x="78225" y="7410"/>
                  <a:pt x="72610" y="4911"/>
                </a:cubicBezTo>
                <a:cubicBezTo>
                  <a:pt x="67028" y="2424"/>
                  <a:pt x="60996" y="1047"/>
                  <a:pt x="54931" y="433"/>
                </a:cubicBezTo>
                <a:cubicBezTo>
                  <a:pt x="51906" y="125"/>
                  <a:pt x="48873" y="1"/>
                  <a:pt x="45836" y="1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557" name="Google Shape;1557;p22"/>
          <p:cNvGrpSpPr/>
          <p:nvPr/>
        </p:nvGrpSpPr>
        <p:grpSpPr>
          <a:xfrm>
            <a:off x="-1336537" y="4047136"/>
            <a:ext cx="12536484" cy="1266713"/>
            <a:chOff x="-803850" y="3996475"/>
            <a:chExt cx="9818675" cy="992100"/>
          </a:xfrm>
        </p:grpSpPr>
        <p:sp>
          <p:nvSpPr>
            <p:cNvPr id="1558" name="Google Shape;1558;p22"/>
            <p:cNvSpPr/>
            <p:nvPr/>
          </p:nvSpPr>
          <p:spPr>
            <a:xfrm>
              <a:off x="-803850" y="39964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0"/>
                  </a:moveTo>
                  <a:lnTo>
                    <a:pt x="0" y="9581"/>
                  </a:lnTo>
                  <a:lnTo>
                    <a:pt x="1088" y="11059"/>
                  </a:lnTo>
                  <a:lnTo>
                    <a:pt x="13294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6" y="2260"/>
                  </a:lnTo>
                  <a:lnTo>
                    <a:pt x="74332" y="11059"/>
                  </a:lnTo>
                  <a:lnTo>
                    <a:pt x="86537" y="2260"/>
                  </a:lnTo>
                  <a:lnTo>
                    <a:pt x="98739" y="11059"/>
                  </a:lnTo>
                  <a:lnTo>
                    <a:pt x="110945" y="2260"/>
                  </a:lnTo>
                  <a:lnTo>
                    <a:pt x="123155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83" y="11059"/>
                  </a:lnTo>
                  <a:lnTo>
                    <a:pt x="184189" y="2260"/>
                  </a:lnTo>
                  <a:lnTo>
                    <a:pt x="196394" y="11059"/>
                  </a:lnTo>
                  <a:lnTo>
                    <a:pt x="197482" y="9581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59" name="Google Shape;1559;p22"/>
            <p:cNvSpPr/>
            <p:nvPr/>
          </p:nvSpPr>
          <p:spPr>
            <a:xfrm>
              <a:off x="-803850" y="4175400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294" y="0"/>
                  </a:moveTo>
                  <a:lnTo>
                    <a:pt x="0" y="9585"/>
                  </a:lnTo>
                  <a:lnTo>
                    <a:pt x="1088" y="11055"/>
                  </a:lnTo>
                  <a:lnTo>
                    <a:pt x="13294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6" y="2256"/>
                  </a:lnTo>
                  <a:lnTo>
                    <a:pt x="74332" y="11055"/>
                  </a:lnTo>
                  <a:lnTo>
                    <a:pt x="86537" y="2256"/>
                  </a:lnTo>
                  <a:lnTo>
                    <a:pt x="98739" y="11055"/>
                  </a:lnTo>
                  <a:lnTo>
                    <a:pt x="110945" y="2256"/>
                  </a:lnTo>
                  <a:lnTo>
                    <a:pt x="123155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83" y="11055"/>
                  </a:lnTo>
                  <a:lnTo>
                    <a:pt x="184189" y="2256"/>
                  </a:lnTo>
                  <a:lnTo>
                    <a:pt x="196394" y="11055"/>
                  </a:lnTo>
                  <a:lnTo>
                    <a:pt x="197482" y="9585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60" name="Google Shape;1560;p22"/>
            <p:cNvSpPr/>
            <p:nvPr/>
          </p:nvSpPr>
          <p:spPr>
            <a:xfrm>
              <a:off x="-803850" y="4354325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294" y="0"/>
                  </a:moveTo>
                  <a:lnTo>
                    <a:pt x="0" y="9585"/>
                  </a:lnTo>
                  <a:lnTo>
                    <a:pt x="1088" y="11055"/>
                  </a:lnTo>
                  <a:lnTo>
                    <a:pt x="13294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6" y="2256"/>
                  </a:lnTo>
                  <a:lnTo>
                    <a:pt x="74332" y="11055"/>
                  </a:lnTo>
                  <a:lnTo>
                    <a:pt x="86537" y="2256"/>
                  </a:lnTo>
                  <a:lnTo>
                    <a:pt x="98739" y="11055"/>
                  </a:lnTo>
                  <a:lnTo>
                    <a:pt x="110945" y="2256"/>
                  </a:lnTo>
                  <a:lnTo>
                    <a:pt x="123155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83" y="11055"/>
                  </a:lnTo>
                  <a:lnTo>
                    <a:pt x="184189" y="2256"/>
                  </a:lnTo>
                  <a:lnTo>
                    <a:pt x="196394" y="11055"/>
                  </a:lnTo>
                  <a:lnTo>
                    <a:pt x="197482" y="9585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61" name="Google Shape;1561;p22"/>
            <p:cNvSpPr/>
            <p:nvPr/>
          </p:nvSpPr>
          <p:spPr>
            <a:xfrm>
              <a:off x="-803850" y="4533150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0"/>
                  </a:moveTo>
                  <a:lnTo>
                    <a:pt x="0" y="9589"/>
                  </a:lnTo>
                  <a:lnTo>
                    <a:pt x="1088" y="11059"/>
                  </a:lnTo>
                  <a:lnTo>
                    <a:pt x="13294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6" y="2260"/>
                  </a:lnTo>
                  <a:lnTo>
                    <a:pt x="74332" y="11059"/>
                  </a:lnTo>
                  <a:lnTo>
                    <a:pt x="86537" y="2260"/>
                  </a:lnTo>
                  <a:lnTo>
                    <a:pt x="98739" y="11059"/>
                  </a:lnTo>
                  <a:lnTo>
                    <a:pt x="110945" y="2260"/>
                  </a:lnTo>
                  <a:lnTo>
                    <a:pt x="123155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83" y="11059"/>
                  </a:lnTo>
                  <a:lnTo>
                    <a:pt x="184189" y="2260"/>
                  </a:lnTo>
                  <a:lnTo>
                    <a:pt x="196394" y="11059"/>
                  </a:lnTo>
                  <a:lnTo>
                    <a:pt x="197482" y="9589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62" name="Google Shape;1562;p22"/>
            <p:cNvSpPr/>
            <p:nvPr/>
          </p:nvSpPr>
          <p:spPr>
            <a:xfrm>
              <a:off x="-803850" y="47120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1"/>
                  </a:moveTo>
                  <a:lnTo>
                    <a:pt x="0" y="9590"/>
                  </a:lnTo>
                  <a:lnTo>
                    <a:pt x="1088" y="11060"/>
                  </a:lnTo>
                  <a:lnTo>
                    <a:pt x="13294" y="2260"/>
                  </a:lnTo>
                  <a:lnTo>
                    <a:pt x="25504" y="11060"/>
                  </a:lnTo>
                  <a:lnTo>
                    <a:pt x="37710" y="2260"/>
                  </a:lnTo>
                  <a:lnTo>
                    <a:pt x="49916" y="11060"/>
                  </a:lnTo>
                  <a:lnTo>
                    <a:pt x="62126" y="2260"/>
                  </a:lnTo>
                  <a:lnTo>
                    <a:pt x="74332" y="11060"/>
                  </a:lnTo>
                  <a:lnTo>
                    <a:pt x="86537" y="2260"/>
                  </a:lnTo>
                  <a:lnTo>
                    <a:pt x="98739" y="11060"/>
                  </a:lnTo>
                  <a:lnTo>
                    <a:pt x="110945" y="2260"/>
                  </a:lnTo>
                  <a:lnTo>
                    <a:pt x="123155" y="11060"/>
                  </a:lnTo>
                  <a:lnTo>
                    <a:pt x="135361" y="2260"/>
                  </a:lnTo>
                  <a:lnTo>
                    <a:pt x="147567" y="11060"/>
                  </a:lnTo>
                  <a:lnTo>
                    <a:pt x="159773" y="2260"/>
                  </a:lnTo>
                  <a:lnTo>
                    <a:pt x="171983" y="11060"/>
                  </a:lnTo>
                  <a:lnTo>
                    <a:pt x="184189" y="2260"/>
                  </a:lnTo>
                  <a:lnTo>
                    <a:pt x="196394" y="11060"/>
                  </a:lnTo>
                  <a:lnTo>
                    <a:pt x="197482" y="9590"/>
                  </a:lnTo>
                  <a:lnTo>
                    <a:pt x="184189" y="1"/>
                  </a:lnTo>
                  <a:lnTo>
                    <a:pt x="171983" y="8800"/>
                  </a:lnTo>
                  <a:lnTo>
                    <a:pt x="159773" y="1"/>
                  </a:lnTo>
                  <a:lnTo>
                    <a:pt x="147567" y="8800"/>
                  </a:lnTo>
                  <a:lnTo>
                    <a:pt x="135361" y="1"/>
                  </a:lnTo>
                  <a:lnTo>
                    <a:pt x="123155" y="8800"/>
                  </a:lnTo>
                  <a:lnTo>
                    <a:pt x="110945" y="1"/>
                  </a:lnTo>
                  <a:lnTo>
                    <a:pt x="98739" y="8800"/>
                  </a:lnTo>
                  <a:lnTo>
                    <a:pt x="86537" y="1"/>
                  </a:lnTo>
                  <a:lnTo>
                    <a:pt x="74332" y="8800"/>
                  </a:lnTo>
                  <a:lnTo>
                    <a:pt x="62126" y="1"/>
                  </a:lnTo>
                  <a:lnTo>
                    <a:pt x="49916" y="8800"/>
                  </a:lnTo>
                  <a:lnTo>
                    <a:pt x="37710" y="1"/>
                  </a:lnTo>
                  <a:lnTo>
                    <a:pt x="25504" y="8800"/>
                  </a:lnTo>
                  <a:lnTo>
                    <a:pt x="13294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63" name="Google Shape;1563;p22"/>
            <p:cNvSpPr/>
            <p:nvPr/>
          </p:nvSpPr>
          <p:spPr>
            <a:xfrm>
              <a:off x="4077750" y="39964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0"/>
                  </a:moveTo>
                  <a:lnTo>
                    <a:pt x="1" y="9581"/>
                  </a:lnTo>
                  <a:lnTo>
                    <a:pt x="1093" y="11059"/>
                  </a:lnTo>
                  <a:lnTo>
                    <a:pt x="13303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4" y="11059"/>
                  </a:lnTo>
                  <a:lnTo>
                    <a:pt x="110950" y="2260"/>
                  </a:lnTo>
                  <a:lnTo>
                    <a:pt x="123160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5" y="11059"/>
                  </a:lnTo>
                  <a:lnTo>
                    <a:pt x="197483" y="9581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64" name="Google Shape;1564;p22"/>
            <p:cNvSpPr/>
            <p:nvPr/>
          </p:nvSpPr>
          <p:spPr>
            <a:xfrm>
              <a:off x="4077750" y="4175400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303" y="0"/>
                  </a:moveTo>
                  <a:lnTo>
                    <a:pt x="1" y="9585"/>
                  </a:lnTo>
                  <a:lnTo>
                    <a:pt x="1093" y="11055"/>
                  </a:lnTo>
                  <a:lnTo>
                    <a:pt x="13303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4" y="11055"/>
                  </a:lnTo>
                  <a:lnTo>
                    <a:pt x="110950" y="2256"/>
                  </a:lnTo>
                  <a:lnTo>
                    <a:pt x="123160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5" y="11055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65" name="Google Shape;1565;p22"/>
            <p:cNvSpPr/>
            <p:nvPr/>
          </p:nvSpPr>
          <p:spPr>
            <a:xfrm>
              <a:off x="4077750" y="4354325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303" y="0"/>
                  </a:moveTo>
                  <a:lnTo>
                    <a:pt x="1" y="9585"/>
                  </a:lnTo>
                  <a:lnTo>
                    <a:pt x="1093" y="11055"/>
                  </a:lnTo>
                  <a:lnTo>
                    <a:pt x="13303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4" y="11055"/>
                  </a:lnTo>
                  <a:lnTo>
                    <a:pt x="110950" y="2256"/>
                  </a:lnTo>
                  <a:lnTo>
                    <a:pt x="123160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5" y="11055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66" name="Google Shape;1566;p22"/>
            <p:cNvSpPr/>
            <p:nvPr/>
          </p:nvSpPr>
          <p:spPr>
            <a:xfrm>
              <a:off x="4077750" y="4533150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0"/>
                  </a:moveTo>
                  <a:lnTo>
                    <a:pt x="1" y="9589"/>
                  </a:lnTo>
                  <a:lnTo>
                    <a:pt x="1093" y="11059"/>
                  </a:lnTo>
                  <a:lnTo>
                    <a:pt x="13303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4" y="11059"/>
                  </a:lnTo>
                  <a:lnTo>
                    <a:pt x="110950" y="2260"/>
                  </a:lnTo>
                  <a:lnTo>
                    <a:pt x="123160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5" y="11059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67" name="Google Shape;1567;p22"/>
            <p:cNvSpPr/>
            <p:nvPr/>
          </p:nvSpPr>
          <p:spPr>
            <a:xfrm>
              <a:off x="4077750" y="47120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1"/>
                  </a:moveTo>
                  <a:lnTo>
                    <a:pt x="1" y="9590"/>
                  </a:lnTo>
                  <a:lnTo>
                    <a:pt x="1093" y="11060"/>
                  </a:lnTo>
                  <a:lnTo>
                    <a:pt x="13303" y="2260"/>
                  </a:lnTo>
                  <a:lnTo>
                    <a:pt x="25504" y="11060"/>
                  </a:lnTo>
                  <a:lnTo>
                    <a:pt x="37710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4" y="11060"/>
                  </a:lnTo>
                  <a:lnTo>
                    <a:pt x="110950" y="2260"/>
                  </a:lnTo>
                  <a:lnTo>
                    <a:pt x="123160" y="11060"/>
                  </a:lnTo>
                  <a:lnTo>
                    <a:pt x="135361" y="2260"/>
                  </a:lnTo>
                  <a:lnTo>
                    <a:pt x="147567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5" y="11060"/>
                  </a:lnTo>
                  <a:lnTo>
                    <a:pt x="197483" y="9590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7" y="8800"/>
                  </a:lnTo>
                  <a:lnTo>
                    <a:pt x="135361" y="1"/>
                  </a:lnTo>
                  <a:lnTo>
                    <a:pt x="123160" y="8800"/>
                  </a:lnTo>
                  <a:lnTo>
                    <a:pt x="110950" y="1"/>
                  </a:lnTo>
                  <a:lnTo>
                    <a:pt x="98744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0" y="1"/>
                  </a:lnTo>
                  <a:lnTo>
                    <a:pt x="25504" y="8800"/>
                  </a:lnTo>
                  <a:lnTo>
                    <a:pt x="133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568" name="Google Shape;1568;p22"/>
          <p:cNvSpPr/>
          <p:nvPr/>
        </p:nvSpPr>
        <p:spPr>
          <a:xfrm>
            <a:off x="-1276364" y="-625007"/>
            <a:ext cx="2645785" cy="1028909"/>
          </a:xfrm>
          <a:custGeom>
            <a:rect l="l" t="t" r="r" b="b"/>
            <a:pathLst>
              <a:path w="82888" h="32234" extrusionOk="0">
                <a:moveTo>
                  <a:pt x="45836" y="1"/>
                </a:moveTo>
                <a:cubicBezTo>
                  <a:pt x="39803" y="1"/>
                  <a:pt x="33757" y="494"/>
                  <a:pt x="27739" y="1022"/>
                </a:cubicBezTo>
                <a:cubicBezTo>
                  <a:pt x="18977" y="1786"/>
                  <a:pt x="10081" y="2664"/>
                  <a:pt x="1890" y="5877"/>
                </a:cubicBezTo>
                <a:cubicBezTo>
                  <a:pt x="1218" y="6142"/>
                  <a:pt x="479" y="6503"/>
                  <a:pt x="286" y="7196"/>
                </a:cubicBezTo>
                <a:cubicBezTo>
                  <a:pt x="0" y="8204"/>
                  <a:pt x="1050" y="9057"/>
                  <a:pt x="1991" y="9531"/>
                </a:cubicBezTo>
                <a:cubicBezTo>
                  <a:pt x="5182" y="11131"/>
                  <a:pt x="8745" y="11973"/>
                  <a:pt x="12310" y="11973"/>
                </a:cubicBezTo>
                <a:cubicBezTo>
                  <a:pt x="12472" y="11973"/>
                  <a:pt x="12633" y="11971"/>
                  <a:pt x="12794" y="11968"/>
                </a:cubicBezTo>
                <a:lnTo>
                  <a:pt x="12794" y="11968"/>
                </a:lnTo>
                <a:cubicBezTo>
                  <a:pt x="11421" y="13148"/>
                  <a:pt x="9518" y="13429"/>
                  <a:pt x="7762" y="13879"/>
                </a:cubicBezTo>
                <a:cubicBezTo>
                  <a:pt x="6007" y="14332"/>
                  <a:pt x="4116" y="15193"/>
                  <a:pt x="3491" y="16890"/>
                </a:cubicBezTo>
                <a:cubicBezTo>
                  <a:pt x="2958" y="18349"/>
                  <a:pt x="4179" y="20265"/>
                  <a:pt x="5560" y="20265"/>
                </a:cubicBezTo>
                <a:cubicBezTo>
                  <a:pt x="5737" y="20265"/>
                  <a:pt x="5916" y="20233"/>
                  <a:pt x="6095" y="20165"/>
                </a:cubicBezTo>
                <a:lnTo>
                  <a:pt x="6095" y="20165"/>
                </a:lnTo>
                <a:cubicBezTo>
                  <a:pt x="4356" y="20939"/>
                  <a:pt x="2461" y="21970"/>
                  <a:pt x="2042" y="23812"/>
                </a:cubicBezTo>
                <a:cubicBezTo>
                  <a:pt x="1496" y="26248"/>
                  <a:pt x="3890" y="28311"/>
                  <a:pt x="6158" y="29348"/>
                </a:cubicBezTo>
                <a:cubicBezTo>
                  <a:pt x="10757" y="31440"/>
                  <a:pt x="15911" y="31940"/>
                  <a:pt x="20959" y="32133"/>
                </a:cubicBezTo>
                <a:cubicBezTo>
                  <a:pt x="22711" y="32200"/>
                  <a:pt x="24464" y="32234"/>
                  <a:pt x="26216" y="32234"/>
                </a:cubicBezTo>
                <a:cubicBezTo>
                  <a:pt x="36826" y="32234"/>
                  <a:pt x="47438" y="31002"/>
                  <a:pt x="57766" y="28558"/>
                </a:cubicBezTo>
                <a:cubicBezTo>
                  <a:pt x="65696" y="26685"/>
                  <a:pt x="74063" y="23665"/>
                  <a:pt x="78570" y="16878"/>
                </a:cubicBezTo>
                <a:cubicBezTo>
                  <a:pt x="82888" y="10388"/>
                  <a:pt x="78225" y="7410"/>
                  <a:pt x="72605" y="4911"/>
                </a:cubicBezTo>
                <a:cubicBezTo>
                  <a:pt x="67028" y="2425"/>
                  <a:pt x="60996" y="1047"/>
                  <a:pt x="54931" y="434"/>
                </a:cubicBezTo>
                <a:cubicBezTo>
                  <a:pt x="51906" y="126"/>
                  <a:pt x="48873" y="1"/>
                  <a:pt x="45836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569" name="Google Shape;1569;p22"/>
          <p:cNvGrpSpPr/>
          <p:nvPr/>
        </p:nvGrpSpPr>
        <p:grpSpPr>
          <a:xfrm>
            <a:off x="-79032" y="-302287"/>
            <a:ext cx="948764" cy="782429"/>
            <a:chOff x="41725" y="789450"/>
            <a:chExt cx="1039400" cy="857175"/>
          </a:xfrm>
        </p:grpSpPr>
        <p:sp>
          <p:nvSpPr>
            <p:cNvPr id="1570" name="Google Shape;1570;p22"/>
            <p:cNvSpPr/>
            <p:nvPr/>
          </p:nvSpPr>
          <p:spPr>
            <a:xfrm>
              <a:off x="44475" y="1110025"/>
              <a:ext cx="376800" cy="219225"/>
            </a:xfrm>
            <a:custGeom>
              <a:rect l="l" t="t" r="r" b="b"/>
              <a:pathLst>
                <a:path w="15072" h="8769" extrusionOk="0">
                  <a:moveTo>
                    <a:pt x="9194" y="0"/>
                  </a:moveTo>
                  <a:cubicBezTo>
                    <a:pt x="4964" y="0"/>
                    <a:pt x="2008" y="3192"/>
                    <a:pt x="1" y="8769"/>
                  </a:cubicBezTo>
                  <a:cubicBezTo>
                    <a:pt x="6452" y="8685"/>
                    <a:pt x="11669" y="6618"/>
                    <a:pt x="15071" y="1670"/>
                  </a:cubicBezTo>
                  <a:cubicBezTo>
                    <a:pt x="12883" y="538"/>
                    <a:pt x="10931" y="0"/>
                    <a:pt x="9194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71" name="Google Shape;1571;p22"/>
            <p:cNvSpPr/>
            <p:nvPr/>
          </p:nvSpPr>
          <p:spPr>
            <a:xfrm>
              <a:off x="439625" y="1259825"/>
              <a:ext cx="268725" cy="369125"/>
            </a:xfrm>
            <a:custGeom>
              <a:rect l="l" t="t" r="r" b="b"/>
              <a:pathLst>
                <a:path w="10749" h="14765" extrusionOk="0">
                  <a:moveTo>
                    <a:pt x="6406" y="0"/>
                  </a:moveTo>
                  <a:lnTo>
                    <a:pt x="6406" y="0"/>
                  </a:lnTo>
                  <a:cubicBezTo>
                    <a:pt x="21" y="2147"/>
                    <a:pt x="0" y="7355"/>
                    <a:pt x="4557" y="14764"/>
                  </a:cubicBezTo>
                  <a:cubicBezTo>
                    <a:pt x="8359" y="9375"/>
                    <a:pt x="10749" y="4201"/>
                    <a:pt x="6406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72" name="Google Shape;1572;p22"/>
            <p:cNvSpPr/>
            <p:nvPr/>
          </p:nvSpPr>
          <p:spPr>
            <a:xfrm>
              <a:off x="700450" y="1002250"/>
              <a:ext cx="380675" cy="157225"/>
            </a:xfrm>
            <a:custGeom>
              <a:rect l="l" t="t" r="r" b="b"/>
              <a:pathLst>
                <a:path w="15226" h="6289" extrusionOk="0">
                  <a:moveTo>
                    <a:pt x="7113" y="0"/>
                  </a:moveTo>
                  <a:cubicBezTo>
                    <a:pt x="4224" y="0"/>
                    <a:pt x="1941" y="2142"/>
                    <a:pt x="1" y="5486"/>
                  </a:cubicBezTo>
                  <a:cubicBezTo>
                    <a:pt x="2192" y="6021"/>
                    <a:pt x="4319" y="6289"/>
                    <a:pt x="6380" y="6289"/>
                  </a:cubicBezTo>
                  <a:cubicBezTo>
                    <a:pt x="9478" y="6289"/>
                    <a:pt x="12427" y="5684"/>
                    <a:pt x="15226" y="4474"/>
                  </a:cubicBezTo>
                  <a:cubicBezTo>
                    <a:pt x="12057" y="1337"/>
                    <a:pt x="9396" y="0"/>
                    <a:pt x="7113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73" name="Google Shape;1573;p22"/>
            <p:cNvSpPr/>
            <p:nvPr/>
          </p:nvSpPr>
          <p:spPr>
            <a:xfrm>
              <a:off x="41725" y="789450"/>
              <a:ext cx="1024750" cy="857175"/>
            </a:xfrm>
            <a:custGeom>
              <a:rect l="l" t="t" r="r" b="b"/>
              <a:pathLst>
                <a:path w="40990" h="34287" extrusionOk="0">
                  <a:moveTo>
                    <a:pt x="32455" y="10678"/>
                  </a:moveTo>
                  <a:cubicBezTo>
                    <a:pt x="35088" y="10678"/>
                    <a:pt x="37472" y="11907"/>
                    <a:pt x="39622" y="13334"/>
                  </a:cubicBezTo>
                  <a:cubicBezTo>
                    <a:pt x="37148" y="14078"/>
                    <a:pt x="34582" y="14414"/>
                    <a:pt x="32003" y="14510"/>
                  </a:cubicBezTo>
                  <a:cubicBezTo>
                    <a:pt x="31445" y="14529"/>
                    <a:pt x="30887" y="14537"/>
                    <a:pt x="30329" y="14537"/>
                  </a:cubicBezTo>
                  <a:cubicBezTo>
                    <a:pt x="29509" y="14537"/>
                    <a:pt x="28688" y="14519"/>
                    <a:pt x="27866" y="14489"/>
                  </a:cubicBezTo>
                  <a:cubicBezTo>
                    <a:pt x="27584" y="14477"/>
                    <a:pt x="27316" y="14456"/>
                    <a:pt x="27034" y="14439"/>
                  </a:cubicBezTo>
                  <a:cubicBezTo>
                    <a:pt x="29067" y="13868"/>
                    <a:pt x="31071" y="13217"/>
                    <a:pt x="33045" y="12465"/>
                  </a:cubicBezTo>
                  <a:cubicBezTo>
                    <a:pt x="33417" y="12325"/>
                    <a:pt x="33315" y="11768"/>
                    <a:pt x="32987" y="11768"/>
                  </a:cubicBezTo>
                  <a:cubicBezTo>
                    <a:pt x="32949" y="11768"/>
                    <a:pt x="32908" y="11776"/>
                    <a:pt x="32864" y="11793"/>
                  </a:cubicBezTo>
                  <a:cubicBezTo>
                    <a:pt x="30831" y="12565"/>
                    <a:pt x="28756" y="13238"/>
                    <a:pt x="26660" y="13821"/>
                  </a:cubicBezTo>
                  <a:cubicBezTo>
                    <a:pt x="27908" y="11931"/>
                    <a:pt x="29987" y="10734"/>
                    <a:pt x="32285" y="10680"/>
                  </a:cubicBezTo>
                  <a:cubicBezTo>
                    <a:pt x="32341" y="10678"/>
                    <a:pt x="32398" y="10678"/>
                    <a:pt x="32455" y="10678"/>
                  </a:cubicBezTo>
                  <a:close/>
                  <a:moveTo>
                    <a:pt x="10906" y="14491"/>
                  </a:moveTo>
                  <a:cubicBezTo>
                    <a:pt x="11977" y="14491"/>
                    <a:pt x="12990" y="14760"/>
                    <a:pt x="13993" y="15107"/>
                  </a:cubicBezTo>
                  <a:cubicBezTo>
                    <a:pt x="11082" y="16833"/>
                    <a:pt x="7932" y="18114"/>
                    <a:pt x="4630" y="18891"/>
                  </a:cubicBezTo>
                  <a:cubicBezTo>
                    <a:pt x="4229" y="18988"/>
                    <a:pt x="4355" y="19574"/>
                    <a:pt x="4725" y="19574"/>
                  </a:cubicBezTo>
                  <a:cubicBezTo>
                    <a:pt x="4753" y="19574"/>
                    <a:pt x="4784" y="19571"/>
                    <a:pt x="4815" y="19563"/>
                  </a:cubicBezTo>
                  <a:cubicBezTo>
                    <a:pt x="7915" y="18836"/>
                    <a:pt x="10893" y="17665"/>
                    <a:pt x="13657" y="16102"/>
                  </a:cubicBezTo>
                  <a:lnTo>
                    <a:pt x="13657" y="16102"/>
                  </a:lnTo>
                  <a:cubicBezTo>
                    <a:pt x="11754" y="18463"/>
                    <a:pt x="9162" y="20252"/>
                    <a:pt x="6285" y="21214"/>
                  </a:cubicBezTo>
                  <a:cubicBezTo>
                    <a:pt x="4605" y="21772"/>
                    <a:pt x="2854" y="22041"/>
                    <a:pt x="1089" y="22054"/>
                  </a:cubicBezTo>
                  <a:cubicBezTo>
                    <a:pt x="1787" y="20916"/>
                    <a:pt x="2484" y="19773"/>
                    <a:pt x="3244" y="18681"/>
                  </a:cubicBezTo>
                  <a:cubicBezTo>
                    <a:pt x="3660" y="18085"/>
                    <a:pt x="4084" y="17480"/>
                    <a:pt x="4626" y="16980"/>
                  </a:cubicBezTo>
                  <a:cubicBezTo>
                    <a:pt x="5151" y="16497"/>
                    <a:pt x="5773" y="16127"/>
                    <a:pt x="6399" y="15783"/>
                  </a:cubicBezTo>
                  <a:cubicBezTo>
                    <a:pt x="7667" y="15098"/>
                    <a:pt x="9078" y="14594"/>
                    <a:pt x="10536" y="14502"/>
                  </a:cubicBezTo>
                  <a:cubicBezTo>
                    <a:pt x="10660" y="14494"/>
                    <a:pt x="10783" y="14491"/>
                    <a:pt x="10906" y="14491"/>
                  </a:cubicBezTo>
                  <a:close/>
                  <a:moveTo>
                    <a:pt x="23632" y="19647"/>
                  </a:moveTo>
                  <a:cubicBezTo>
                    <a:pt x="24531" y="21075"/>
                    <a:pt x="25237" y="22701"/>
                    <a:pt x="24846" y="24410"/>
                  </a:cubicBezTo>
                  <a:cubicBezTo>
                    <a:pt x="24829" y="24490"/>
                    <a:pt x="24842" y="24553"/>
                    <a:pt x="24863" y="24612"/>
                  </a:cubicBezTo>
                  <a:cubicBezTo>
                    <a:pt x="24737" y="26321"/>
                    <a:pt x="24405" y="28047"/>
                    <a:pt x="23598" y="29576"/>
                  </a:cubicBezTo>
                  <a:cubicBezTo>
                    <a:pt x="23183" y="30353"/>
                    <a:pt x="22679" y="31088"/>
                    <a:pt x="22200" y="31828"/>
                  </a:cubicBezTo>
                  <a:cubicBezTo>
                    <a:pt x="21826" y="32407"/>
                    <a:pt x="21431" y="32974"/>
                    <a:pt x="20877" y="33373"/>
                  </a:cubicBezTo>
                  <a:cubicBezTo>
                    <a:pt x="20343" y="32210"/>
                    <a:pt x="19911" y="31009"/>
                    <a:pt x="19600" y="29774"/>
                  </a:cubicBezTo>
                  <a:cubicBezTo>
                    <a:pt x="19264" y="28421"/>
                    <a:pt x="18987" y="26981"/>
                    <a:pt x="19113" y="25582"/>
                  </a:cubicBezTo>
                  <a:cubicBezTo>
                    <a:pt x="19323" y="23226"/>
                    <a:pt x="21007" y="21117"/>
                    <a:pt x="22943" y="19828"/>
                  </a:cubicBezTo>
                  <a:lnTo>
                    <a:pt x="22943" y="19828"/>
                  </a:lnTo>
                  <a:cubicBezTo>
                    <a:pt x="23199" y="22650"/>
                    <a:pt x="23691" y="25716"/>
                    <a:pt x="22061" y="28220"/>
                  </a:cubicBezTo>
                  <a:cubicBezTo>
                    <a:pt x="21895" y="28486"/>
                    <a:pt x="22137" y="28733"/>
                    <a:pt x="22383" y="28733"/>
                  </a:cubicBezTo>
                  <a:cubicBezTo>
                    <a:pt x="22491" y="28733"/>
                    <a:pt x="22599" y="28686"/>
                    <a:pt x="22674" y="28572"/>
                  </a:cubicBezTo>
                  <a:cubicBezTo>
                    <a:pt x="24413" y="25897"/>
                    <a:pt x="23884" y="22659"/>
                    <a:pt x="23632" y="19647"/>
                  </a:cubicBezTo>
                  <a:close/>
                  <a:moveTo>
                    <a:pt x="18169" y="0"/>
                  </a:moveTo>
                  <a:cubicBezTo>
                    <a:pt x="18036" y="0"/>
                    <a:pt x="17914" y="77"/>
                    <a:pt x="17890" y="255"/>
                  </a:cubicBezTo>
                  <a:cubicBezTo>
                    <a:pt x="17588" y="2414"/>
                    <a:pt x="17336" y="4568"/>
                    <a:pt x="17475" y="6702"/>
                  </a:cubicBezTo>
                  <a:cubicBezTo>
                    <a:pt x="17449" y="6731"/>
                    <a:pt x="17428" y="6769"/>
                    <a:pt x="17412" y="6815"/>
                  </a:cubicBezTo>
                  <a:cubicBezTo>
                    <a:pt x="17164" y="7613"/>
                    <a:pt x="17088" y="8449"/>
                    <a:pt x="16916" y="9268"/>
                  </a:cubicBezTo>
                  <a:cubicBezTo>
                    <a:pt x="16765" y="10003"/>
                    <a:pt x="16567" y="10730"/>
                    <a:pt x="16307" y="11436"/>
                  </a:cubicBezTo>
                  <a:cubicBezTo>
                    <a:pt x="15908" y="12561"/>
                    <a:pt x="15374" y="13632"/>
                    <a:pt x="14732" y="14640"/>
                  </a:cubicBezTo>
                  <a:cubicBezTo>
                    <a:pt x="13495" y="14178"/>
                    <a:pt x="12254" y="13793"/>
                    <a:pt x="10934" y="13793"/>
                  </a:cubicBezTo>
                  <a:cubicBezTo>
                    <a:pt x="10802" y="13793"/>
                    <a:pt x="10669" y="13797"/>
                    <a:pt x="10536" y="13805"/>
                  </a:cubicBezTo>
                  <a:cubicBezTo>
                    <a:pt x="9007" y="13893"/>
                    <a:pt x="7528" y="14397"/>
                    <a:pt x="6189" y="15111"/>
                  </a:cubicBezTo>
                  <a:cubicBezTo>
                    <a:pt x="5525" y="15459"/>
                    <a:pt x="4886" y="15858"/>
                    <a:pt x="4311" y="16341"/>
                  </a:cubicBezTo>
                  <a:cubicBezTo>
                    <a:pt x="3748" y="16812"/>
                    <a:pt x="3307" y="17400"/>
                    <a:pt x="2883" y="17996"/>
                  </a:cubicBezTo>
                  <a:cubicBezTo>
                    <a:pt x="1908" y="19361"/>
                    <a:pt x="1035" y="20798"/>
                    <a:pt x="170" y="22230"/>
                  </a:cubicBezTo>
                  <a:cubicBezTo>
                    <a:pt x="0" y="22495"/>
                    <a:pt x="245" y="22743"/>
                    <a:pt x="489" y="22743"/>
                  </a:cubicBezTo>
                  <a:cubicBezTo>
                    <a:pt x="493" y="22743"/>
                    <a:pt x="497" y="22743"/>
                    <a:pt x="501" y="22743"/>
                  </a:cubicBezTo>
                  <a:cubicBezTo>
                    <a:pt x="527" y="22747"/>
                    <a:pt x="548" y="22755"/>
                    <a:pt x="577" y="22755"/>
                  </a:cubicBezTo>
                  <a:cubicBezTo>
                    <a:pt x="727" y="22759"/>
                    <a:pt x="877" y="22761"/>
                    <a:pt x="1026" y="22761"/>
                  </a:cubicBezTo>
                  <a:cubicBezTo>
                    <a:pt x="4408" y="22761"/>
                    <a:pt x="7770" y="21764"/>
                    <a:pt x="10582" y="19874"/>
                  </a:cubicBezTo>
                  <a:cubicBezTo>
                    <a:pt x="12346" y="18681"/>
                    <a:pt x="13854" y="17161"/>
                    <a:pt x="15043" y="15413"/>
                  </a:cubicBezTo>
                  <a:cubicBezTo>
                    <a:pt x="15164" y="15363"/>
                    <a:pt x="15240" y="15237"/>
                    <a:pt x="15248" y="15102"/>
                  </a:cubicBezTo>
                  <a:cubicBezTo>
                    <a:pt x="15790" y="14267"/>
                    <a:pt x="16261" y="13389"/>
                    <a:pt x="16651" y="12473"/>
                  </a:cubicBezTo>
                  <a:cubicBezTo>
                    <a:pt x="16996" y="11646"/>
                    <a:pt x="17277" y="10801"/>
                    <a:pt x="17487" y="9936"/>
                  </a:cubicBezTo>
                  <a:cubicBezTo>
                    <a:pt x="17584" y="9512"/>
                    <a:pt x="17659" y="9075"/>
                    <a:pt x="17731" y="8638"/>
                  </a:cubicBezTo>
                  <a:cubicBezTo>
                    <a:pt x="17857" y="9306"/>
                    <a:pt x="18021" y="9966"/>
                    <a:pt x="18256" y="10629"/>
                  </a:cubicBezTo>
                  <a:cubicBezTo>
                    <a:pt x="19356" y="13683"/>
                    <a:pt x="21309" y="16245"/>
                    <a:pt x="23136" y="18887"/>
                  </a:cubicBezTo>
                  <a:cubicBezTo>
                    <a:pt x="23061" y="18904"/>
                    <a:pt x="23002" y="18946"/>
                    <a:pt x="22960" y="19009"/>
                  </a:cubicBezTo>
                  <a:cubicBezTo>
                    <a:pt x="20738" y="20348"/>
                    <a:pt x="18793" y="22663"/>
                    <a:pt x="18457" y="25292"/>
                  </a:cubicBezTo>
                  <a:cubicBezTo>
                    <a:pt x="18264" y="26787"/>
                    <a:pt x="18546" y="28354"/>
                    <a:pt x="18898" y="29812"/>
                  </a:cubicBezTo>
                  <a:cubicBezTo>
                    <a:pt x="19255" y="31298"/>
                    <a:pt x="19785" y="32731"/>
                    <a:pt x="20452" y="34108"/>
                  </a:cubicBezTo>
                  <a:cubicBezTo>
                    <a:pt x="20513" y="34234"/>
                    <a:pt x="20614" y="34287"/>
                    <a:pt x="20718" y="34287"/>
                  </a:cubicBezTo>
                  <a:cubicBezTo>
                    <a:pt x="20822" y="34287"/>
                    <a:pt x="20929" y="34234"/>
                    <a:pt x="21003" y="34150"/>
                  </a:cubicBezTo>
                  <a:cubicBezTo>
                    <a:pt x="21696" y="33756"/>
                    <a:pt x="22191" y="33134"/>
                    <a:pt x="22624" y="32479"/>
                  </a:cubicBezTo>
                  <a:cubicBezTo>
                    <a:pt x="23170" y="31651"/>
                    <a:pt x="23741" y="30820"/>
                    <a:pt x="24212" y="29946"/>
                  </a:cubicBezTo>
                  <a:cubicBezTo>
                    <a:pt x="25111" y="28245"/>
                    <a:pt x="25463" y="26334"/>
                    <a:pt x="25585" y="24427"/>
                  </a:cubicBezTo>
                  <a:cubicBezTo>
                    <a:pt x="25585" y="24389"/>
                    <a:pt x="25581" y="24364"/>
                    <a:pt x="25577" y="24339"/>
                  </a:cubicBezTo>
                  <a:cubicBezTo>
                    <a:pt x="26144" y="21071"/>
                    <a:pt x="23531" y="18349"/>
                    <a:pt x="21839" y="15846"/>
                  </a:cubicBezTo>
                  <a:cubicBezTo>
                    <a:pt x="21284" y="15031"/>
                    <a:pt x="20759" y="14191"/>
                    <a:pt x="20284" y="13330"/>
                  </a:cubicBezTo>
                  <a:lnTo>
                    <a:pt x="20284" y="13330"/>
                  </a:lnTo>
                  <a:cubicBezTo>
                    <a:pt x="21083" y="13821"/>
                    <a:pt x="21914" y="14246"/>
                    <a:pt x="22809" y="14531"/>
                  </a:cubicBezTo>
                  <a:cubicBezTo>
                    <a:pt x="24157" y="14960"/>
                    <a:pt x="25585" y="15098"/>
                    <a:pt x="26992" y="15170"/>
                  </a:cubicBezTo>
                  <a:cubicBezTo>
                    <a:pt x="28082" y="15227"/>
                    <a:pt x="29176" y="15262"/>
                    <a:pt x="30270" y="15262"/>
                  </a:cubicBezTo>
                  <a:cubicBezTo>
                    <a:pt x="32069" y="15262"/>
                    <a:pt x="33869" y="15167"/>
                    <a:pt x="35653" y="14922"/>
                  </a:cubicBezTo>
                  <a:cubicBezTo>
                    <a:pt x="37258" y="14703"/>
                    <a:pt x="38841" y="14355"/>
                    <a:pt x="40387" y="13847"/>
                  </a:cubicBezTo>
                  <a:cubicBezTo>
                    <a:pt x="40431" y="13867"/>
                    <a:pt x="40474" y="13877"/>
                    <a:pt x="40516" y="13877"/>
                  </a:cubicBezTo>
                  <a:cubicBezTo>
                    <a:pt x="40801" y="13877"/>
                    <a:pt x="40989" y="13433"/>
                    <a:pt x="40685" y="13221"/>
                  </a:cubicBezTo>
                  <a:cubicBezTo>
                    <a:pt x="40664" y="13204"/>
                    <a:pt x="40639" y="13191"/>
                    <a:pt x="40618" y="13175"/>
                  </a:cubicBezTo>
                  <a:cubicBezTo>
                    <a:pt x="40609" y="13170"/>
                    <a:pt x="40597" y="13158"/>
                    <a:pt x="40588" y="13154"/>
                  </a:cubicBezTo>
                  <a:cubicBezTo>
                    <a:pt x="38189" y="11488"/>
                    <a:pt x="35475" y="9983"/>
                    <a:pt x="32507" y="9983"/>
                  </a:cubicBezTo>
                  <a:cubicBezTo>
                    <a:pt x="32331" y="9983"/>
                    <a:pt x="32155" y="9988"/>
                    <a:pt x="31978" y="9999"/>
                  </a:cubicBezTo>
                  <a:cubicBezTo>
                    <a:pt x="29311" y="10163"/>
                    <a:pt x="26900" y="11725"/>
                    <a:pt x="25686" y="14103"/>
                  </a:cubicBezTo>
                  <a:cubicBezTo>
                    <a:pt x="25564" y="14145"/>
                    <a:pt x="25501" y="14229"/>
                    <a:pt x="25480" y="14330"/>
                  </a:cubicBezTo>
                  <a:cubicBezTo>
                    <a:pt x="24880" y="14262"/>
                    <a:pt x="24275" y="14178"/>
                    <a:pt x="23678" y="14031"/>
                  </a:cubicBezTo>
                  <a:cubicBezTo>
                    <a:pt x="22191" y="13670"/>
                    <a:pt x="20873" y="12935"/>
                    <a:pt x="19629" y="12053"/>
                  </a:cubicBezTo>
                  <a:cubicBezTo>
                    <a:pt x="18831" y="10373"/>
                    <a:pt x="18256" y="8596"/>
                    <a:pt x="18130" y="6702"/>
                  </a:cubicBezTo>
                  <a:cubicBezTo>
                    <a:pt x="17991" y="4606"/>
                    <a:pt x="18273" y="2510"/>
                    <a:pt x="18562" y="440"/>
                  </a:cubicBezTo>
                  <a:cubicBezTo>
                    <a:pt x="18600" y="174"/>
                    <a:pt x="18371" y="0"/>
                    <a:pt x="18169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574" name="Google Shape;1574;p22"/>
          <p:cNvGrpSpPr/>
          <p:nvPr/>
        </p:nvGrpSpPr>
        <p:grpSpPr>
          <a:xfrm rot="5400000">
            <a:off x="2498338" y="-592556"/>
            <a:ext cx="768123" cy="1059074"/>
            <a:chOff x="179825" y="1914100"/>
            <a:chExt cx="601600" cy="829475"/>
          </a:xfrm>
        </p:grpSpPr>
        <p:sp>
          <p:nvSpPr>
            <p:cNvPr id="1575" name="Google Shape;1575;p22"/>
            <p:cNvSpPr/>
            <p:nvPr/>
          </p:nvSpPr>
          <p:spPr>
            <a:xfrm>
              <a:off x="355500" y="21345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48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76" name="Google Shape;1576;p22"/>
            <p:cNvSpPr/>
            <p:nvPr/>
          </p:nvSpPr>
          <p:spPr>
            <a:xfrm>
              <a:off x="506725" y="2220825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77" name="Google Shape;1577;p22"/>
            <p:cNvSpPr/>
            <p:nvPr/>
          </p:nvSpPr>
          <p:spPr>
            <a:xfrm>
              <a:off x="246000" y="2364800"/>
              <a:ext cx="76025" cy="59025"/>
            </a:xfrm>
            <a:custGeom>
              <a:rect l="l" t="t" r="r" b="b"/>
              <a:pathLst>
                <a:path w="3041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7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78" name="Google Shape;1578;p22"/>
            <p:cNvSpPr/>
            <p:nvPr/>
          </p:nvSpPr>
          <p:spPr>
            <a:xfrm>
              <a:off x="375675" y="25001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79" name="Google Shape;1579;p22"/>
            <p:cNvSpPr/>
            <p:nvPr/>
          </p:nvSpPr>
          <p:spPr>
            <a:xfrm>
              <a:off x="381450" y="23419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29" y="2348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80" name="Google Shape;1580;p22"/>
            <p:cNvSpPr/>
            <p:nvPr/>
          </p:nvSpPr>
          <p:spPr>
            <a:xfrm>
              <a:off x="266250" y="22568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81" name="Google Shape;1581;p22"/>
            <p:cNvSpPr/>
            <p:nvPr/>
          </p:nvSpPr>
          <p:spPr>
            <a:xfrm>
              <a:off x="179825" y="2470000"/>
              <a:ext cx="75950" cy="58950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82" name="Google Shape;1582;p22"/>
            <p:cNvSpPr/>
            <p:nvPr/>
          </p:nvSpPr>
          <p:spPr>
            <a:xfrm>
              <a:off x="467875" y="2442600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83" name="Google Shape;1583;p22"/>
            <p:cNvSpPr/>
            <p:nvPr/>
          </p:nvSpPr>
          <p:spPr>
            <a:xfrm>
              <a:off x="394350" y="22496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4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84" name="Google Shape;1584;p22"/>
            <p:cNvSpPr/>
            <p:nvPr/>
          </p:nvSpPr>
          <p:spPr>
            <a:xfrm>
              <a:off x="449075" y="2114250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85" name="Google Shape;1585;p22"/>
            <p:cNvSpPr/>
            <p:nvPr/>
          </p:nvSpPr>
          <p:spPr>
            <a:xfrm>
              <a:off x="181300" y="20610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86" name="Google Shape;1586;p22"/>
            <p:cNvSpPr/>
            <p:nvPr/>
          </p:nvSpPr>
          <p:spPr>
            <a:xfrm>
              <a:off x="211450" y="2166125"/>
              <a:ext cx="75925" cy="58925"/>
            </a:xfrm>
            <a:custGeom>
              <a:rect l="l" t="t" r="r" b="b"/>
              <a:pathLst>
                <a:path w="3037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7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87" name="Google Shape;1587;p22"/>
            <p:cNvSpPr/>
            <p:nvPr/>
          </p:nvSpPr>
          <p:spPr>
            <a:xfrm>
              <a:off x="276325" y="26009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88" name="Google Shape;1588;p22"/>
            <p:cNvSpPr/>
            <p:nvPr/>
          </p:nvSpPr>
          <p:spPr>
            <a:xfrm>
              <a:off x="521100" y="25939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89" name="Google Shape;1589;p22"/>
            <p:cNvSpPr/>
            <p:nvPr/>
          </p:nvSpPr>
          <p:spPr>
            <a:xfrm>
              <a:off x="603100" y="2374975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42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90" name="Google Shape;1590;p22"/>
            <p:cNvSpPr/>
            <p:nvPr/>
          </p:nvSpPr>
          <p:spPr>
            <a:xfrm>
              <a:off x="705400" y="2275525"/>
              <a:ext cx="76025" cy="59050"/>
            </a:xfrm>
            <a:custGeom>
              <a:rect l="l" t="t" r="r" b="b"/>
              <a:pathLst>
                <a:path w="3041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7" y="2361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91" name="Google Shape;1591;p22"/>
            <p:cNvSpPr/>
            <p:nvPr/>
          </p:nvSpPr>
          <p:spPr>
            <a:xfrm>
              <a:off x="623375" y="203947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92" name="Google Shape;1592;p22"/>
            <p:cNvSpPr/>
            <p:nvPr/>
          </p:nvSpPr>
          <p:spPr>
            <a:xfrm>
              <a:off x="472175" y="1914100"/>
              <a:ext cx="75825" cy="58950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93" name="Google Shape;1593;p22"/>
            <p:cNvSpPr/>
            <p:nvPr/>
          </p:nvSpPr>
          <p:spPr>
            <a:xfrm>
              <a:off x="253225" y="19184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94" name="Google Shape;1594;p22"/>
            <p:cNvSpPr/>
            <p:nvPr/>
          </p:nvSpPr>
          <p:spPr>
            <a:xfrm>
              <a:off x="378300" y="2035225"/>
              <a:ext cx="59150" cy="60200"/>
            </a:xfrm>
            <a:custGeom>
              <a:rect l="l" t="t" r="r" b="b"/>
              <a:pathLst>
                <a:path w="2366" h="2408" extrusionOk="0">
                  <a:moveTo>
                    <a:pt x="1248" y="1"/>
                  </a:moveTo>
                  <a:cubicBezTo>
                    <a:pt x="1229" y="1"/>
                    <a:pt x="1209" y="1"/>
                    <a:pt x="1189" y="3"/>
                  </a:cubicBezTo>
                  <a:cubicBezTo>
                    <a:pt x="1084" y="16"/>
                    <a:pt x="979" y="28"/>
                    <a:pt x="874" y="41"/>
                  </a:cubicBezTo>
                  <a:cubicBezTo>
                    <a:pt x="672" y="100"/>
                    <a:pt x="500" y="200"/>
                    <a:pt x="353" y="347"/>
                  </a:cubicBezTo>
                  <a:cubicBezTo>
                    <a:pt x="290" y="427"/>
                    <a:pt x="231" y="503"/>
                    <a:pt x="168" y="583"/>
                  </a:cubicBezTo>
                  <a:cubicBezTo>
                    <a:pt x="63" y="767"/>
                    <a:pt x="13" y="965"/>
                    <a:pt x="5" y="1175"/>
                  </a:cubicBezTo>
                  <a:lnTo>
                    <a:pt x="5" y="1234"/>
                  </a:lnTo>
                  <a:cubicBezTo>
                    <a:pt x="0" y="1397"/>
                    <a:pt x="34" y="1549"/>
                    <a:pt x="105" y="1687"/>
                  </a:cubicBezTo>
                  <a:cubicBezTo>
                    <a:pt x="152" y="1834"/>
                    <a:pt x="231" y="1960"/>
                    <a:pt x="349" y="2065"/>
                  </a:cubicBezTo>
                  <a:cubicBezTo>
                    <a:pt x="454" y="2179"/>
                    <a:pt x="580" y="2258"/>
                    <a:pt x="727" y="2305"/>
                  </a:cubicBezTo>
                  <a:cubicBezTo>
                    <a:pt x="848" y="2371"/>
                    <a:pt x="982" y="2408"/>
                    <a:pt x="1117" y="2408"/>
                  </a:cubicBezTo>
                  <a:cubicBezTo>
                    <a:pt x="1137" y="2408"/>
                    <a:pt x="1157" y="2407"/>
                    <a:pt x="1176" y="2405"/>
                  </a:cubicBezTo>
                  <a:cubicBezTo>
                    <a:pt x="1281" y="2389"/>
                    <a:pt x="1386" y="2380"/>
                    <a:pt x="1491" y="2363"/>
                  </a:cubicBezTo>
                  <a:cubicBezTo>
                    <a:pt x="1693" y="2305"/>
                    <a:pt x="1865" y="2208"/>
                    <a:pt x="2012" y="2061"/>
                  </a:cubicBezTo>
                  <a:cubicBezTo>
                    <a:pt x="2075" y="1981"/>
                    <a:pt x="2134" y="1901"/>
                    <a:pt x="2197" y="1822"/>
                  </a:cubicBezTo>
                  <a:cubicBezTo>
                    <a:pt x="2302" y="1641"/>
                    <a:pt x="2352" y="1439"/>
                    <a:pt x="2357" y="1229"/>
                  </a:cubicBezTo>
                  <a:lnTo>
                    <a:pt x="2357" y="1171"/>
                  </a:lnTo>
                  <a:cubicBezTo>
                    <a:pt x="2365" y="1011"/>
                    <a:pt x="2331" y="856"/>
                    <a:pt x="2260" y="721"/>
                  </a:cubicBezTo>
                  <a:cubicBezTo>
                    <a:pt x="2210" y="574"/>
                    <a:pt x="2134" y="448"/>
                    <a:pt x="2016" y="343"/>
                  </a:cubicBezTo>
                  <a:cubicBezTo>
                    <a:pt x="1911" y="226"/>
                    <a:pt x="1785" y="146"/>
                    <a:pt x="1638" y="100"/>
                  </a:cubicBezTo>
                  <a:cubicBezTo>
                    <a:pt x="1514" y="37"/>
                    <a:pt x="1383" y="1"/>
                    <a:pt x="1248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95" name="Google Shape;1595;p22"/>
            <p:cNvSpPr/>
            <p:nvPr/>
          </p:nvSpPr>
          <p:spPr>
            <a:xfrm>
              <a:off x="646375" y="26845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17" y="1"/>
                  </a:moveTo>
                  <a:cubicBezTo>
                    <a:pt x="0" y="1"/>
                    <a:pt x="0" y="2361"/>
                    <a:pt x="1517" y="2361"/>
                  </a:cubicBezTo>
                  <a:cubicBezTo>
                    <a:pt x="3033" y="2361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96" name="Google Shape;1596;p22"/>
            <p:cNvSpPr/>
            <p:nvPr/>
          </p:nvSpPr>
          <p:spPr>
            <a:xfrm>
              <a:off x="660750" y="24713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38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597" name="Google Shape;1597;p22"/>
          <p:cNvGrpSpPr/>
          <p:nvPr/>
        </p:nvGrpSpPr>
        <p:grpSpPr>
          <a:xfrm rot="4599094">
            <a:off x="7903292" y="-414232"/>
            <a:ext cx="711199" cy="989276"/>
            <a:chOff x="6888750" y="2089050"/>
            <a:chExt cx="556975" cy="774750"/>
          </a:xfrm>
        </p:grpSpPr>
        <p:sp>
          <p:nvSpPr>
            <p:cNvPr id="1598" name="Google Shape;1598;p22"/>
            <p:cNvSpPr/>
            <p:nvPr/>
          </p:nvSpPr>
          <p:spPr>
            <a:xfrm>
              <a:off x="7208500" y="254697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21" y="1"/>
                  </a:moveTo>
                  <a:cubicBezTo>
                    <a:pt x="0" y="1"/>
                    <a:pt x="0" y="2361"/>
                    <a:pt x="1521" y="2361"/>
                  </a:cubicBezTo>
                  <a:cubicBezTo>
                    <a:pt x="3037" y="2361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599" name="Google Shape;1599;p22"/>
            <p:cNvSpPr/>
            <p:nvPr/>
          </p:nvSpPr>
          <p:spPr>
            <a:xfrm>
              <a:off x="7181100" y="2404475"/>
              <a:ext cx="76050" cy="58950"/>
            </a:xfrm>
            <a:custGeom>
              <a:rect l="l" t="t" r="r" b="b"/>
              <a:pathLst>
                <a:path w="3042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7" y="2357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00" name="Google Shape;1600;p22"/>
            <p:cNvSpPr/>
            <p:nvPr/>
          </p:nvSpPr>
          <p:spPr>
            <a:xfrm>
              <a:off x="7339550" y="2535425"/>
              <a:ext cx="76050" cy="59025"/>
            </a:xfrm>
            <a:custGeom>
              <a:rect l="l" t="t" r="r" b="b"/>
              <a:pathLst>
                <a:path w="3042" h="2361" extrusionOk="0">
                  <a:moveTo>
                    <a:pt x="1517" y="0"/>
                  </a:moveTo>
                  <a:cubicBezTo>
                    <a:pt x="0" y="0"/>
                    <a:pt x="0" y="2361"/>
                    <a:pt x="1517" y="2361"/>
                  </a:cubicBezTo>
                  <a:cubicBezTo>
                    <a:pt x="3033" y="2361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01" name="Google Shape;1601;p22"/>
            <p:cNvSpPr/>
            <p:nvPr/>
          </p:nvSpPr>
          <p:spPr>
            <a:xfrm>
              <a:off x="7359700" y="2427475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38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02" name="Google Shape;1602;p22"/>
            <p:cNvSpPr/>
            <p:nvPr/>
          </p:nvSpPr>
          <p:spPr>
            <a:xfrm>
              <a:off x="7273400" y="26406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0"/>
                  </a:moveTo>
                  <a:cubicBezTo>
                    <a:pt x="0" y="0"/>
                    <a:pt x="0" y="2356"/>
                    <a:pt x="1516" y="2356"/>
                  </a:cubicBezTo>
                  <a:cubicBezTo>
                    <a:pt x="3029" y="2356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03" name="Google Shape;1603;p22"/>
            <p:cNvSpPr/>
            <p:nvPr/>
          </p:nvSpPr>
          <p:spPr>
            <a:xfrm>
              <a:off x="7274850" y="22316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4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04" name="Google Shape;1604;p22"/>
            <p:cNvSpPr/>
            <p:nvPr/>
          </p:nvSpPr>
          <p:spPr>
            <a:xfrm>
              <a:off x="7305000" y="23367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7" y="2357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05" name="Google Shape;1605;p22"/>
            <p:cNvSpPr/>
            <p:nvPr/>
          </p:nvSpPr>
          <p:spPr>
            <a:xfrm>
              <a:off x="7061700" y="246642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06" name="Google Shape;1606;p22"/>
            <p:cNvSpPr/>
            <p:nvPr/>
          </p:nvSpPr>
          <p:spPr>
            <a:xfrm>
              <a:off x="7087525" y="26261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07" name="Google Shape;1607;p22"/>
            <p:cNvSpPr/>
            <p:nvPr/>
          </p:nvSpPr>
          <p:spPr>
            <a:xfrm>
              <a:off x="7214275" y="27414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3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08" name="Google Shape;1608;p22"/>
            <p:cNvSpPr/>
            <p:nvPr/>
          </p:nvSpPr>
          <p:spPr>
            <a:xfrm>
              <a:off x="7369900" y="2771675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29" y="2353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09" name="Google Shape;1609;p22"/>
            <p:cNvSpPr/>
            <p:nvPr/>
          </p:nvSpPr>
          <p:spPr>
            <a:xfrm>
              <a:off x="7346800" y="20890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0"/>
                  </a:moveTo>
                  <a:cubicBezTo>
                    <a:pt x="0" y="0"/>
                    <a:pt x="0" y="2357"/>
                    <a:pt x="1516" y="2357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10" name="Google Shape;1610;p22"/>
            <p:cNvSpPr/>
            <p:nvPr/>
          </p:nvSpPr>
          <p:spPr>
            <a:xfrm>
              <a:off x="7119250" y="2143750"/>
              <a:ext cx="75925" cy="59050"/>
            </a:xfrm>
            <a:custGeom>
              <a:rect l="l" t="t" r="r" b="b"/>
              <a:pathLst>
                <a:path w="3037" h="2362" extrusionOk="0">
                  <a:moveTo>
                    <a:pt x="1521" y="1"/>
                  </a:moveTo>
                  <a:cubicBezTo>
                    <a:pt x="0" y="1"/>
                    <a:pt x="0" y="2361"/>
                    <a:pt x="1521" y="2361"/>
                  </a:cubicBezTo>
                  <a:cubicBezTo>
                    <a:pt x="3033" y="2361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11" name="Google Shape;1611;p22"/>
            <p:cNvSpPr/>
            <p:nvPr/>
          </p:nvSpPr>
          <p:spPr>
            <a:xfrm>
              <a:off x="7143700" y="229642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12" name="Google Shape;1612;p22"/>
            <p:cNvSpPr/>
            <p:nvPr/>
          </p:nvSpPr>
          <p:spPr>
            <a:xfrm>
              <a:off x="6959425" y="23051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13" name="Google Shape;1613;p22"/>
            <p:cNvSpPr/>
            <p:nvPr/>
          </p:nvSpPr>
          <p:spPr>
            <a:xfrm>
              <a:off x="6888750" y="25397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21" y="1"/>
                  </a:moveTo>
                  <a:cubicBezTo>
                    <a:pt x="1" y="1"/>
                    <a:pt x="1" y="2361"/>
                    <a:pt x="1521" y="2361"/>
                  </a:cubicBezTo>
                  <a:cubicBezTo>
                    <a:pt x="3038" y="2361"/>
                    <a:pt x="3038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14" name="Google Shape;1614;p22"/>
            <p:cNvSpPr/>
            <p:nvPr/>
          </p:nvSpPr>
          <p:spPr>
            <a:xfrm>
              <a:off x="6914800" y="26449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15" name="Google Shape;1615;p22"/>
            <p:cNvSpPr/>
            <p:nvPr/>
          </p:nvSpPr>
          <p:spPr>
            <a:xfrm>
              <a:off x="7019900" y="28047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29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616" name="Google Shape;1616;p22"/>
          <p:cNvGrpSpPr/>
          <p:nvPr/>
        </p:nvGrpSpPr>
        <p:grpSpPr>
          <a:xfrm>
            <a:off x="8347647" y="-132287"/>
            <a:ext cx="1271437" cy="1179125"/>
            <a:chOff x="6530900" y="755875"/>
            <a:chExt cx="995800" cy="923500"/>
          </a:xfrm>
        </p:grpSpPr>
        <p:sp>
          <p:nvSpPr>
            <p:cNvPr id="1617" name="Google Shape;1617;p22"/>
            <p:cNvSpPr/>
            <p:nvPr/>
          </p:nvSpPr>
          <p:spPr>
            <a:xfrm>
              <a:off x="6917850" y="790775"/>
              <a:ext cx="201625" cy="328475"/>
            </a:xfrm>
            <a:custGeom>
              <a:rect l="l" t="t" r="r" b="b"/>
              <a:pathLst>
                <a:path w="8063" h="13138" extrusionOk="0">
                  <a:moveTo>
                    <a:pt x="1210" y="0"/>
                  </a:moveTo>
                  <a:lnTo>
                    <a:pt x="1210" y="0"/>
                  </a:lnTo>
                  <a:cubicBezTo>
                    <a:pt x="0" y="5544"/>
                    <a:pt x="1222" y="11567"/>
                    <a:pt x="5192" y="13138"/>
                  </a:cubicBezTo>
                  <a:cubicBezTo>
                    <a:pt x="7317" y="8485"/>
                    <a:pt x="8065" y="3944"/>
                    <a:pt x="1210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18" name="Google Shape;1618;p22"/>
            <p:cNvSpPr/>
            <p:nvPr/>
          </p:nvSpPr>
          <p:spPr>
            <a:xfrm>
              <a:off x="6922250" y="1217725"/>
              <a:ext cx="279225" cy="453750"/>
            </a:xfrm>
            <a:custGeom>
              <a:rect l="l" t="t" r="r" b="b"/>
              <a:pathLst>
                <a:path w="11169" h="18150" extrusionOk="0">
                  <a:moveTo>
                    <a:pt x="5684" y="0"/>
                  </a:moveTo>
                  <a:lnTo>
                    <a:pt x="5684" y="0"/>
                  </a:lnTo>
                  <a:cubicBezTo>
                    <a:pt x="1042" y="2810"/>
                    <a:pt x="1" y="8317"/>
                    <a:pt x="4705" y="18149"/>
                  </a:cubicBezTo>
                  <a:cubicBezTo>
                    <a:pt x="11169" y="12744"/>
                    <a:pt x="10522" y="6599"/>
                    <a:pt x="5684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19" name="Google Shape;1619;p22"/>
            <p:cNvSpPr/>
            <p:nvPr/>
          </p:nvSpPr>
          <p:spPr>
            <a:xfrm>
              <a:off x="6536350" y="1149800"/>
              <a:ext cx="342550" cy="181800"/>
            </a:xfrm>
            <a:custGeom>
              <a:rect l="l" t="t" r="r" b="b"/>
              <a:pathLst>
                <a:path w="13702" h="7272" extrusionOk="0">
                  <a:moveTo>
                    <a:pt x="8820" y="0"/>
                  </a:moveTo>
                  <a:cubicBezTo>
                    <a:pt x="5575" y="0"/>
                    <a:pt x="2724" y="2559"/>
                    <a:pt x="1" y="5939"/>
                  </a:cubicBezTo>
                  <a:cubicBezTo>
                    <a:pt x="2779" y="6728"/>
                    <a:pt x="5364" y="7271"/>
                    <a:pt x="7525" y="7271"/>
                  </a:cubicBezTo>
                  <a:cubicBezTo>
                    <a:pt x="10984" y="7271"/>
                    <a:pt x="13358" y="5881"/>
                    <a:pt x="13702" y="1890"/>
                  </a:cubicBezTo>
                  <a:cubicBezTo>
                    <a:pt x="11968" y="569"/>
                    <a:pt x="10350" y="0"/>
                    <a:pt x="8820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20" name="Google Shape;1620;p22"/>
            <p:cNvSpPr/>
            <p:nvPr/>
          </p:nvSpPr>
          <p:spPr>
            <a:xfrm>
              <a:off x="6530900" y="755875"/>
              <a:ext cx="995800" cy="923500"/>
            </a:xfrm>
            <a:custGeom>
              <a:rect l="l" t="t" r="r" b="b"/>
              <a:pathLst>
                <a:path w="39832" h="36940" extrusionOk="0">
                  <a:moveTo>
                    <a:pt x="16469" y="640"/>
                  </a:moveTo>
                  <a:cubicBezTo>
                    <a:pt x="19137" y="3324"/>
                    <a:pt x="20670" y="6991"/>
                    <a:pt x="20665" y="10779"/>
                  </a:cubicBezTo>
                  <a:cubicBezTo>
                    <a:pt x="20665" y="11771"/>
                    <a:pt x="20548" y="12753"/>
                    <a:pt x="20342" y="13719"/>
                  </a:cubicBezTo>
                  <a:cubicBezTo>
                    <a:pt x="19758" y="12695"/>
                    <a:pt x="19515" y="11527"/>
                    <a:pt x="19309" y="10372"/>
                  </a:cubicBezTo>
                  <a:cubicBezTo>
                    <a:pt x="19048" y="8885"/>
                    <a:pt x="18838" y="7390"/>
                    <a:pt x="18679" y="5882"/>
                  </a:cubicBezTo>
                  <a:cubicBezTo>
                    <a:pt x="18662" y="5736"/>
                    <a:pt x="18539" y="5663"/>
                    <a:pt x="18425" y="5663"/>
                  </a:cubicBezTo>
                  <a:cubicBezTo>
                    <a:pt x="18312" y="5663"/>
                    <a:pt x="18206" y="5735"/>
                    <a:pt x="18221" y="5882"/>
                  </a:cubicBezTo>
                  <a:cubicBezTo>
                    <a:pt x="18381" y="7423"/>
                    <a:pt x="18595" y="8965"/>
                    <a:pt x="18868" y="10490"/>
                  </a:cubicBezTo>
                  <a:cubicBezTo>
                    <a:pt x="19082" y="11687"/>
                    <a:pt x="19342" y="12900"/>
                    <a:pt x="19956" y="13955"/>
                  </a:cubicBezTo>
                  <a:cubicBezTo>
                    <a:pt x="19691" y="13795"/>
                    <a:pt x="19435" y="13627"/>
                    <a:pt x="19187" y="13425"/>
                  </a:cubicBezTo>
                  <a:cubicBezTo>
                    <a:pt x="18049" y="12518"/>
                    <a:pt x="17352" y="11330"/>
                    <a:pt x="16873" y="9965"/>
                  </a:cubicBezTo>
                  <a:cubicBezTo>
                    <a:pt x="16373" y="8536"/>
                    <a:pt x="16079" y="7041"/>
                    <a:pt x="15995" y="5533"/>
                  </a:cubicBezTo>
                  <a:cubicBezTo>
                    <a:pt x="15907" y="3887"/>
                    <a:pt x="16070" y="2236"/>
                    <a:pt x="16469" y="640"/>
                  </a:cubicBezTo>
                  <a:close/>
                  <a:moveTo>
                    <a:pt x="8038" y="15205"/>
                  </a:moveTo>
                  <a:cubicBezTo>
                    <a:pt x="8866" y="15205"/>
                    <a:pt x="9698" y="15337"/>
                    <a:pt x="10493" y="15584"/>
                  </a:cubicBezTo>
                  <a:cubicBezTo>
                    <a:pt x="11517" y="15904"/>
                    <a:pt x="12467" y="16408"/>
                    <a:pt x="13344" y="17017"/>
                  </a:cubicBezTo>
                  <a:cubicBezTo>
                    <a:pt x="12530" y="17147"/>
                    <a:pt x="11723" y="17294"/>
                    <a:pt x="10913" y="17470"/>
                  </a:cubicBezTo>
                  <a:cubicBezTo>
                    <a:pt x="9224" y="17827"/>
                    <a:pt x="7552" y="18273"/>
                    <a:pt x="5902" y="18756"/>
                  </a:cubicBezTo>
                  <a:cubicBezTo>
                    <a:pt x="4184" y="19260"/>
                    <a:pt x="2478" y="19810"/>
                    <a:pt x="769" y="20368"/>
                  </a:cubicBezTo>
                  <a:lnTo>
                    <a:pt x="769" y="20368"/>
                  </a:lnTo>
                  <a:cubicBezTo>
                    <a:pt x="1311" y="19570"/>
                    <a:pt x="1857" y="18777"/>
                    <a:pt x="2457" y="18016"/>
                  </a:cubicBezTo>
                  <a:cubicBezTo>
                    <a:pt x="3100" y="17197"/>
                    <a:pt x="3831" y="16475"/>
                    <a:pt x="4768" y="15983"/>
                  </a:cubicBezTo>
                  <a:cubicBezTo>
                    <a:pt x="5785" y="15450"/>
                    <a:pt x="6909" y="15205"/>
                    <a:pt x="8038" y="15205"/>
                  </a:cubicBezTo>
                  <a:close/>
                  <a:moveTo>
                    <a:pt x="13311" y="17487"/>
                  </a:moveTo>
                  <a:lnTo>
                    <a:pt x="13311" y="17487"/>
                  </a:lnTo>
                  <a:cubicBezTo>
                    <a:pt x="12538" y="18928"/>
                    <a:pt x="11320" y="20100"/>
                    <a:pt x="9854" y="20843"/>
                  </a:cubicBezTo>
                  <a:cubicBezTo>
                    <a:pt x="9048" y="21255"/>
                    <a:pt x="8161" y="21532"/>
                    <a:pt x="7263" y="21637"/>
                  </a:cubicBezTo>
                  <a:cubicBezTo>
                    <a:pt x="6946" y="21674"/>
                    <a:pt x="6628" y="21689"/>
                    <a:pt x="6310" y="21689"/>
                  </a:cubicBezTo>
                  <a:cubicBezTo>
                    <a:pt x="5510" y="21689"/>
                    <a:pt x="4708" y="21593"/>
                    <a:pt x="3915" y="21502"/>
                  </a:cubicBezTo>
                  <a:cubicBezTo>
                    <a:pt x="2894" y="21385"/>
                    <a:pt x="1861" y="21213"/>
                    <a:pt x="916" y="20801"/>
                  </a:cubicBezTo>
                  <a:cubicBezTo>
                    <a:pt x="4007" y="19797"/>
                    <a:pt x="7107" y="18802"/>
                    <a:pt x="10278" y="18083"/>
                  </a:cubicBezTo>
                  <a:cubicBezTo>
                    <a:pt x="11282" y="17852"/>
                    <a:pt x="12294" y="17663"/>
                    <a:pt x="13311" y="17487"/>
                  </a:cubicBezTo>
                  <a:close/>
                  <a:moveTo>
                    <a:pt x="20082" y="19058"/>
                  </a:moveTo>
                  <a:lnTo>
                    <a:pt x="20082" y="19058"/>
                  </a:lnTo>
                  <a:cubicBezTo>
                    <a:pt x="19733" y="22103"/>
                    <a:pt x="19846" y="25182"/>
                    <a:pt x="20401" y="28193"/>
                  </a:cubicBezTo>
                  <a:cubicBezTo>
                    <a:pt x="20422" y="28304"/>
                    <a:pt x="20504" y="28353"/>
                    <a:pt x="20592" y="28353"/>
                  </a:cubicBezTo>
                  <a:cubicBezTo>
                    <a:pt x="20726" y="28353"/>
                    <a:pt x="20875" y="28239"/>
                    <a:pt x="20842" y="28063"/>
                  </a:cubicBezTo>
                  <a:cubicBezTo>
                    <a:pt x="20296" y="25127"/>
                    <a:pt x="20195" y="22132"/>
                    <a:pt x="20523" y="19171"/>
                  </a:cubicBezTo>
                  <a:lnTo>
                    <a:pt x="20523" y="19171"/>
                  </a:lnTo>
                  <a:cubicBezTo>
                    <a:pt x="23089" y="23384"/>
                    <a:pt x="23526" y="28651"/>
                    <a:pt x="21623" y="33229"/>
                  </a:cubicBezTo>
                  <a:cubicBezTo>
                    <a:pt x="21350" y="33893"/>
                    <a:pt x="21027" y="34536"/>
                    <a:pt x="20657" y="35153"/>
                  </a:cubicBezTo>
                  <a:cubicBezTo>
                    <a:pt x="20359" y="35657"/>
                    <a:pt x="20002" y="36195"/>
                    <a:pt x="19452" y="36434"/>
                  </a:cubicBezTo>
                  <a:cubicBezTo>
                    <a:pt x="18994" y="35258"/>
                    <a:pt x="18536" y="34086"/>
                    <a:pt x="18087" y="32910"/>
                  </a:cubicBezTo>
                  <a:cubicBezTo>
                    <a:pt x="17620" y="31692"/>
                    <a:pt x="17200" y="30457"/>
                    <a:pt x="16961" y="29176"/>
                  </a:cubicBezTo>
                  <a:cubicBezTo>
                    <a:pt x="16726" y="27899"/>
                    <a:pt x="16658" y="26593"/>
                    <a:pt x="16747" y="25304"/>
                  </a:cubicBezTo>
                  <a:cubicBezTo>
                    <a:pt x="16835" y="24027"/>
                    <a:pt x="17024" y="22662"/>
                    <a:pt x="17620" y="21511"/>
                  </a:cubicBezTo>
                  <a:cubicBezTo>
                    <a:pt x="18150" y="20486"/>
                    <a:pt x="19027" y="19730"/>
                    <a:pt x="19981" y="19117"/>
                  </a:cubicBezTo>
                  <a:cubicBezTo>
                    <a:pt x="20014" y="19096"/>
                    <a:pt x="20044" y="19075"/>
                    <a:pt x="20082" y="19058"/>
                  </a:cubicBezTo>
                  <a:close/>
                  <a:moveTo>
                    <a:pt x="16412" y="0"/>
                  </a:moveTo>
                  <a:cubicBezTo>
                    <a:pt x="16351" y="0"/>
                    <a:pt x="16291" y="23"/>
                    <a:pt x="16243" y="56"/>
                  </a:cubicBezTo>
                  <a:lnTo>
                    <a:pt x="16234" y="69"/>
                  </a:lnTo>
                  <a:lnTo>
                    <a:pt x="16217" y="86"/>
                  </a:lnTo>
                  <a:cubicBezTo>
                    <a:pt x="16184" y="111"/>
                    <a:pt x="16159" y="149"/>
                    <a:pt x="16150" y="195"/>
                  </a:cubicBezTo>
                  <a:cubicBezTo>
                    <a:pt x="16117" y="220"/>
                    <a:pt x="16091" y="254"/>
                    <a:pt x="16075" y="304"/>
                  </a:cubicBezTo>
                  <a:cubicBezTo>
                    <a:pt x="15260" y="3374"/>
                    <a:pt x="15331" y="6667"/>
                    <a:pt x="16301" y="9691"/>
                  </a:cubicBezTo>
                  <a:cubicBezTo>
                    <a:pt x="16759" y="11120"/>
                    <a:pt x="17398" y="12443"/>
                    <a:pt x="18528" y="13459"/>
                  </a:cubicBezTo>
                  <a:cubicBezTo>
                    <a:pt x="19531" y="14362"/>
                    <a:pt x="20758" y="14992"/>
                    <a:pt x="22052" y="15374"/>
                  </a:cubicBezTo>
                  <a:cubicBezTo>
                    <a:pt x="22627" y="15542"/>
                    <a:pt x="23211" y="15668"/>
                    <a:pt x="23803" y="15752"/>
                  </a:cubicBezTo>
                  <a:cubicBezTo>
                    <a:pt x="21153" y="16000"/>
                    <a:pt x="18511" y="16298"/>
                    <a:pt x="15869" y="16643"/>
                  </a:cubicBezTo>
                  <a:cubicBezTo>
                    <a:pt x="15218" y="16727"/>
                    <a:pt x="14575" y="16823"/>
                    <a:pt x="13920" y="16924"/>
                  </a:cubicBezTo>
                  <a:cubicBezTo>
                    <a:pt x="13916" y="16916"/>
                    <a:pt x="13912" y="16916"/>
                    <a:pt x="13912" y="16912"/>
                  </a:cubicBezTo>
                  <a:cubicBezTo>
                    <a:pt x="13895" y="16870"/>
                    <a:pt x="13874" y="16828"/>
                    <a:pt x="13832" y="16798"/>
                  </a:cubicBezTo>
                  <a:cubicBezTo>
                    <a:pt x="12170" y="15569"/>
                    <a:pt x="10150" y="14738"/>
                    <a:pt x="8058" y="14738"/>
                  </a:cubicBezTo>
                  <a:cubicBezTo>
                    <a:pt x="7991" y="14738"/>
                    <a:pt x="7925" y="14738"/>
                    <a:pt x="7859" y="14740"/>
                  </a:cubicBezTo>
                  <a:cubicBezTo>
                    <a:pt x="5759" y="14791"/>
                    <a:pt x="3823" y="15677"/>
                    <a:pt x="2462" y="17285"/>
                  </a:cubicBezTo>
                  <a:cubicBezTo>
                    <a:pt x="1592" y="18302"/>
                    <a:pt x="853" y="19428"/>
                    <a:pt x="105" y="20528"/>
                  </a:cubicBezTo>
                  <a:cubicBezTo>
                    <a:pt x="89" y="20549"/>
                    <a:pt x="76" y="20570"/>
                    <a:pt x="72" y="20591"/>
                  </a:cubicBezTo>
                  <a:cubicBezTo>
                    <a:pt x="5" y="20692"/>
                    <a:pt x="0" y="20839"/>
                    <a:pt x="135" y="20914"/>
                  </a:cubicBezTo>
                  <a:cubicBezTo>
                    <a:pt x="1143" y="21481"/>
                    <a:pt x="2273" y="21725"/>
                    <a:pt x="3407" y="21880"/>
                  </a:cubicBezTo>
                  <a:cubicBezTo>
                    <a:pt x="4347" y="22006"/>
                    <a:pt x="5318" y="22136"/>
                    <a:pt x="6276" y="22136"/>
                  </a:cubicBezTo>
                  <a:cubicBezTo>
                    <a:pt x="6508" y="22136"/>
                    <a:pt x="6739" y="22129"/>
                    <a:pt x="6969" y="22111"/>
                  </a:cubicBezTo>
                  <a:cubicBezTo>
                    <a:pt x="8880" y="21964"/>
                    <a:pt x="10707" y="21112"/>
                    <a:pt x="12105" y="19801"/>
                  </a:cubicBezTo>
                  <a:cubicBezTo>
                    <a:pt x="12836" y="19113"/>
                    <a:pt x="13433" y="18289"/>
                    <a:pt x="13870" y="17386"/>
                  </a:cubicBezTo>
                  <a:cubicBezTo>
                    <a:pt x="16049" y="17038"/>
                    <a:pt x="18246" y="16786"/>
                    <a:pt x="20439" y="16546"/>
                  </a:cubicBezTo>
                  <a:cubicBezTo>
                    <a:pt x="21997" y="16370"/>
                    <a:pt x="23564" y="16223"/>
                    <a:pt x="25126" y="16088"/>
                  </a:cubicBezTo>
                  <a:lnTo>
                    <a:pt x="25126" y="16088"/>
                  </a:lnTo>
                  <a:cubicBezTo>
                    <a:pt x="24647" y="16256"/>
                    <a:pt x="24173" y="16433"/>
                    <a:pt x="23702" y="16639"/>
                  </a:cubicBezTo>
                  <a:cubicBezTo>
                    <a:pt x="22547" y="17138"/>
                    <a:pt x="21422" y="17722"/>
                    <a:pt x="20334" y="18357"/>
                  </a:cubicBezTo>
                  <a:cubicBezTo>
                    <a:pt x="20275" y="18365"/>
                    <a:pt x="20220" y="18399"/>
                    <a:pt x="20187" y="18445"/>
                  </a:cubicBezTo>
                  <a:cubicBezTo>
                    <a:pt x="19246" y="19008"/>
                    <a:pt x="18343" y="19659"/>
                    <a:pt x="17688" y="20541"/>
                  </a:cubicBezTo>
                  <a:cubicBezTo>
                    <a:pt x="16919" y="21557"/>
                    <a:pt x="16604" y="22826"/>
                    <a:pt x="16427" y="24060"/>
                  </a:cubicBezTo>
                  <a:cubicBezTo>
                    <a:pt x="16238" y="25371"/>
                    <a:pt x="16205" y="26698"/>
                    <a:pt x="16343" y="28009"/>
                  </a:cubicBezTo>
                  <a:cubicBezTo>
                    <a:pt x="16663" y="31083"/>
                    <a:pt x="18003" y="33927"/>
                    <a:pt x="19103" y="36774"/>
                  </a:cubicBezTo>
                  <a:cubicBezTo>
                    <a:pt x="19141" y="36868"/>
                    <a:pt x="19220" y="36939"/>
                    <a:pt x="19318" y="36939"/>
                  </a:cubicBezTo>
                  <a:cubicBezTo>
                    <a:pt x="19338" y="36939"/>
                    <a:pt x="19359" y="36936"/>
                    <a:pt x="19380" y="36930"/>
                  </a:cubicBezTo>
                  <a:cubicBezTo>
                    <a:pt x="20565" y="36602"/>
                    <a:pt x="21182" y="35225"/>
                    <a:pt x="21674" y="34216"/>
                  </a:cubicBezTo>
                  <a:cubicBezTo>
                    <a:pt x="22249" y="33019"/>
                    <a:pt x="22682" y="31755"/>
                    <a:pt x="22946" y="30453"/>
                  </a:cubicBezTo>
                  <a:cubicBezTo>
                    <a:pt x="23488" y="27828"/>
                    <a:pt x="23354" y="25085"/>
                    <a:pt x="22560" y="22523"/>
                  </a:cubicBezTo>
                  <a:cubicBezTo>
                    <a:pt x="22136" y="21150"/>
                    <a:pt x="21514" y="19839"/>
                    <a:pt x="20741" y="18630"/>
                  </a:cubicBezTo>
                  <a:cubicBezTo>
                    <a:pt x="21506" y="18180"/>
                    <a:pt x="22295" y="17781"/>
                    <a:pt x="23089" y="17403"/>
                  </a:cubicBezTo>
                  <a:cubicBezTo>
                    <a:pt x="24240" y="16857"/>
                    <a:pt x="25437" y="16387"/>
                    <a:pt x="26676" y="16076"/>
                  </a:cubicBezTo>
                  <a:cubicBezTo>
                    <a:pt x="26945" y="16009"/>
                    <a:pt x="27205" y="15962"/>
                    <a:pt x="27474" y="15912"/>
                  </a:cubicBezTo>
                  <a:lnTo>
                    <a:pt x="27579" y="15912"/>
                  </a:lnTo>
                  <a:cubicBezTo>
                    <a:pt x="27625" y="15912"/>
                    <a:pt x="27663" y="15899"/>
                    <a:pt x="27692" y="15878"/>
                  </a:cubicBezTo>
                  <a:cubicBezTo>
                    <a:pt x="28629" y="15731"/>
                    <a:pt x="29574" y="15689"/>
                    <a:pt x="30523" y="15689"/>
                  </a:cubicBezTo>
                  <a:cubicBezTo>
                    <a:pt x="33506" y="15698"/>
                    <a:pt x="36547" y="15710"/>
                    <a:pt x="39449" y="16466"/>
                  </a:cubicBezTo>
                  <a:cubicBezTo>
                    <a:pt x="39470" y="16472"/>
                    <a:pt x="39490" y="16474"/>
                    <a:pt x="39509" y="16474"/>
                  </a:cubicBezTo>
                  <a:cubicBezTo>
                    <a:pt x="39746" y="16474"/>
                    <a:pt x="39831" y="16091"/>
                    <a:pt x="39571" y="16025"/>
                  </a:cubicBezTo>
                  <a:cubicBezTo>
                    <a:pt x="36908" y="15324"/>
                    <a:pt x="34140" y="15274"/>
                    <a:pt x="31405" y="15236"/>
                  </a:cubicBezTo>
                  <a:cubicBezTo>
                    <a:pt x="31110" y="15232"/>
                    <a:pt x="30815" y="15229"/>
                    <a:pt x="30520" y="15229"/>
                  </a:cubicBezTo>
                  <a:cubicBezTo>
                    <a:pt x="29469" y="15229"/>
                    <a:pt x="28422" y="15268"/>
                    <a:pt x="27382" y="15458"/>
                  </a:cubicBezTo>
                  <a:cubicBezTo>
                    <a:pt x="27167" y="15463"/>
                    <a:pt x="26951" y="15465"/>
                    <a:pt x="26735" y="15465"/>
                  </a:cubicBezTo>
                  <a:cubicBezTo>
                    <a:pt x="24666" y="15465"/>
                    <a:pt x="22525" y="15241"/>
                    <a:pt x="20674" y="14333"/>
                  </a:cubicBezTo>
                  <a:cubicBezTo>
                    <a:pt x="21669" y="10313"/>
                    <a:pt x="20943" y="5987"/>
                    <a:pt x="18637" y="2534"/>
                  </a:cubicBezTo>
                  <a:cubicBezTo>
                    <a:pt x="18032" y="1631"/>
                    <a:pt x="17331" y="800"/>
                    <a:pt x="16545" y="44"/>
                  </a:cubicBezTo>
                  <a:cubicBezTo>
                    <a:pt x="16504" y="13"/>
                    <a:pt x="16457" y="0"/>
                    <a:pt x="16412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621" name="Google Shape;1621;p22"/>
          <p:cNvGrpSpPr/>
          <p:nvPr/>
        </p:nvGrpSpPr>
        <p:grpSpPr>
          <a:xfrm rot="5400000">
            <a:off x="3557403" y="-592558"/>
            <a:ext cx="768123" cy="1059074"/>
            <a:chOff x="179825" y="1914100"/>
            <a:chExt cx="601600" cy="829475"/>
          </a:xfrm>
        </p:grpSpPr>
        <p:sp>
          <p:nvSpPr>
            <p:cNvPr id="1622" name="Google Shape;1622;p22"/>
            <p:cNvSpPr/>
            <p:nvPr/>
          </p:nvSpPr>
          <p:spPr>
            <a:xfrm>
              <a:off x="355500" y="21345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48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23" name="Google Shape;1623;p22"/>
            <p:cNvSpPr/>
            <p:nvPr/>
          </p:nvSpPr>
          <p:spPr>
            <a:xfrm>
              <a:off x="506725" y="2220825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24" name="Google Shape;1624;p22"/>
            <p:cNvSpPr/>
            <p:nvPr/>
          </p:nvSpPr>
          <p:spPr>
            <a:xfrm>
              <a:off x="246000" y="2364800"/>
              <a:ext cx="76025" cy="59025"/>
            </a:xfrm>
            <a:custGeom>
              <a:rect l="l" t="t" r="r" b="b"/>
              <a:pathLst>
                <a:path w="3041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7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25" name="Google Shape;1625;p22"/>
            <p:cNvSpPr/>
            <p:nvPr/>
          </p:nvSpPr>
          <p:spPr>
            <a:xfrm>
              <a:off x="375675" y="25001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26" name="Google Shape;1626;p22"/>
            <p:cNvSpPr/>
            <p:nvPr/>
          </p:nvSpPr>
          <p:spPr>
            <a:xfrm>
              <a:off x="381450" y="23419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29" y="2348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27" name="Google Shape;1627;p22"/>
            <p:cNvSpPr/>
            <p:nvPr/>
          </p:nvSpPr>
          <p:spPr>
            <a:xfrm>
              <a:off x="266250" y="22568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28" name="Google Shape;1628;p22"/>
            <p:cNvSpPr/>
            <p:nvPr/>
          </p:nvSpPr>
          <p:spPr>
            <a:xfrm>
              <a:off x="179825" y="2470000"/>
              <a:ext cx="75950" cy="58950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29" name="Google Shape;1629;p22"/>
            <p:cNvSpPr/>
            <p:nvPr/>
          </p:nvSpPr>
          <p:spPr>
            <a:xfrm>
              <a:off x="467875" y="2442600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30" name="Google Shape;1630;p22"/>
            <p:cNvSpPr/>
            <p:nvPr/>
          </p:nvSpPr>
          <p:spPr>
            <a:xfrm>
              <a:off x="394350" y="22496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4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31" name="Google Shape;1631;p22"/>
            <p:cNvSpPr/>
            <p:nvPr/>
          </p:nvSpPr>
          <p:spPr>
            <a:xfrm>
              <a:off x="449075" y="2114250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32" name="Google Shape;1632;p22"/>
            <p:cNvSpPr/>
            <p:nvPr/>
          </p:nvSpPr>
          <p:spPr>
            <a:xfrm>
              <a:off x="181300" y="20610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33" name="Google Shape;1633;p22"/>
            <p:cNvSpPr/>
            <p:nvPr/>
          </p:nvSpPr>
          <p:spPr>
            <a:xfrm>
              <a:off x="211450" y="2166125"/>
              <a:ext cx="75925" cy="58925"/>
            </a:xfrm>
            <a:custGeom>
              <a:rect l="l" t="t" r="r" b="b"/>
              <a:pathLst>
                <a:path w="3037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7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34" name="Google Shape;1634;p22"/>
            <p:cNvSpPr/>
            <p:nvPr/>
          </p:nvSpPr>
          <p:spPr>
            <a:xfrm>
              <a:off x="276325" y="26009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35" name="Google Shape;1635;p22"/>
            <p:cNvSpPr/>
            <p:nvPr/>
          </p:nvSpPr>
          <p:spPr>
            <a:xfrm>
              <a:off x="521100" y="25939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36" name="Google Shape;1636;p22"/>
            <p:cNvSpPr/>
            <p:nvPr/>
          </p:nvSpPr>
          <p:spPr>
            <a:xfrm>
              <a:off x="603100" y="2374975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42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37" name="Google Shape;1637;p22"/>
            <p:cNvSpPr/>
            <p:nvPr/>
          </p:nvSpPr>
          <p:spPr>
            <a:xfrm>
              <a:off x="705400" y="2275525"/>
              <a:ext cx="76025" cy="59050"/>
            </a:xfrm>
            <a:custGeom>
              <a:rect l="l" t="t" r="r" b="b"/>
              <a:pathLst>
                <a:path w="3041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7" y="2361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38" name="Google Shape;1638;p22"/>
            <p:cNvSpPr/>
            <p:nvPr/>
          </p:nvSpPr>
          <p:spPr>
            <a:xfrm>
              <a:off x="623375" y="203947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39" name="Google Shape;1639;p22"/>
            <p:cNvSpPr/>
            <p:nvPr/>
          </p:nvSpPr>
          <p:spPr>
            <a:xfrm>
              <a:off x="472175" y="1914100"/>
              <a:ext cx="75825" cy="58950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40" name="Google Shape;1640;p22"/>
            <p:cNvSpPr/>
            <p:nvPr/>
          </p:nvSpPr>
          <p:spPr>
            <a:xfrm>
              <a:off x="253225" y="19184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41" name="Google Shape;1641;p22"/>
            <p:cNvSpPr/>
            <p:nvPr/>
          </p:nvSpPr>
          <p:spPr>
            <a:xfrm>
              <a:off x="378300" y="2035225"/>
              <a:ext cx="59150" cy="60200"/>
            </a:xfrm>
            <a:custGeom>
              <a:rect l="l" t="t" r="r" b="b"/>
              <a:pathLst>
                <a:path w="2366" h="2408" extrusionOk="0">
                  <a:moveTo>
                    <a:pt x="1248" y="1"/>
                  </a:moveTo>
                  <a:cubicBezTo>
                    <a:pt x="1229" y="1"/>
                    <a:pt x="1209" y="1"/>
                    <a:pt x="1189" y="3"/>
                  </a:cubicBezTo>
                  <a:cubicBezTo>
                    <a:pt x="1084" y="16"/>
                    <a:pt x="979" y="28"/>
                    <a:pt x="874" y="41"/>
                  </a:cubicBezTo>
                  <a:cubicBezTo>
                    <a:pt x="672" y="100"/>
                    <a:pt x="500" y="200"/>
                    <a:pt x="353" y="347"/>
                  </a:cubicBezTo>
                  <a:cubicBezTo>
                    <a:pt x="290" y="427"/>
                    <a:pt x="231" y="503"/>
                    <a:pt x="168" y="583"/>
                  </a:cubicBezTo>
                  <a:cubicBezTo>
                    <a:pt x="63" y="767"/>
                    <a:pt x="13" y="965"/>
                    <a:pt x="5" y="1175"/>
                  </a:cubicBezTo>
                  <a:lnTo>
                    <a:pt x="5" y="1234"/>
                  </a:lnTo>
                  <a:cubicBezTo>
                    <a:pt x="0" y="1397"/>
                    <a:pt x="34" y="1549"/>
                    <a:pt x="105" y="1687"/>
                  </a:cubicBezTo>
                  <a:cubicBezTo>
                    <a:pt x="152" y="1834"/>
                    <a:pt x="231" y="1960"/>
                    <a:pt x="349" y="2065"/>
                  </a:cubicBezTo>
                  <a:cubicBezTo>
                    <a:pt x="454" y="2179"/>
                    <a:pt x="580" y="2258"/>
                    <a:pt x="727" y="2305"/>
                  </a:cubicBezTo>
                  <a:cubicBezTo>
                    <a:pt x="848" y="2371"/>
                    <a:pt x="982" y="2408"/>
                    <a:pt x="1117" y="2408"/>
                  </a:cubicBezTo>
                  <a:cubicBezTo>
                    <a:pt x="1137" y="2408"/>
                    <a:pt x="1157" y="2407"/>
                    <a:pt x="1176" y="2405"/>
                  </a:cubicBezTo>
                  <a:cubicBezTo>
                    <a:pt x="1281" y="2389"/>
                    <a:pt x="1386" y="2380"/>
                    <a:pt x="1491" y="2363"/>
                  </a:cubicBezTo>
                  <a:cubicBezTo>
                    <a:pt x="1693" y="2305"/>
                    <a:pt x="1865" y="2208"/>
                    <a:pt x="2012" y="2061"/>
                  </a:cubicBezTo>
                  <a:cubicBezTo>
                    <a:pt x="2075" y="1981"/>
                    <a:pt x="2134" y="1901"/>
                    <a:pt x="2197" y="1822"/>
                  </a:cubicBezTo>
                  <a:cubicBezTo>
                    <a:pt x="2302" y="1641"/>
                    <a:pt x="2352" y="1439"/>
                    <a:pt x="2357" y="1229"/>
                  </a:cubicBezTo>
                  <a:lnTo>
                    <a:pt x="2357" y="1171"/>
                  </a:lnTo>
                  <a:cubicBezTo>
                    <a:pt x="2365" y="1011"/>
                    <a:pt x="2331" y="856"/>
                    <a:pt x="2260" y="721"/>
                  </a:cubicBezTo>
                  <a:cubicBezTo>
                    <a:pt x="2210" y="574"/>
                    <a:pt x="2134" y="448"/>
                    <a:pt x="2016" y="343"/>
                  </a:cubicBezTo>
                  <a:cubicBezTo>
                    <a:pt x="1911" y="226"/>
                    <a:pt x="1785" y="146"/>
                    <a:pt x="1638" y="100"/>
                  </a:cubicBezTo>
                  <a:cubicBezTo>
                    <a:pt x="1514" y="37"/>
                    <a:pt x="1383" y="1"/>
                    <a:pt x="1248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42" name="Google Shape;1642;p22"/>
            <p:cNvSpPr/>
            <p:nvPr/>
          </p:nvSpPr>
          <p:spPr>
            <a:xfrm>
              <a:off x="646375" y="26845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17" y="1"/>
                  </a:moveTo>
                  <a:cubicBezTo>
                    <a:pt x="0" y="1"/>
                    <a:pt x="0" y="2361"/>
                    <a:pt x="1517" y="2361"/>
                  </a:cubicBezTo>
                  <a:cubicBezTo>
                    <a:pt x="3033" y="2361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43" name="Google Shape;1643;p22"/>
            <p:cNvSpPr/>
            <p:nvPr/>
          </p:nvSpPr>
          <p:spPr>
            <a:xfrm>
              <a:off x="660750" y="24713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38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Background 4">
  <p:cSld name="CUSTOM_5_1_1_1">
    <p:spTree>
      <p:nvGrpSpPr>
        <p:cNvPr id="1" name="Shape 1644"/>
        <p:cNvGrpSpPr/>
        <p:nvPr/>
      </p:nvGrpSpPr>
      <p:grpSpPr>
        <a:xfrm>
          <a:off x="0" y="0"/>
          <a:ext cx="0" cy="0"/>
        </a:xfrm>
      </p:grpSpPr>
      <p:sp>
        <p:nvSpPr>
          <p:cNvPr id="1645" name="Google Shape;1645;p23"/>
          <p:cNvSpPr/>
          <p:nvPr/>
        </p:nvSpPr>
        <p:spPr>
          <a:xfrm>
            <a:off x="7142164" y="-490466"/>
            <a:ext cx="2659286" cy="1034147"/>
          </a:xfrm>
          <a:custGeom>
            <a:rect l="l" t="t" r="r" b="b"/>
            <a:pathLst>
              <a:path w="82889" h="32234" extrusionOk="0">
                <a:moveTo>
                  <a:pt x="45851" y="1"/>
                </a:moveTo>
                <a:cubicBezTo>
                  <a:pt x="39811" y="1"/>
                  <a:pt x="33760" y="493"/>
                  <a:pt x="27739" y="1019"/>
                </a:cubicBezTo>
                <a:cubicBezTo>
                  <a:pt x="18978" y="1787"/>
                  <a:pt x="10081" y="2665"/>
                  <a:pt x="1891" y="5878"/>
                </a:cubicBezTo>
                <a:cubicBezTo>
                  <a:pt x="1219" y="6139"/>
                  <a:pt x="480" y="6500"/>
                  <a:pt x="287" y="7193"/>
                </a:cubicBezTo>
                <a:cubicBezTo>
                  <a:pt x="1" y="8201"/>
                  <a:pt x="1051" y="9058"/>
                  <a:pt x="1992" y="9533"/>
                </a:cubicBezTo>
                <a:cubicBezTo>
                  <a:pt x="5189" y="11131"/>
                  <a:pt x="8762" y="11973"/>
                  <a:pt x="12334" y="11973"/>
                </a:cubicBezTo>
                <a:cubicBezTo>
                  <a:pt x="12488" y="11973"/>
                  <a:pt x="12641" y="11972"/>
                  <a:pt x="12795" y="11969"/>
                </a:cubicBezTo>
                <a:lnTo>
                  <a:pt x="12795" y="11969"/>
                </a:lnTo>
                <a:cubicBezTo>
                  <a:pt x="11421" y="13149"/>
                  <a:pt x="9519" y="13426"/>
                  <a:pt x="7763" y="13880"/>
                </a:cubicBezTo>
                <a:cubicBezTo>
                  <a:pt x="6007" y="14329"/>
                  <a:pt x="4117" y="15190"/>
                  <a:pt x="3491" y="16891"/>
                </a:cubicBezTo>
                <a:cubicBezTo>
                  <a:pt x="2958" y="18350"/>
                  <a:pt x="4179" y="20266"/>
                  <a:pt x="5561" y="20266"/>
                </a:cubicBezTo>
                <a:cubicBezTo>
                  <a:pt x="5737" y="20266"/>
                  <a:pt x="5917" y="20234"/>
                  <a:pt x="6095" y="20167"/>
                </a:cubicBezTo>
                <a:lnTo>
                  <a:pt x="6095" y="20167"/>
                </a:lnTo>
                <a:cubicBezTo>
                  <a:pt x="4356" y="20940"/>
                  <a:pt x="2462" y="21967"/>
                  <a:pt x="2042" y="23813"/>
                </a:cubicBezTo>
                <a:cubicBezTo>
                  <a:pt x="1496" y="26249"/>
                  <a:pt x="3890" y="28312"/>
                  <a:pt x="6158" y="29345"/>
                </a:cubicBezTo>
                <a:cubicBezTo>
                  <a:pt x="10758" y="31441"/>
                  <a:pt x="15911" y="31941"/>
                  <a:pt x="20960" y="32134"/>
                </a:cubicBezTo>
                <a:cubicBezTo>
                  <a:pt x="22700" y="32200"/>
                  <a:pt x="24442" y="32233"/>
                  <a:pt x="26184" y="32233"/>
                </a:cubicBezTo>
                <a:cubicBezTo>
                  <a:pt x="36805" y="32233"/>
                  <a:pt x="47428" y="31002"/>
                  <a:pt x="57767" y="28559"/>
                </a:cubicBezTo>
                <a:cubicBezTo>
                  <a:pt x="65697" y="26682"/>
                  <a:pt x="74064" y="23666"/>
                  <a:pt x="78570" y="16874"/>
                </a:cubicBezTo>
                <a:cubicBezTo>
                  <a:pt x="82888" y="10385"/>
                  <a:pt x="78226" y="7411"/>
                  <a:pt x="72606" y="4912"/>
                </a:cubicBezTo>
                <a:cubicBezTo>
                  <a:pt x="67028" y="2426"/>
                  <a:pt x="60992" y="1052"/>
                  <a:pt x="54932" y="431"/>
                </a:cubicBezTo>
                <a:cubicBezTo>
                  <a:pt x="51911" y="125"/>
                  <a:pt x="48882" y="1"/>
                  <a:pt x="45851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646" name="Google Shape;1646;p23"/>
          <p:cNvGrpSpPr/>
          <p:nvPr/>
        </p:nvGrpSpPr>
        <p:grpSpPr>
          <a:xfrm>
            <a:off x="6986265" y="-56599"/>
            <a:ext cx="1265494" cy="807613"/>
            <a:chOff x="6986265" y="-56599"/>
            <a:chExt cx="1265494" cy="807613"/>
          </a:xfrm>
        </p:grpSpPr>
        <p:sp>
          <p:nvSpPr>
            <p:cNvPr id="1647" name="Google Shape;1647;p23"/>
            <p:cNvSpPr/>
            <p:nvPr/>
          </p:nvSpPr>
          <p:spPr>
            <a:xfrm>
              <a:off x="7396600" y="279882"/>
              <a:ext cx="97306" cy="75618"/>
            </a:xfrm>
            <a:custGeom>
              <a:rect l="l" t="t" r="r" b="b"/>
              <a:pathLst>
                <a:path w="3033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48" name="Google Shape;1648;p23"/>
            <p:cNvSpPr/>
            <p:nvPr/>
          </p:nvSpPr>
          <p:spPr>
            <a:xfrm>
              <a:off x="7361566" y="96884"/>
              <a:ext cx="97306" cy="75747"/>
            </a:xfrm>
            <a:custGeom>
              <a:rect l="l" t="t" r="r" b="b"/>
              <a:pathLst>
                <a:path w="3033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29" y="2361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49" name="Google Shape;1649;p23"/>
            <p:cNvSpPr/>
            <p:nvPr/>
          </p:nvSpPr>
          <p:spPr>
            <a:xfrm>
              <a:off x="7705169" y="-30580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50" name="Google Shape;1650;p23"/>
            <p:cNvSpPr/>
            <p:nvPr/>
          </p:nvSpPr>
          <p:spPr>
            <a:xfrm>
              <a:off x="7899236" y="80297"/>
              <a:ext cx="97435" cy="75651"/>
            </a:xfrm>
            <a:custGeom>
              <a:rect l="l" t="t" r="r" b="b"/>
              <a:pathLst>
                <a:path w="3037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7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51" name="Google Shape;1651;p23"/>
            <p:cNvSpPr/>
            <p:nvPr/>
          </p:nvSpPr>
          <p:spPr>
            <a:xfrm>
              <a:off x="7564616" y="265060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52" name="Google Shape;1652;p23"/>
            <p:cNvSpPr/>
            <p:nvPr/>
          </p:nvSpPr>
          <p:spPr>
            <a:xfrm>
              <a:off x="7731060" y="438883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7" y="2353"/>
                    <a:pt x="3037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53" name="Google Shape;1653;p23"/>
            <p:cNvSpPr/>
            <p:nvPr/>
          </p:nvSpPr>
          <p:spPr>
            <a:xfrm>
              <a:off x="7738471" y="235544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54" name="Google Shape;1654;p23"/>
            <p:cNvSpPr/>
            <p:nvPr/>
          </p:nvSpPr>
          <p:spPr>
            <a:xfrm>
              <a:off x="7590635" y="126528"/>
              <a:ext cx="97338" cy="75618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3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55" name="Google Shape;1655;p23"/>
            <p:cNvSpPr/>
            <p:nvPr/>
          </p:nvSpPr>
          <p:spPr>
            <a:xfrm>
              <a:off x="7479725" y="399935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56" name="Google Shape;1656;p23"/>
            <p:cNvSpPr/>
            <p:nvPr/>
          </p:nvSpPr>
          <p:spPr>
            <a:xfrm>
              <a:off x="7849380" y="364901"/>
              <a:ext cx="97306" cy="75618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57" name="Google Shape;1657;p23"/>
            <p:cNvSpPr/>
            <p:nvPr/>
          </p:nvSpPr>
          <p:spPr>
            <a:xfrm>
              <a:off x="7755186" y="117352"/>
              <a:ext cx="97306" cy="75651"/>
            </a:xfrm>
            <a:custGeom>
              <a:rect l="l" t="t" r="r" b="b"/>
              <a:pathLst>
                <a:path w="3033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28" y="2353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58" name="Google Shape;1658;p23"/>
            <p:cNvSpPr/>
            <p:nvPr/>
          </p:nvSpPr>
          <p:spPr>
            <a:xfrm>
              <a:off x="7825254" y="-56599"/>
              <a:ext cx="97595" cy="75747"/>
            </a:xfrm>
            <a:custGeom>
              <a:rect l="l" t="t" r="r" b="b"/>
              <a:pathLst>
                <a:path w="3042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59" name="Google Shape;1659;p23"/>
            <p:cNvSpPr/>
            <p:nvPr/>
          </p:nvSpPr>
          <p:spPr>
            <a:xfrm>
              <a:off x="7520310" y="9972"/>
              <a:ext cx="97435" cy="75747"/>
            </a:xfrm>
            <a:custGeom>
              <a:rect l="l" t="t" r="r" b="b"/>
              <a:pathLst>
                <a:path w="3037" h="2361" extrusionOk="0">
                  <a:moveTo>
                    <a:pt x="1521" y="0"/>
                  </a:moveTo>
                  <a:cubicBezTo>
                    <a:pt x="0" y="0"/>
                    <a:pt x="0" y="2361"/>
                    <a:pt x="1521" y="2361"/>
                  </a:cubicBezTo>
                  <a:cubicBezTo>
                    <a:pt x="3037" y="2361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60" name="Google Shape;1660;p23"/>
            <p:cNvSpPr/>
            <p:nvPr/>
          </p:nvSpPr>
          <p:spPr>
            <a:xfrm>
              <a:off x="7208083" y="176384"/>
              <a:ext cx="97306" cy="75779"/>
            </a:xfrm>
            <a:custGeom>
              <a:rect l="l" t="t" r="r" b="b"/>
              <a:pathLst>
                <a:path w="3033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3" y="2361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61" name="Google Shape;1661;p23"/>
            <p:cNvSpPr/>
            <p:nvPr/>
          </p:nvSpPr>
          <p:spPr>
            <a:xfrm>
              <a:off x="7241224" y="381616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3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62" name="Google Shape;1662;p23"/>
            <p:cNvSpPr/>
            <p:nvPr/>
          </p:nvSpPr>
          <p:spPr>
            <a:xfrm>
              <a:off x="7404011" y="529292"/>
              <a:ext cx="97306" cy="75651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63" name="Google Shape;1663;p23"/>
            <p:cNvSpPr/>
            <p:nvPr/>
          </p:nvSpPr>
          <p:spPr>
            <a:xfrm>
              <a:off x="7603564" y="568240"/>
              <a:ext cx="97338" cy="75651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64" name="Google Shape;1664;p23"/>
            <p:cNvSpPr/>
            <p:nvPr/>
          </p:nvSpPr>
          <p:spPr>
            <a:xfrm>
              <a:off x="7917684" y="558936"/>
              <a:ext cx="97467" cy="75651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7" y="2357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65" name="Google Shape;1665;p23"/>
            <p:cNvSpPr/>
            <p:nvPr/>
          </p:nvSpPr>
          <p:spPr>
            <a:xfrm>
              <a:off x="8022914" y="277989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21" y="0"/>
                  </a:moveTo>
                  <a:cubicBezTo>
                    <a:pt x="1" y="0"/>
                    <a:pt x="1" y="2357"/>
                    <a:pt x="1521" y="2357"/>
                  </a:cubicBezTo>
                  <a:cubicBezTo>
                    <a:pt x="3038" y="2357"/>
                    <a:pt x="3042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66" name="Google Shape;1666;p23"/>
            <p:cNvSpPr/>
            <p:nvPr/>
          </p:nvSpPr>
          <p:spPr>
            <a:xfrm>
              <a:off x="8154164" y="150526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67" name="Google Shape;1667;p23"/>
            <p:cNvSpPr/>
            <p:nvPr/>
          </p:nvSpPr>
          <p:spPr>
            <a:xfrm>
              <a:off x="7313314" y="-41649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7" y="2357"/>
                    <a:pt x="3041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68" name="Google Shape;1668;p23"/>
            <p:cNvSpPr/>
            <p:nvPr/>
          </p:nvSpPr>
          <p:spPr>
            <a:xfrm>
              <a:off x="7076833" y="-30580"/>
              <a:ext cx="97435" cy="75618"/>
            </a:xfrm>
            <a:custGeom>
              <a:rect l="l" t="t" r="r" b="b"/>
              <a:pathLst>
                <a:path w="3037" h="2357" extrusionOk="0">
                  <a:moveTo>
                    <a:pt x="1516" y="0"/>
                  </a:moveTo>
                  <a:cubicBezTo>
                    <a:pt x="0" y="0"/>
                    <a:pt x="0" y="2356"/>
                    <a:pt x="1516" y="2356"/>
                  </a:cubicBezTo>
                  <a:cubicBezTo>
                    <a:pt x="3037" y="2356"/>
                    <a:pt x="3037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69" name="Google Shape;1669;p23"/>
            <p:cNvSpPr/>
            <p:nvPr/>
          </p:nvSpPr>
          <p:spPr>
            <a:xfrm>
              <a:off x="6986265" y="270578"/>
              <a:ext cx="97467" cy="75618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70" name="Google Shape;1670;p23"/>
            <p:cNvSpPr/>
            <p:nvPr/>
          </p:nvSpPr>
          <p:spPr>
            <a:xfrm>
              <a:off x="7019534" y="405453"/>
              <a:ext cx="97435" cy="75651"/>
            </a:xfrm>
            <a:custGeom>
              <a:rect l="l" t="t" r="r" b="b"/>
              <a:pathLst>
                <a:path w="3037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1519" y="2357"/>
                    <a:pt x="1520" y="2357"/>
                    <a:pt x="1521" y="2357"/>
                  </a:cubicBezTo>
                  <a:cubicBezTo>
                    <a:pt x="3029" y="2357"/>
                    <a:pt x="3036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71" name="Google Shape;1671;p23"/>
            <p:cNvSpPr/>
            <p:nvPr/>
          </p:nvSpPr>
          <p:spPr>
            <a:xfrm>
              <a:off x="7154441" y="610685"/>
              <a:ext cx="97467" cy="75651"/>
            </a:xfrm>
            <a:custGeom>
              <a:rect l="l" t="t" r="r" b="b"/>
              <a:pathLst>
                <a:path w="3038" h="2358" extrusionOk="0">
                  <a:moveTo>
                    <a:pt x="1521" y="1"/>
                  </a:moveTo>
                  <a:cubicBezTo>
                    <a:pt x="0" y="1"/>
                    <a:pt x="0" y="2357"/>
                    <a:pt x="1521" y="2357"/>
                  </a:cubicBezTo>
                  <a:cubicBezTo>
                    <a:pt x="3033" y="2357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72" name="Google Shape;1672;p23"/>
            <p:cNvSpPr/>
            <p:nvPr/>
          </p:nvSpPr>
          <p:spPr>
            <a:xfrm>
              <a:off x="8078577" y="675363"/>
              <a:ext cx="97338" cy="75651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673" name="Google Shape;1673;p23"/>
            <p:cNvSpPr/>
            <p:nvPr/>
          </p:nvSpPr>
          <p:spPr>
            <a:xfrm>
              <a:off x="8096897" y="401828"/>
              <a:ext cx="97595" cy="75618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42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674" name="Google Shape;1674;p23"/>
          <p:cNvSpPr/>
          <p:nvPr/>
        </p:nvSpPr>
        <p:spPr>
          <a:xfrm>
            <a:off x="-363483" y="4724367"/>
            <a:ext cx="1037356" cy="820125"/>
          </a:xfrm>
          <a:custGeom>
            <a:rect l="l" t="t" r="r" b="b"/>
            <a:pathLst>
              <a:path w="32334" h="25562" extrusionOk="0">
                <a:moveTo>
                  <a:pt x="32334" y="17467"/>
                </a:moveTo>
                <a:cubicBezTo>
                  <a:pt x="32334" y="17467"/>
                  <a:pt x="32333" y="17467"/>
                  <a:pt x="32333" y="17468"/>
                </a:cubicBezTo>
                <a:lnTo>
                  <a:pt x="32333" y="17468"/>
                </a:lnTo>
                <a:cubicBezTo>
                  <a:pt x="32333" y="17467"/>
                  <a:pt x="32334" y="17467"/>
                  <a:pt x="32334" y="17467"/>
                </a:cubicBezTo>
                <a:close/>
                <a:moveTo>
                  <a:pt x="9069" y="1"/>
                </a:moveTo>
                <a:cubicBezTo>
                  <a:pt x="7169" y="1"/>
                  <a:pt x="5155" y="480"/>
                  <a:pt x="3798" y="1666"/>
                </a:cubicBezTo>
                <a:cubicBezTo>
                  <a:pt x="3046" y="2321"/>
                  <a:pt x="2508" y="3186"/>
                  <a:pt x="2071" y="4089"/>
                </a:cubicBezTo>
                <a:cubicBezTo>
                  <a:pt x="1" y="8369"/>
                  <a:pt x="185" y="13456"/>
                  <a:pt x="1517" y="18017"/>
                </a:cubicBezTo>
                <a:cubicBezTo>
                  <a:pt x="2122" y="20080"/>
                  <a:pt x="2987" y="22142"/>
                  <a:pt x="4528" y="23646"/>
                </a:cubicBezTo>
                <a:cubicBezTo>
                  <a:pt x="5700" y="24794"/>
                  <a:pt x="7324" y="25563"/>
                  <a:pt x="8936" y="25563"/>
                </a:cubicBezTo>
                <a:cubicBezTo>
                  <a:pt x="9440" y="25563"/>
                  <a:pt x="9943" y="25488"/>
                  <a:pt x="10430" y="25326"/>
                </a:cubicBezTo>
                <a:cubicBezTo>
                  <a:pt x="11257" y="25053"/>
                  <a:pt x="12068" y="24444"/>
                  <a:pt x="12194" y="23578"/>
                </a:cubicBezTo>
                <a:cubicBezTo>
                  <a:pt x="12857" y="23847"/>
                  <a:pt x="13563" y="24119"/>
                  <a:pt x="14266" y="24119"/>
                </a:cubicBezTo>
                <a:cubicBezTo>
                  <a:pt x="14464" y="24119"/>
                  <a:pt x="14661" y="24098"/>
                  <a:pt x="14857" y="24049"/>
                </a:cubicBezTo>
                <a:cubicBezTo>
                  <a:pt x="15747" y="23826"/>
                  <a:pt x="16461" y="22751"/>
                  <a:pt x="15974" y="21970"/>
                </a:cubicBezTo>
                <a:lnTo>
                  <a:pt x="15974" y="21970"/>
                </a:lnTo>
                <a:cubicBezTo>
                  <a:pt x="16855" y="22140"/>
                  <a:pt x="17751" y="22224"/>
                  <a:pt x="18647" y="22224"/>
                </a:cubicBezTo>
                <a:cubicBezTo>
                  <a:pt x="20319" y="22224"/>
                  <a:pt x="21991" y="21931"/>
                  <a:pt x="23564" y="21356"/>
                </a:cubicBezTo>
                <a:cubicBezTo>
                  <a:pt x="23875" y="21243"/>
                  <a:pt x="24228" y="21075"/>
                  <a:pt x="24291" y="20747"/>
                </a:cubicBezTo>
                <a:cubicBezTo>
                  <a:pt x="24333" y="20558"/>
                  <a:pt x="24257" y="20369"/>
                  <a:pt x="24173" y="20201"/>
                </a:cubicBezTo>
                <a:cubicBezTo>
                  <a:pt x="23934" y="19727"/>
                  <a:pt x="23556" y="19315"/>
                  <a:pt x="23093" y="19042"/>
                </a:cubicBezTo>
                <a:lnTo>
                  <a:pt x="23093" y="19042"/>
                </a:lnTo>
                <a:cubicBezTo>
                  <a:pt x="23977" y="19247"/>
                  <a:pt x="24882" y="19348"/>
                  <a:pt x="25788" y="19348"/>
                </a:cubicBezTo>
                <a:cubicBezTo>
                  <a:pt x="28088" y="19348"/>
                  <a:pt x="30390" y="18700"/>
                  <a:pt x="32333" y="17468"/>
                </a:cubicBezTo>
                <a:lnTo>
                  <a:pt x="32333" y="17468"/>
                </a:lnTo>
                <a:cubicBezTo>
                  <a:pt x="32311" y="17481"/>
                  <a:pt x="32278" y="17488"/>
                  <a:pt x="32237" y="17488"/>
                </a:cubicBezTo>
                <a:cubicBezTo>
                  <a:pt x="31852" y="17488"/>
                  <a:pt x="30715" y="16954"/>
                  <a:pt x="30469" y="16875"/>
                </a:cubicBezTo>
                <a:cubicBezTo>
                  <a:pt x="29818" y="16644"/>
                  <a:pt x="29180" y="16388"/>
                  <a:pt x="28541" y="16106"/>
                </a:cubicBezTo>
                <a:cubicBezTo>
                  <a:pt x="27298" y="15560"/>
                  <a:pt x="26084" y="14930"/>
                  <a:pt x="24921" y="14224"/>
                </a:cubicBezTo>
                <a:cubicBezTo>
                  <a:pt x="20779" y="11713"/>
                  <a:pt x="17217" y="8248"/>
                  <a:pt x="14626" y="4157"/>
                </a:cubicBezTo>
                <a:cubicBezTo>
                  <a:pt x="13639" y="2598"/>
                  <a:pt x="13105" y="574"/>
                  <a:pt x="11098" y="187"/>
                </a:cubicBezTo>
                <a:cubicBezTo>
                  <a:pt x="10463" y="67"/>
                  <a:pt x="9774" y="1"/>
                  <a:pt x="9069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675" name="Google Shape;1675;p23"/>
          <p:cNvGrpSpPr/>
          <p:nvPr/>
        </p:nvGrpSpPr>
        <p:grpSpPr>
          <a:xfrm>
            <a:off x="-208785" y="3219377"/>
            <a:ext cx="1265494" cy="1598337"/>
            <a:chOff x="-208785" y="3219377"/>
            <a:chExt cx="1265494" cy="1598337"/>
          </a:xfrm>
        </p:grpSpPr>
        <p:grpSp>
          <p:nvGrpSpPr>
            <p:cNvPr id="1676" name="Google Shape;1676;p23"/>
            <p:cNvGrpSpPr/>
            <p:nvPr/>
          </p:nvGrpSpPr>
          <p:grpSpPr>
            <a:xfrm>
              <a:off x="-208785" y="4010101"/>
              <a:ext cx="1265494" cy="807613"/>
              <a:chOff x="6986265" y="-56599"/>
              <a:chExt cx="1265494" cy="807613"/>
            </a:xfrm>
          </p:grpSpPr>
          <p:sp>
            <p:nvSpPr>
              <p:cNvPr id="1677" name="Google Shape;1677;p23"/>
              <p:cNvSpPr/>
              <p:nvPr/>
            </p:nvSpPr>
            <p:spPr>
              <a:xfrm>
                <a:off x="7396600" y="279882"/>
                <a:ext cx="97306" cy="75618"/>
              </a:xfrm>
              <a:custGeom>
                <a:rect l="l" t="t" r="r" b="b"/>
                <a:pathLst>
                  <a:path w="3033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3" y="2357"/>
                      <a:pt x="3033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78" name="Google Shape;1678;p23"/>
              <p:cNvSpPr/>
              <p:nvPr/>
            </p:nvSpPr>
            <p:spPr>
              <a:xfrm>
                <a:off x="7361566" y="96884"/>
                <a:ext cx="97306" cy="75747"/>
              </a:xfrm>
              <a:custGeom>
                <a:rect l="l" t="t" r="r" b="b"/>
                <a:pathLst>
                  <a:path w="3033" h="2361" extrusionOk="0">
                    <a:moveTo>
                      <a:pt x="1516" y="0"/>
                    </a:moveTo>
                    <a:cubicBezTo>
                      <a:pt x="0" y="0"/>
                      <a:pt x="0" y="2361"/>
                      <a:pt x="1516" y="2361"/>
                    </a:cubicBezTo>
                    <a:cubicBezTo>
                      <a:pt x="3029" y="2361"/>
                      <a:pt x="3033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79" name="Google Shape;1679;p23"/>
              <p:cNvSpPr/>
              <p:nvPr/>
            </p:nvSpPr>
            <p:spPr>
              <a:xfrm>
                <a:off x="7705169" y="-30580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0"/>
                    </a:moveTo>
                    <a:cubicBezTo>
                      <a:pt x="1" y="0"/>
                      <a:pt x="1" y="2356"/>
                      <a:pt x="1517" y="2356"/>
                    </a:cubicBezTo>
                    <a:cubicBezTo>
                      <a:pt x="3033" y="2356"/>
                      <a:pt x="3038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80" name="Google Shape;1680;p23"/>
              <p:cNvSpPr/>
              <p:nvPr/>
            </p:nvSpPr>
            <p:spPr>
              <a:xfrm>
                <a:off x="7899236" y="80297"/>
                <a:ext cx="97435" cy="75651"/>
              </a:xfrm>
              <a:custGeom>
                <a:rect l="l" t="t" r="r" b="b"/>
                <a:pathLst>
                  <a:path w="3037" h="2358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3" y="2357"/>
                      <a:pt x="3037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81" name="Google Shape;1681;p23"/>
              <p:cNvSpPr/>
              <p:nvPr/>
            </p:nvSpPr>
            <p:spPr>
              <a:xfrm>
                <a:off x="7564616" y="265060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82" name="Google Shape;1682;p23"/>
              <p:cNvSpPr/>
              <p:nvPr/>
            </p:nvSpPr>
            <p:spPr>
              <a:xfrm>
                <a:off x="7731060" y="438883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7" y="2353"/>
                      <a:pt x="3037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83" name="Google Shape;1683;p23"/>
              <p:cNvSpPr/>
              <p:nvPr/>
            </p:nvSpPr>
            <p:spPr>
              <a:xfrm>
                <a:off x="7738471" y="235544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7" y="2357"/>
                      <a:pt x="3037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84" name="Google Shape;1684;p23"/>
              <p:cNvSpPr/>
              <p:nvPr/>
            </p:nvSpPr>
            <p:spPr>
              <a:xfrm>
                <a:off x="7590635" y="126528"/>
                <a:ext cx="97338" cy="75618"/>
              </a:xfrm>
              <a:custGeom>
                <a:rect l="l" t="t" r="r" b="b"/>
                <a:pathLst>
                  <a:path w="3034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3"/>
                      <a:pt x="3033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85" name="Google Shape;1685;p23"/>
              <p:cNvSpPr/>
              <p:nvPr/>
            </p:nvSpPr>
            <p:spPr>
              <a:xfrm>
                <a:off x="7479725" y="399935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29" y="2357"/>
                      <a:pt x="3038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86" name="Google Shape;1686;p23"/>
              <p:cNvSpPr/>
              <p:nvPr/>
            </p:nvSpPr>
            <p:spPr>
              <a:xfrm>
                <a:off x="7849380" y="364901"/>
                <a:ext cx="97306" cy="75618"/>
              </a:xfrm>
              <a:custGeom>
                <a:rect l="l" t="t" r="r" b="b"/>
                <a:pathLst>
                  <a:path w="3033" h="2357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33" y="2357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87" name="Google Shape;1687;p23"/>
              <p:cNvSpPr/>
              <p:nvPr/>
            </p:nvSpPr>
            <p:spPr>
              <a:xfrm>
                <a:off x="7755186" y="117352"/>
                <a:ext cx="97306" cy="75651"/>
              </a:xfrm>
              <a:custGeom>
                <a:rect l="l" t="t" r="r" b="b"/>
                <a:pathLst>
                  <a:path w="3033" h="2358" extrusionOk="0">
                    <a:moveTo>
                      <a:pt x="1516" y="1"/>
                    </a:moveTo>
                    <a:cubicBezTo>
                      <a:pt x="0" y="1"/>
                      <a:pt x="0" y="2357"/>
                      <a:pt x="1516" y="2357"/>
                    </a:cubicBezTo>
                    <a:cubicBezTo>
                      <a:pt x="3028" y="2353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88" name="Google Shape;1688;p23"/>
              <p:cNvSpPr/>
              <p:nvPr/>
            </p:nvSpPr>
            <p:spPr>
              <a:xfrm>
                <a:off x="7825254" y="-56599"/>
                <a:ext cx="97595" cy="75747"/>
              </a:xfrm>
              <a:custGeom>
                <a:rect l="l" t="t" r="r" b="b"/>
                <a:pathLst>
                  <a:path w="3042" h="2361" extrusionOk="0">
                    <a:moveTo>
                      <a:pt x="1516" y="0"/>
                    </a:moveTo>
                    <a:cubicBezTo>
                      <a:pt x="0" y="0"/>
                      <a:pt x="0" y="2361"/>
                      <a:pt x="1516" y="2361"/>
                    </a:cubicBezTo>
                    <a:cubicBezTo>
                      <a:pt x="3033" y="2361"/>
                      <a:pt x="3041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89" name="Google Shape;1689;p23"/>
              <p:cNvSpPr/>
              <p:nvPr/>
            </p:nvSpPr>
            <p:spPr>
              <a:xfrm>
                <a:off x="7520310" y="9972"/>
                <a:ext cx="97435" cy="75747"/>
              </a:xfrm>
              <a:custGeom>
                <a:rect l="l" t="t" r="r" b="b"/>
                <a:pathLst>
                  <a:path w="3037" h="2361" extrusionOk="0">
                    <a:moveTo>
                      <a:pt x="1521" y="0"/>
                    </a:moveTo>
                    <a:cubicBezTo>
                      <a:pt x="0" y="0"/>
                      <a:pt x="0" y="2361"/>
                      <a:pt x="1521" y="2361"/>
                    </a:cubicBezTo>
                    <a:cubicBezTo>
                      <a:pt x="3037" y="2361"/>
                      <a:pt x="3037" y="0"/>
                      <a:pt x="152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90" name="Google Shape;1690;p23"/>
              <p:cNvSpPr/>
              <p:nvPr/>
            </p:nvSpPr>
            <p:spPr>
              <a:xfrm>
                <a:off x="7208083" y="176384"/>
                <a:ext cx="97306" cy="75779"/>
              </a:xfrm>
              <a:custGeom>
                <a:rect l="l" t="t" r="r" b="b"/>
                <a:pathLst>
                  <a:path w="3033" h="2362" extrusionOk="0">
                    <a:moveTo>
                      <a:pt x="1516" y="1"/>
                    </a:moveTo>
                    <a:cubicBezTo>
                      <a:pt x="0" y="1"/>
                      <a:pt x="0" y="2361"/>
                      <a:pt x="1516" y="2361"/>
                    </a:cubicBezTo>
                    <a:cubicBezTo>
                      <a:pt x="3033" y="2361"/>
                      <a:pt x="3033" y="1"/>
                      <a:pt x="151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91" name="Google Shape;1691;p23"/>
              <p:cNvSpPr/>
              <p:nvPr/>
            </p:nvSpPr>
            <p:spPr>
              <a:xfrm>
                <a:off x="7241224" y="381616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0" y="0"/>
                      <a:pt x="0" y="2357"/>
                      <a:pt x="1517" y="2357"/>
                    </a:cubicBezTo>
                    <a:cubicBezTo>
                      <a:pt x="3033" y="2353"/>
                      <a:pt x="3041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92" name="Google Shape;1692;p23"/>
              <p:cNvSpPr/>
              <p:nvPr/>
            </p:nvSpPr>
            <p:spPr>
              <a:xfrm>
                <a:off x="7404011" y="529292"/>
                <a:ext cx="97306" cy="75651"/>
              </a:xfrm>
              <a:custGeom>
                <a:rect l="l" t="t" r="r" b="b"/>
                <a:pathLst>
                  <a:path w="3033" h="2358" extrusionOk="0">
                    <a:moveTo>
                      <a:pt x="1517" y="1"/>
                    </a:moveTo>
                    <a:cubicBezTo>
                      <a:pt x="0" y="1"/>
                      <a:pt x="0" y="2357"/>
                      <a:pt x="1517" y="2357"/>
                    </a:cubicBezTo>
                    <a:cubicBezTo>
                      <a:pt x="3033" y="2357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93" name="Google Shape;1693;p23"/>
              <p:cNvSpPr/>
              <p:nvPr/>
            </p:nvSpPr>
            <p:spPr>
              <a:xfrm>
                <a:off x="7603564" y="568240"/>
                <a:ext cx="97338" cy="75651"/>
              </a:xfrm>
              <a:custGeom>
                <a:rect l="l" t="t" r="r" b="b"/>
                <a:pathLst>
                  <a:path w="3034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33" y="2353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94" name="Google Shape;1694;p23"/>
              <p:cNvSpPr/>
              <p:nvPr/>
            </p:nvSpPr>
            <p:spPr>
              <a:xfrm>
                <a:off x="7917684" y="558936"/>
                <a:ext cx="97467" cy="75651"/>
              </a:xfrm>
              <a:custGeom>
                <a:rect l="l" t="t" r="r" b="b"/>
                <a:pathLst>
                  <a:path w="3038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37" y="2357"/>
                      <a:pt x="3037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95" name="Google Shape;1695;p23"/>
              <p:cNvSpPr/>
              <p:nvPr/>
            </p:nvSpPr>
            <p:spPr>
              <a:xfrm>
                <a:off x="8022914" y="277989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21" y="0"/>
                    </a:moveTo>
                    <a:cubicBezTo>
                      <a:pt x="1" y="0"/>
                      <a:pt x="1" y="2357"/>
                      <a:pt x="1521" y="2357"/>
                    </a:cubicBezTo>
                    <a:cubicBezTo>
                      <a:pt x="3038" y="2357"/>
                      <a:pt x="3042" y="0"/>
                      <a:pt x="152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96" name="Google Shape;1696;p23"/>
              <p:cNvSpPr/>
              <p:nvPr/>
            </p:nvSpPr>
            <p:spPr>
              <a:xfrm>
                <a:off x="8154164" y="150526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6"/>
                      <a:pt x="1517" y="2356"/>
                    </a:cubicBezTo>
                    <a:cubicBezTo>
                      <a:pt x="3033" y="2356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97" name="Google Shape;1697;p23"/>
              <p:cNvSpPr/>
              <p:nvPr/>
            </p:nvSpPr>
            <p:spPr>
              <a:xfrm>
                <a:off x="7313314" y="-41649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1"/>
                    </a:moveTo>
                    <a:cubicBezTo>
                      <a:pt x="0" y="1"/>
                      <a:pt x="0" y="2357"/>
                      <a:pt x="1517" y="2357"/>
                    </a:cubicBezTo>
                    <a:cubicBezTo>
                      <a:pt x="3037" y="2357"/>
                      <a:pt x="3041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98" name="Google Shape;1698;p23"/>
              <p:cNvSpPr/>
              <p:nvPr/>
            </p:nvSpPr>
            <p:spPr>
              <a:xfrm>
                <a:off x="7076833" y="-30580"/>
                <a:ext cx="97435" cy="75618"/>
              </a:xfrm>
              <a:custGeom>
                <a:rect l="l" t="t" r="r" b="b"/>
                <a:pathLst>
                  <a:path w="3037" h="2357" extrusionOk="0">
                    <a:moveTo>
                      <a:pt x="1516" y="0"/>
                    </a:moveTo>
                    <a:cubicBezTo>
                      <a:pt x="0" y="0"/>
                      <a:pt x="0" y="2356"/>
                      <a:pt x="1516" y="2356"/>
                    </a:cubicBezTo>
                    <a:cubicBezTo>
                      <a:pt x="3037" y="2356"/>
                      <a:pt x="3037" y="0"/>
                      <a:pt x="1516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699" name="Google Shape;1699;p23"/>
              <p:cNvSpPr/>
              <p:nvPr/>
            </p:nvSpPr>
            <p:spPr>
              <a:xfrm>
                <a:off x="6986265" y="270578"/>
                <a:ext cx="97467" cy="75618"/>
              </a:xfrm>
              <a:custGeom>
                <a:rect l="l" t="t" r="r" b="b"/>
                <a:pathLst>
                  <a:path w="3038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37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700" name="Google Shape;1700;p23"/>
              <p:cNvSpPr/>
              <p:nvPr/>
            </p:nvSpPr>
            <p:spPr>
              <a:xfrm>
                <a:off x="7019534" y="405453"/>
                <a:ext cx="97435" cy="75651"/>
              </a:xfrm>
              <a:custGeom>
                <a:rect l="l" t="t" r="r" b="b"/>
                <a:pathLst>
                  <a:path w="3037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1519" y="2357"/>
                      <a:pt x="1520" y="2357"/>
                      <a:pt x="1521" y="2357"/>
                    </a:cubicBezTo>
                    <a:cubicBezTo>
                      <a:pt x="3029" y="2357"/>
                      <a:pt x="3036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701" name="Google Shape;1701;p23"/>
              <p:cNvSpPr/>
              <p:nvPr/>
            </p:nvSpPr>
            <p:spPr>
              <a:xfrm>
                <a:off x="7154441" y="610685"/>
                <a:ext cx="97467" cy="75651"/>
              </a:xfrm>
              <a:custGeom>
                <a:rect l="l" t="t" r="r" b="b"/>
                <a:pathLst>
                  <a:path w="3038" h="2358" extrusionOk="0">
                    <a:moveTo>
                      <a:pt x="1521" y="1"/>
                    </a:moveTo>
                    <a:cubicBezTo>
                      <a:pt x="0" y="1"/>
                      <a:pt x="0" y="2357"/>
                      <a:pt x="1521" y="2357"/>
                    </a:cubicBezTo>
                    <a:cubicBezTo>
                      <a:pt x="3033" y="2357"/>
                      <a:pt x="3037" y="1"/>
                      <a:pt x="152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702" name="Google Shape;1702;p23"/>
              <p:cNvSpPr/>
              <p:nvPr/>
            </p:nvSpPr>
            <p:spPr>
              <a:xfrm>
                <a:off x="8078577" y="675363"/>
                <a:ext cx="97338" cy="75651"/>
              </a:xfrm>
              <a:custGeom>
                <a:rect l="l" t="t" r="r" b="b"/>
                <a:pathLst>
                  <a:path w="3034" h="2358" extrusionOk="0">
                    <a:moveTo>
                      <a:pt x="1517" y="1"/>
                    </a:moveTo>
                    <a:cubicBezTo>
                      <a:pt x="1" y="1"/>
                      <a:pt x="1" y="2357"/>
                      <a:pt x="1517" y="2357"/>
                    </a:cubicBezTo>
                    <a:cubicBezTo>
                      <a:pt x="3029" y="2357"/>
                      <a:pt x="3033" y="1"/>
                      <a:pt x="1517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  <p:sp>
            <p:nvSpPr>
              <p:cNvPr id="1703" name="Google Shape;1703;p23"/>
              <p:cNvSpPr/>
              <p:nvPr/>
            </p:nvSpPr>
            <p:spPr>
              <a:xfrm>
                <a:off x="8096897" y="401828"/>
                <a:ext cx="97595" cy="75618"/>
              </a:xfrm>
              <a:custGeom>
                <a:rect l="l" t="t" r="r" b="b"/>
                <a:pathLst>
                  <a:path w="3042" h="2357" extrusionOk="0">
                    <a:moveTo>
                      <a:pt x="1517" y="0"/>
                    </a:moveTo>
                    <a:cubicBezTo>
                      <a:pt x="1" y="0"/>
                      <a:pt x="1" y="2357"/>
                      <a:pt x="1517" y="2357"/>
                    </a:cubicBezTo>
                    <a:cubicBezTo>
                      <a:pt x="3033" y="2357"/>
                      <a:pt x="3042" y="0"/>
                      <a:pt x="151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>
                <a:def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defPPr>
                <a:lvl1pPr marR="0" lvl="0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1pPr>
                <a:lvl2pPr marR="0" lvl="1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2pPr>
                <a:lvl3pPr marR="0" lvl="2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3pPr>
                <a:lvl4pPr marR="0" lvl="3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4pPr>
                <a:lvl5pPr marR="0" lvl="4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5pPr>
                <a:lvl6pPr marR="0" lvl="5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6pPr>
                <a:lvl7pPr marR="0" lvl="6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7pPr>
                <a:lvl8pPr marR="0" lvl="7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8pPr>
                <a:lvl9pPr marR="0" lvl="8" algn="l" rtl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>
                    <a:srgbClr val="000000"/>
                  </a:buClr>
                  <a:buFont typeface="Arial"/>
                  <a:defRPr sz="1400" b="0" i="0" u="none" strike="noStrike" cap="none">
                    <a:solidFill>
                      <a:srgbClr val="000000"/>
                    </a:solidFill>
                    <a:latin typeface="Arial"/>
                    <a:ea typeface="Arial"/>
                    <a:cs typeface="Arial"/>
                    <a:sym typeface="Arial"/>
                  </a:defRPr>
                </a:lvl9pPr>
              </a:lstStyle>
              <a:p>
                <a:pPr marL="0" lvl="0" indent="0" algn="l" rtl="0">
                  <a:spcBef>
                    <a:spcPct val="0"/>
                  </a:spcBef>
                  <a:spcAft>
                    <a:spcPct val="0"/>
                  </a:spcAft>
                  <a:buNone/>
                </a:pPr>
                <a:endParaRPr/>
              </a:p>
            </p:txBody>
          </p:sp>
        </p:grpSp>
        <p:sp>
          <p:nvSpPr>
            <p:cNvPr id="1704" name="Google Shape;1704;p23"/>
            <p:cNvSpPr/>
            <p:nvPr/>
          </p:nvSpPr>
          <p:spPr>
            <a:xfrm>
              <a:off x="78389" y="3485790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2" y="0"/>
                  </a:moveTo>
                  <a:cubicBezTo>
                    <a:pt x="4" y="0"/>
                    <a:pt x="0" y="2222"/>
                    <a:pt x="1432" y="2222"/>
                  </a:cubicBezTo>
                  <a:cubicBezTo>
                    <a:pt x="2861" y="2222"/>
                    <a:pt x="2861" y="0"/>
                    <a:pt x="1432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05" name="Google Shape;1705;p23"/>
            <p:cNvSpPr/>
            <p:nvPr/>
          </p:nvSpPr>
          <p:spPr>
            <a:xfrm>
              <a:off x="261388" y="3590347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2" y="1"/>
                  </a:moveTo>
                  <a:cubicBezTo>
                    <a:pt x="4" y="1"/>
                    <a:pt x="0" y="2223"/>
                    <a:pt x="1432" y="2223"/>
                  </a:cubicBezTo>
                  <a:cubicBezTo>
                    <a:pt x="2860" y="2223"/>
                    <a:pt x="2860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06" name="Google Shape;1706;p23"/>
            <p:cNvSpPr/>
            <p:nvPr/>
          </p:nvSpPr>
          <p:spPr>
            <a:xfrm>
              <a:off x="-53951" y="3764587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3" y="1"/>
                  </a:moveTo>
                  <a:cubicBezTo>
                    <a:pt x="5" y="1"/>
                    <a:pt x="1" y="2222"/>
                    <a:pt x="1433" y="2222"/>
                  </a:cubicBezTo>
                  <a:cubicBezTo>
                    <a:pt x="2861" y="2222"/>
                    <a:pt x="2861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07" name="Google Shape;1707;p23"/>
            <p:cNvSpPr/>
            <p:nvPr/>
          </p:nvSpPr>
          <p:spPr>
            <a:xfrm>
              <a:off x="102643" y="3928304"/>
              <a:ext cx="91916" cy="71319"/>
            </a:xfrm>
            <a:custGeom>
              <a:rect l="l" t="t" r="r" b="b"/>
              <a:pathLst>
                <a:path w="2865" h="2223" extrusionOk="0">
                  <a:moveTo>
                    <a:pt x="1432" y="1"/>
                  </a:moveTo>
                  <a:cubicBezTo>
                    <a:pt x="4" y="1"/>
                    <a:pt x="0" y="2223"/>
                    <a:pt x="1432" y="2223"/>
                  </a:cubicBezTo>
                  <a:cubicBezTo>
                    <a:pt x="2865" y="2223"/>
                    <a:pt x="2865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08" name="Google Shape;1708;p23"/>
            <p:cNvSpPr/>
            <p:nvPr/>
          </p:nvSpPr>
          <p:spPr>
            <a:xfrm>
              <a:off x="109766" y="3736836"/>
              <a:ext cx="91948" cy="71191"/>
            </a:xfrm>
            <a:custGeom>
              <a:rect l="l" t="t" r="r" b="b"/>
              <a:pathLst>
                <a:path w="2866" h="2219" extrusionOk="0">
                  <a:moveTo>
                    <a:pt x="1433" y="0"/>
                  </a:moveTo>
                  <a:cubicBezTo>
                    <a:pt x="5" y="0"/>
                    <a:pt x="1" y="2218"/>
                    <a:pt x="1433" y="2218"/>
                  </a:cubicBezTo>
                  <a:cubicBezTo>
                    <a:pt x="2861" y="2218"/>
                    <a:pt x="2865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09" name="Google Shape;1709;p23"/>
            <p:cNvSpPr/>
            <p:nvPr/>
          </p:nvSpPr>
          <p:spPr>
            <a:xfrm>
              <a:off x="-29825" y="3633883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7" y="0"/>
                  </a:moveTo>
                  <a:cubicBezTo>
                    <a:pt x="9" y="0"/>
                    <a:pt x="0" y="2222"/>
                    <a:pt x="1437" y="2222"/>
                  </a:cubicBezTo>
                  <a:cubicBezTo>
                    <a:pt x="2869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10" name="Google Shape;1710;p23"/>
            <p:cNvSpPr/>
            <p:nvPr/>
          </p:nvSpPr>
          <p:spPr>
            <a:xfrm>
              <a:off x="214066" y="3858781"/>
              <a:ext cx="92077" cy="71191"/>
            </a:xfrm>
            <a:custGeom>
              <a:rect l="l" t="t" r="r" b="b"/>
              <a:pathLst>
                <a:path w="2870" h="2219" extrusionOk="0">
                  <a:moveTo>
                    <a:pt x="1437" y="0"/>
                  </a:moveTo>
                  <a:cubicBezTo>
                    <a:pt x="9" y="0"/>
                    <a:pt x="1" y="2218"/>
                    <a:pt x="1437" y="2218"/>
                  </a:cubicBezTo>
                  <a:cubicBezTo>
                    <a:pt x="2870" y="2218"/>
                    <a:pt x="2870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11" name="Google Shape;1711;p23"/>
            <p:cNvSpPr/>
            <p:nvPr/>
          </p:nvSpPr>
          <p:spPr>
            <a:xfrm>
              <a:off x="125422" y="3625253"/>
              <a:ext cx="91916" cy="71319"/>
            </a:xfrm>
            <a:custGeom>
              <a:rect l="l" t="t" r="r" b="b"/>
              <a:pathLst>
                <a:path w="2865" h="2223" extrusionOk="0">
                  <a:moveTo>
                    <a:pt x="1432" y="1"/>
                  </a:moveTo>
                  <a:cubicBezTo>
                    <a:pt x="4" y="1"/>
                    <a:pt x="0" y="2222"/>
                    <a:pt x="1432" y="2222"/>
                  </a:cubicBezTo>
                  <a:cubicBezTo>
                    <a:pt x="2860" y="2222"/>
                    <a:pt x="2865" y="1"/>
                    <a:pt x="1432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12" name="Google Shape;1712;p23"/>
            <p:cNvSpPr/>
            <p:nvPr/>
          </p:nvSpPr>
          <p:spPr>
            <a:xfrm>
              <a:off x="191576" y="3461408"/>
              <a:ext cx="92077" cy="71287"/>
            </a:xfrm>
            <a:custGeom>
              <a:rect l="l" t="t" r="r" b="b"/>
              <a:pathLst>
                <a:path w="2870" h="2222" extrusionOk="0">
                  <a:moveTo>
                    <a:pt x="1433" y="0"/>
                  </a:moveTo>
                  <a:cubicBezTo>
                    <a:pt x="5" y="0"/>
                    <a:pt x="0" y="2222"/>
                    <a:pt x="1433" y="2222"/>
                  </a:cubicBezTo>
                  <a:cubicBezTo>
                    <a:pt x="2861" y="2222"/>
                    <a:pt x="2869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13" name="Google Shape;1713;p23"/>
            <p:cNvSpPr/>
            <p:nvPr/>
          </p:nvSpPr>
          <p:spPr>
            <a:xfrm>
              <a:off x="-95979" y="3524193"/>
              <a:ext cx="92045" cy="71319"/>
            </a:xfrm>
            <a:custGeom>
              <a:rect l="l" t="t" r="r" b="b"/>
              <a:pathLst>
                <a:path w="2869" h="2223" extrusionOk="0">
                  <a:moveTo>
                    <a:pt x="1432" y="0"/>
                  </a:moveTo>
                  <a:cubicBezTo>
                    <a:pt x="4" y="0"/>
                    <a:pt x="0" y="2222"/>
                    <a:pt x="1432" y="2222"/>
                  </a:cubicBezTo>
                  <a:cubicBezTo>
                    <a:pt x="2869" y="2222"/>
                    <a:pt x="2869" y="0"/>
                    <a:pt x="1432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14" name="Google Shape;1714;p23"/>
            <p:cNvSpPr/>
            <p:nvPr/>
          </p:nvSpPr>
          <p:spPr>
            <a:xfrm>
              <a:off x="-17441" y="4050250"/>
              <a:ext cx="91820" cy="71319"/>
            </a:xfrm>
            <a:custGeom>
              <a:rect l="l" t="t" r="r" b="b"/>
              <a:pathLst>
                <a:path w="2862" h="2223" extrusionOk="0">
                  <a:moveTo>
                    <a:pt x="1433" y="1"/>
                  </a:moveTo>
                  <a:cubicBezTo>
                    <a:pt x="5" y="1"/>
                    <a:pt x="1" y="2223"/>
                    <a:pt x="1433" y="2223"/>
                  </a:cubicBezTo>
                  <a:cubicBezTo>
                    <a:pt x="2861" y="2223"/>
                    <a:pt x="2861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15" name="Google Shape;1715;p23"/>
            <p:cNvSpPr/>
            <p:nvPr/>
          </p:nvSpPr>
          <p:spPr>
            <a:xfrm>
              <a:off x="278616" y="4041652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7" y="0"/>
                  </a:moveTo>
                  <a:cubicBezTo>
                    <a:pt x="9" y="0"/>
                    <a:pt x="1" y="2222"/>
                    <a:pt x="1437" y="2222"/>
                  </a:cubicBezTo>
                  <a:cubicBezTo>
                    <a:pt x="2865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16" name="Google Shape;1716;p23"/>
            <p:cNvSpPr/>
            <p:nvPr/>
          </p:nvSpPr>
          <p:spPr>
            <a:xfrm>
              <a:off x="378072" y="3776714"/>
              <a:ext cx="91788" cy="71319"/>
            </a:xfrm>
            <a:custGeom>
              <a:rect l="l" t="t" r="r" b="b"/>
              <a:pathLst>
                <a:path w="2861" h="2223" extrusionOk="0">
                  <a:moveTo>
                    <a:pt x="1433" y="1"/>
                  </a:moveTo>
                  <a:cubicBezTo>
                    <a:pt x="5" y="1"/>
                    <a:pt x="0" y="2222"/>
                    <a:pt x="1433" y="2222"/>
                  </a:cubicBezTo>
                  <a:cubicBezTo>
                    <a:pt x="1434" y="2222"/>
                    <a:pt x="1435" y="2222"/>
                    <a:pt x="1437" y="2222"/>
                  </a:cubicBezTo>
                  <a:cubicBezTo>
                    <a:pt x="2861" y="2222"/>
                    <a:pt x="2859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17" name="Google Shape;1717;p23"/>
            <p:cNvSpPr/>
            <p:nvPr/>
          </p:nvSpPr>
          <p:spPr>
            <a:xfrm>
              <a:off x="501653" y="3656662"/>
              <a:ext cx="92045" cy="71159"/>
            </a:xfrm>
            <a:custGeom>
              <a:rect l="l" t="t" r="r" b="b"/>
              <a:pathLst>
                <a:path w="2869" h="2218" extrusionOk="0">
                  <a:moveTo>
                    <a:pt x="1437" y="0"/>
                  </a:moveTo>
                  <a:cubicBezTo>
                    <a:pt x="8" y="0"/>
                    <a:pt x="0" y="2218"/>
                    <a:pt x="1437" y="2218"/>
                  </a:cubicBezTo>
                  <a:cubicBezTo>
                    <a:pt x="2865" y="2218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18" name="Google Shape;1718;p23"/>
            <p:cNvSpPr/>
            <p:nvPr/>
          </p:nvSpPr>
          <p:spPr>
            <a:xfrm>
              <a:off x="402326" y="3370967"/>
              <a:ext cx="91948" cy="71191"/>
            </a:xfrm>
            <a:custGeom>
              <a:rect l="l" t="t" r="r" b="b"/>
              <a:pathLst>
                <a:path w="2866" h="2219" extrusionOk="0">
                  <a:moveTo>
                    <a:pt x="1433" y="1"/>
                  </a:moveTo>
                  <a:cubicBezTo>
                    <a:pt x="5" y="1"/>
                    <a:pt x="1" y="2218"/>
                    <a:pt x="1433" y="2218"/>
                  </a:cubicBezTo>
                  <a:cubicBezTo>
                    <a:pt x="2865" y="2218"/>
                    <a:pt x="2865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19" name="Google Shape;1719;p23"/>
            <p:cNvSpPr/>
            <p:nvPr/>
          </p:nvSpPr>
          <p:spPr>
            <a:xfrm>
              <a:off x="219327" y="3219377"/>
              <a:ext cx="92077" cy="71191"/>
            </a:xfrm>
            <a:custGeom>
              <a:rect l="l" t="t" r="r" b="b"/>
              <a:pathLst>
                <a:path w="2870" h="2219" extrusionOk="0">
                  <a:moveTo>
                    <a:pt x="1437" y="1"/>
                  </a:moveTo>
                  <a:cubicBezTo>
                    <a:pt x="9" y="1"/>
                    <a:pt x="1" y="2218"/>
                    <a:pt x="1437" y="2218"/>
                  </a:cubicBezTo>
                  <a:cubicBezTo>
                    <a:pt x="2869" y="2218"/>
                    <a:pt x="2869" y="1"/>
                    <a:pt x="1437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20" name="Google Shape;1720;p23"/>
            <p:cNvSpPr/>
            <p:nvPr/>
          </p:nvSpPr>
          <p:spPr>
            <a:xfrm>
              <a:off x="-45449" y="3224510"/>
              <a:ext cx="92045" cy="71319"/>
            </a:xfrm>
            <a:custGeom>
              <a:rect l="l" t="t" r="r" b="b"/>
              <a:pathLst>
                <a:path w="2869" h="2223" extrusionOk="0">
                  <a:moveTo>
                    <a:pt x="1437" y="0"/>
                  </a:moveTo>
                  <a:cubicBezTo>
                    <a:pt x="4" y="0"/>
                    <a:pt x="0" y="2222"/>
                    <a:pt x="1437" y="2222"/>
                  </a:cubicBezTo>
                  <a:cubicBezTo>
                    <a:pt x="2869" y="2222"/>
                    <a:pt x="2869" y="0"/>
                    <a:pt x="1437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21" name="Google Shape;1721;p23"/>
            <p:cNvSpPr/>
            <p:nvPr/>
          </p:nvSpPr>
          <p:spPr>
            <a:xfrm>
              <a:off x="105884" y="3365673"/>
              <a:ext cx="71704" cy="73148"/>
            </a:xfrm>
            <a:custGeom>
              <a:rect l="l" t="t" r="r" b="b"/>
              <a:pathLst>
                <a:path w="2235" h="2280" extrusionOk="0">
                  <a:moveTo>
                    <a:pt x="1160" y="1"/>
                  </a:moveTo>
                  <a:cubicBezTo>
                    <a:pt x="1144" y="1"/>
                    <a:pt x="1129" y="1"/>
                    <a:pt x="1113" y="2"/>
                  </a:cubicBezTo>
                  <a:cubicBezTo>
                    <a:pt x="1012" y="19"/>
                    <a:pt x="916" y="27"/>
                    <a:pt x="819" y="44"/>
                  </a:cubicBezTo>
                  <a:cubicBezTo>
                    <a:pt x="630" y="94"/>
                    <a:pt x="466" y="191"/>
                    <a:pt x="332" y="325"/>
                  </a:cubicBezTo>
                  <a:cubicBezTo>
                    <a:pt x="273" y="401"/>
                    <a:pt x="214" y="481"/>
                    <a:pt x="155" y="552"/>
                  </a:cubicBezTo>
                  <a:cubicBezTo>
                    <a:pt x="55" y="724"/>
                    <a:pt x="4" y="913"/>
                    <a:pt x="4" y="1115"/>
                  </a:cubicBezTo>
                  <a:lnTo>
                    <a:pt x="4" y="1165"/>
                  </a:lnTo>
                  <a:cubicBezTo>
                    <a:pt x="0" y="1321"/>
                    <a:pt x="29" y="1459"/>
                    <a:pt x="97" y="1598"/>
                  </a:cubicBezTo>
                  <a:cubicBezTo>
                    <a:pt x="147" y="1732"/>
                    <a:pt x="218" y="1854"/>
                    <a:pt x="332" y="1955"/>
                  </a:cubicBezTo>
                  <a:cubicBezTo>
                    <a:pt x="428" y="2064"/>
                    <a:pt x="550" y="2140"/>
                    <a:pt x="689" y="2186"/>
                  </a:cubicBezTo>
                  <a:cubicBezTo>
                    <a:pt x="806" y="2246"/>
                    <a:pt x="933" y="2280"/>
                    <a:pt x="1071" y="2280"/>
                  </a:cubicBezTo>
                  <a:cubicBezTo>
                    <a:pt x="1086" y="2280"/>
                    <a:pt x="1102" y="2279"/>
                    <a:pt x="1117" y="2278"/>
                  </a:cubicBezTo>
                  <a:cubicBezTo>
                    <a:pt x="1218" y="2266"/>
                    <a:pt x="1310" y="2253"/>
                    <a:pt x="1411" y="2236"/>
                  </a:cubicBezTo>
                  <a:cubicBezTo>
                    <a:pt x="1600" y="2186"/>
                    <a:pt x="1764" y="2089"/>
                    <a:pt x="1899" y="1955"/>
                  </a:cubicBezTo>
                  <a:cubicBezTo>
                    <a:pt x="1957" y="1879"/>
                    <a:pt x="2016" y="1804"/>
                    <a:pt x="2071" y="1728"/>
                  </a:cubicBezTo>
                  <a:cubicBezTo>
                    <a:pt x="2172" y="1556"/>
                    <a:pt x="2226" y="1367"/>
                    <a:pt x="2226" y="1165"/>
                  </a:cubicBezTo>
                  <a:lnTo>
                    <a:pt x="2226" y="1115"/>
                  </a:lnTo>
                  <a:cubicBezTo>
                    <a:pt x="2235" y="955"/>
                    <a:pt x="2205" y="817"/>
                    <a:pt x="2130" y="682"/>
                  </a:cubicBezTo>
                  <a:cubicBezTo>
                    <a:pt x="2083" y="548"/>
                    <a:pt x="2012" y="426"/>
                    <a:pt x="1899" y="325"/>
                  </a:cubicBezTo>
                  <a:cubicBezTo>
                    <a:pt x="1798" y="216"/>
                    <a:pt x="1680" y="145"/>
                    <a:pt x="1542" y="94"/>
                  </a:cubicBezTo>
                  <a:cubicBezTo>
                    <a:pt x="1424" y="34"/>
                    <a:pt x="1297" y="1"/>
                    <a:pt x="1160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22" name="Google Shape;1722;p23"/>
            <p:cNvSpPr/>
            <p:nvPr/>
          </p:nvSpPr>
          <p:spPr>
            <a:xfrm>
              <a:off x="430206" y="4151342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3" y="0"/>
                  </a:moveTo>
                  <a:cubicBezTo>
                    <a:pt x="9" y="0"/>
                    <a:pt x="1" y="2222"/>
                    <a:pt x="1433" y="2222"/>
                  </a:cubicBezTo>
                  <a:cubicBezTo>
                    <a:pt x="2866" y="2222"/>
                    <a:pt x="2870" y="0"/>
                    <a:pt x="1433" y="0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23" name="Google Shape;1723;p23"/>
            <p:cNvSpPr/>
            <p:nvPr/>
          </p:nvSpPr>
          <p:spPr>
            <a:xfrm>
              <a:off x="447594" y="3893398"/>
              <a:ext cx="92077" cy="71319"/>
            </a:xfrm>
            <a:custGeom>
              <a:rect l="l" t="t" r="r" b="b"/>
              <a:pathLst>
                <a:path w="2870" h="2223" extrusionOk="0">
                  <a:moveTo>
                    <a:pt x="1433" y="1"/>
                  </a:moveTo>
                  <a:cubicBezTo>
                    <a:pt x="5" y="1"/>
                    <a:pt x="1" y="2223"/>
                    <a:pt x="1433" y="2223"/>
                  </a:cubicBezTo>
                  <a:cubicBezTo>
                    <a:pt x="1434" y="2223"/>
                    <a:pt x="1436" y="2223"/>
                    <a:pt x="1437" y="2223"/>
                  </a:cubicBezTo>
                  <a:cubicBezTo>
                    <a:pt x="2870" y="2223"/>
                    <a:pt x="2868" y="1"/>
                    <a:pt x="1433" y="1"/>
                  </a:cubicBezTo>
                  <a:close/>
                </a:path>
              </a:pathLst>
            </a:custGeom>
            <a:solidFill>
              <a:srgbClr val="FDE7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724" name="Google Shape;1724;p23"/>
          <p:cNvGrpSpPr/>
          <p:nvPr/>
        </p:nvGrpSpPr>
        <p:grpSpPr>
          <a:xfrm>
            <a:off x="8573911" y="-56603"/>
            <a:ext cx="1314805" cy="1099499"/>
            <a:chOff x="8837232" y="-149253"/>
            <a:chExt cx="1314805" cy="1099499"/>
          </a:xfrm>
        </p:grpSpPr>
        <p:sp>
          <p:nvSpPr>
            <p:cNvPr id="1725" name="Google Shape;1725;p23"/>
            <p:cNvSpPr/>
            <p:nvPr/>
          </p:nvSpPr>
          <p:spPr>
            <a:xfrm>
              <a:off x="8840761" y="261627"/>
              <a:ext cx="483515" cy="281331"/>
            </a:xfrm>
            <a:custGeom>
              <a:rect l="l" t="t" r="r" b="b"/>
              <a:pathLst>
                <a:path w="15071" h="8769" extrusionOk="0">
                  <a:moveTo>
                    <a:pt x="9195" y="0"/>
                  </a:moveTo>
                  <a:cubicBezTo>
                    <a:pt x="4965" y="0"/>
                    <a:pt x="2007" y="3193"/>
                    <a:pt x="0" y="8768"/>
                  </a:cubicBezTo>
                  <a:cubicBezTo>
                    <a:pt x="6447" y="8684"/>
                    <a:pt x="11660" y="6622"/>
                    <a:pt x="15071" y="1670"/>
                  </a:cubicBezTo>
                  <a:cubicBezTo>
                    <a:pt x="12883" y="538"/>
                    <a:pt x="10932" y="0"/>
                    <a:pt x="919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26" name="Google Shape;1726;p23"/>
            <p:cNvSpPr/>
            <p:nvPr/>
          </p:nvSpPr>
          <p:spPr>
            <a:xfrm>
              <a:off x="8837232" y="-149253"/>
              <a:ext cx="1314805" cy="1099499"/>
            </a:xfrm>
            <a:custGeom>
              <a:rect l="l" t="t" r="r" b="b"/>
              <a:pathLst>
                <a:path w="40982" h="34271" extrusionOk="0">
                  <a:moveTo>
                    <a:pt x="32466" y="10665"/>
                  </a:moveTo>
                  <a:cubicBezTo>
                    <a:pt x="35095" y="10665"/>
                    <a:pt x="37474" y="11897"/>
                    <a:pt x="39617" y="13317"/>
                  </a:cubicBezTo>
                  <a:cubicBezTo>
                    <a:pt x="37148" y="14061"/>
                    <a:pt x="34577" y="14401"/>
                    <a:pt x="32002" y="14494"/>
                  </a:cubicBezTo>
                  <a:cubicBezTo>
                    <a:pt x="31427" y="14513"/>
                    <a:pt x="30851" y="14522"/>
                    <a:pt x="30274" y="14522"/>
                  </a:cubicBezTo>
                  <a:cubicBezTo>
                    <a:pt x="29470" y="14522"/>
                    <a:pt x="28666" y="14504"/>
                    <a:pt x="27861" y="14473"/>
                  </a:cubicBezTo>
                  <a:cubicBezTo>
                    <a:pt x="27584" y="14464"/>
                    <a:pt x="27311" y="14443"/>
                    <a:pt x="27034" y="14426"/>
                  </a:cubicBezTo>
                  <a:cubicBezTo>
                    <a:pt x="29066" y="13851"/>
                    <a:pt x="31070" y="13200"/>
                    <a:pt x="33044" y="12452"/>
                  </a:cubicBezTo>
                  <a:cubicBezTo>
                    <a:pt x="33416" y="12310"/>
                    <a:pt x="33311" y="11755"/>
                    <a:pt x="32985" y="11755"/>
                  </a:cubicBezTo>
                  <a:cubicBezTo>
                    <a:pt x="32946" y="11755"/>
                    <a:pt x="32904" y="11763"/>
                    <a:pt x="32859" y="11780"/>
                  </a:cubicBezTo>
                  <a:cubicBezTo>
                    <a:pt x="30831" y="12549"/>
                    <a:pt x="28756" y="13221"/>
                    <a:pt x="26660" y="13805"/>
                  </a:cubicBezTo>
                  <a:cubicBezTo>
                    <a:pt x="27907" y="11915"/>
                    <a:pt x="29986" y="10718"/>
                    <a:pt x="32284" y="10667"/>
                  </a:cubicBezTo>
                  <a:cubicBezTo>
                    <a:pt x="32345" y="10666"/>
                    <a:pt x="32406" y="10665"/>
                    <a:pt x="32466" y="10665"/>
                  </a:cubicBezTo>
                  <a:close/>
                  <a:moveTo>
                    <a:pt x="10912" y="14477"/>
                  </a:moveTo>
                  <a:cubicBezTo>
                    <a:pt x="11979" y="14477"/>
                    <a:pt x="12983" y="14746"/>
                    <a:pt x="13983" y="15094"/>
                  </a:cubicBezTo>
                  <a:cubicBezTo>
                    <a:pt x="11073" y="16820"/>
                    <a:pt x="7923" y="18102"/>
                    <a:pt x="4625" y="18879"/>
                  </a:cubicBezTo>
                  <a:cubicBezTo>
                    <a:pt x="4220" y="18976"/>
                    <a:pt x="4350" y="19562"/>
                    <a:pt x="4720" y="19562"/>
                  </a:cubicBezTo>
                  <a:cubicBezTo>
                    <a:pt x="4749" y="19562"/>
                    <a:pt x="4779" y="19558"/>
                    <a:pt x="4810" y="19551"/>
                  </a:cubicBezTo>
                  <a:cubicBezTo>
                    <a:pt x="7906" y="18820"/>
                    <a:pt x="10884" y="17648"/>
                    <a:pt x="13652" y="16090"/>
                  </a:cubicBezTo>
                  <a:lnTo>
                    <a:pt x="13652" y="16090"/>
                  </a:lnTo>
                  <a:cubicBezTo>
                    <a:pt x="11745" y="18446"/>
                    <a:pt x="9157" y="20239"/>
                    <a:pt x="6280" y="21197"/>
                  </a:cubicBezTo>
                  <a:cubicBezTo>
                    <a:pt x="4600" y="21760"/>
                    <a:pt x="2844" y="22029"/>
                    <a:pt x="1080" y="22037"/>
                  </a:cubicBezTo>
                  <a:cubicBezTo>
                    <a:pt x="1782" y="20899"/>
                    <a:pt x="2479" y="19761"/>
                    <a:pt x="3239" y="18669"/>
                  </a:cubicBezTo>
                  <a:cubicBezTo>
                    <a:pt x="3655" y="18068"/>
                    <a:pt x="4079" y="17467"/>
                    <a:pt x="4621" y="16967"/>
                  </a:cubicBezTo>
                  <a:cubicBezTo>
                    <a:pt x="5146" y="16484"/>
                    <a:pt x="5764" y="16111"/>
                    <a:pt x="6389" y="15770"/>
                  </a:cubicBezTo>
                  <a:cubicBezTo>
                    <a:pt x="7662" y="15082"/>
                    <a:pt x="9073" y="14573"/>
                    <a:pt x="10522" y="14489"/>
                  </a:cubicBezTo>
                  <a:cubicBezTo>
                    <a:pt x="10653" y="14481"/>
                    <a:pt x="10783" y="14477"/>
                    <a:pt x="10912" y="14477"/>
                  </a:cubicBezTo>
                  <a:close/>
                  <a:moveTo>
                    <a:pt x="23627" y="19635"/>
                  </a:moveTo>
                  <a:cubicBezTo>
                    <a:pt x="24526" y="21063"/>
                    <a:pt x="25227" y="22684"/>
                    <a:pt x="24841" y="24398"/>
                  </a:cubicBezTo>
                  <a:cubicBezTo>
                    <a:pt x="24824" y="24473"/>
                    <a:pt x="24833" y="24536"/>
                    <a:pt x="24854" y="24595"/>
                  </a:cubicBezTo>
                  <a:cubicBezTo>
                    <a:pt x="24728" y="26309"/>
                    <a:pt x="24400" y="28035"/>
                    <a:pt x="23589" y="29564"/>
                  </a:cubicBezTo>
                  <a:cubicBezTo>
                    <a:pt x="23174" y="30341"/>
                    <a:pt x="22670" y="31076"/>
                    <a:pt x="22195" y="31815"/>
                  </a:cubicBezTo>
                  <a:cubicBezTo>
                    <a:pt x="21821" y="32391"/>
                    <a:pt x="21426" y="32958"/>
                    <a:pt x="20872" y="33357"/>
                  </a:cubicBezTo>
                  <a:cubicBezTo>
                    <a:pt x="20334" y="32197"/>
                    <a:pt x="19906" y="30996"/>
                    <a:pt x="19595" y="29761"/>
                  </a:cubicBezTo>
                  <a:cubicBezTo>
                    <a:pt x="19259" y="28409"/>
                    <a:pt x="18982" y="26968"/>
                    <a:pt x="19108" y="25565"/>
                  </a:cubicBezTo>
                  <a:cubicBezTo>
                    <a:pt x="19318" y="23209"/>
                    <a:pt x="21002" y="21105"/>
                    <a:pt x="22938" y="19811"/>
                  </a:cubicBezTo>
                  <a:lnTo>
                    <a:pt x="22938" y="19811"/>
                  </a:lnTo>
                  <a:cubicBezTo>
                    <a:pt x="23190" y="22638"/>
                    <a:pt x="23686" y="25704"/>
                    <a:pt x="22056" y="28207"/>
                  </a:cubicBezTo>
                  <a:cubicBezTo>
                    <a:pt x="21892" y="28471"/>
                    <a:pt x="22137" y="28720"/>
                    <a:pt x="22381" y="28720"/>
                  </a:cubicBezTo>
                  <a:cubicBezTo>
                    <a:pt x="22487" y="28720"/>
                    <a:pt x="22593" y="28673"/>
                    <a:pt x="22665" y="28560"/>
                  </a:cubicBezTo>
                  <a:cubicBezTo>
                    <a:pt x="24408" y="25880"/>
                    <a:pt x="23879" y="22642"/>
                    <a:pt x="23627" y="19635"/>
                  </a:cubicBezTo>
                  <a:close/>
                  <a:moveTo>
                    <a:pt x="18165" y="1"/>
                  </a:moveTo>
                  <a:cubicBezTo>
                    <a:pt x="18031" y="1"/>
                    <a:pt x="17909" y="77"/>
                    <a:pt x="17885" y="255"/>
                  </a:cubicBezTo>
                  <a:cubicBezTo>
                    <a:pt x="17587" y="2414"/>
                    <a:pt x="17335" y="4573"/>
                    <a:pt x="17474" y="6702"/>
                  </a:cubicBezTo>
                  <a:cubicBezTo>
                    <a:pt x="17444" y="6736"/>
                    <a:pt x="17423" y="6769"/>
                    <a:pt x="17411" y="6820"/>
                  </a:cubicBezTo>
                  <a:cubicBezTo>
                    <a:pt x="17163" y="7618"/>
                    <a:pt x="17083" y="8449"/>
                    <a:pt x="16915" y="9268"/>
                  </a:cubicBezTo>
                  <a:cubicBezTo>
                    <a:pt x="16764" y="10004"/>
                    <a:pt x="16562" y="10730"/>
                    <a:pt x="16306" y="11440"/>
                  </a:cubicBezTo>
                  <a:cubicBezTo>
                    <a:pt x="15907" y="12561"/>
                    <a:pt x="15374" y="13632"/>
                    <a:pt x="14731" y="14641"/>
                  </a:cubicBezTo>
                  <a:cubicBezTo>
                    <a:pt x="13496" y="14183"/>
                    <a:pt x="12257" y="13805"/>
                    <a:pt x="10940" y="13805"/>
                  </a:cubicBezTo>
                  <a:cubicBezTo>
                    <a:pt x="10806" y="13805"/>
                    <a:pt x="10671" y="13809"/>
                    <a:pt x="10535" y="13817"/>
                  </a:cubicBezTo>
                  <a:cubicBezTo>
                    <a:pt x="9010" y="13906"/>
                    <a:pt x="7532" y="14410"/>
                    <a:pt x="6188" y="15124"/>
                  </a:cubicBezTo>
                  <a:cubicBezTo>
                    <a:pt x="5528" y="15472"/>
                    <a:pt x="4886" y="15871"/>
                    <a:pt x="4315" y="16354"/>
                  </a:cubicBezTo>
                  <a:cubicBezTo>
                    <a:pt x="3752" y="16825"/>
                    <a:pt x="3311" y="17413"/>
                    <a:pt x="2886" y="18005"/>
                  </a:cubicBezTo>
                  <a:cubicBezTo>
                    <a:pt x="1912" y="19370"/>
                    <a:pt x="1038" y="20811"/>
                    <a:pt x="173" y="22243"/>
                  </a:cubicBezTo>
                  <a:cubicBezTo>
                    <a:pt x="1" y="22481"/>
                    <a:pt x="241" y="22726"/>
                    <a:pt x="475" y="22726"/>
                  </a:cubicBezTo>
                  <a:cubicBezTo>
                    <a:pt x="481" y="22726"/>
                    <a:pt x="487" y="22726"/>
                    <a:pt x="492" y="22726"/>
                  </a:cubicBezTo>
                  <a:cubicBezTo>
                    <a:pt x="522" y="22730"/>
                    <a:pt x="543" y="22743"/>
                    <a:pt x="572" y="22743"/>
                  </a:cubicBezTo>
                  <a:cubicBezTo>
                    <a:pt x="716" y="22746"/>
                    <a:pt x="860" y="22748"/>
                    <a:pt x="1004" y="22748"/>
                  </a:cubicBezTo>
                  <a:cubicBezTo>
                    <a:pt x="4388" y="22748"/>
                    <a:pt x="7761" y="21755"/>
                    <a:pt x="10573" y="19861"/>
                  </a:cubicBezTo>
                  <a:cubicBezTo>
                    <a:pt x="12337" y="18669"/>
                    <a:pt x="13845" y="17144"/>
                    <a:pt x="15038" y="15397"/>
                  </a:cubicBezTo>
                  <a:cubicBezTo>
                    <a:pt x="15160" y="15350"/>
                    <a:pt x="15231" y="15224"/>
                    <a:pt x="15244" y="15086"/>
                  </a:cubicBezTo>
                  <a:cubicBezTo>
                    <a:pt x="15781" y="14254"/>
                    <a:pt x="16256" y="13376"/>
                    <a:pt x="16642" y="12456"/>
                  </a:cubicBezTo>
                  <a:cubicBezTo>
                    <a:pt x="16991" y="11633"/>
                    <a:pt x="17268" y="10789"/>
                    <a:pt x="17478" y="9920"/>
                  </a:cubicBezTo>
                  <a:cubicBezTo>
                    <a:pt x="17579" y="9495"/>
                    <a:pt x="17650" y="9058"/>
                    <a:pt x="17726" y="8626"/>
                  </a:cubicBezTo>
                  <a:cubicBezTo>
                    <a:pt x="17852" y="9289"/>
                    <a:pt x="18011" y="9953"/>
                    <a:pt x="18251" y="10613"/>
                  </a:cubicBezTo>
                  <a:cubicBezTo>
                    <a:pt x="19347" y="13670"/>
                    <a:pt x="21300" y="16232"/>
                    <a:pt x="23127" y="18874"/>
                  </a:cubicBezTo>
                  <a:cubicBezTo>
                    <a:pt x="23052" y="18887"/>
                    <a:pt x="22997" y="18929"/>
                    <a:pt x="22955" y="18992"/>
                  </a:cubicBezTo>
                  <a:cubicBezTo>
                    <a:pt x="20733" y="20332"/>
                    <a:pt x="18784" y="22646"/>
                    <a:pt x="18448" y="25280"/>
                  </a:cubicBezTo>
                  <a:cubicBezTo>
                    <a:pt x="18255" y="26775"/>
                    <a:pt x="18537" y="28337"/>
                    <a:pt x="18889" y="29799"/>
                  </a:cubicBezTo>
                  <a:cubicBezTo>
                    <a:pt x="19246" y="31286"/>
                    <a:pt x="19776" y="32718"/>
                    <a:pt x="20443" y="34092"/>
                  </a:cubicBezTo>
                  <a:cubicBezTo>
                    <a:pt x="20504" y="34218"/>
                    <a:pt x="20605" y="34270"/>
                    <a:pt x="20709" y="34270"/>
                  </a:cubicBezTo>
                  <a:cubicBezTo>
                    <a:pt x="20813" y="34270"/>
                    <a:pt x="20920" y="34218"/>
                    <a:pt x="20994" y="34134"/>
                  </a:cubicBezTo>
                  <a:cubicBezTo>
                    <a:pt x="21687" y="33739"/>
                    <a:pt x="22182" y="33121"/>
                    <a:pt x="22619" y="32466"/>
                  </a:cubicBezTo>
                  <a:cubicBezTo>
                    <a:pt x="23165" y="31635"/>
                    <a:pt x="23736" y="30807"/>
                    <a:pt x="24203" y="29929"/>
                  </a:cubicBezTo>
                  <a:cubicBezTo>
                    <a:pt x="25101" y="28228"/>
                    <a:pt x="25458" y="26317"/>
                    <a:pt x="25580" y="24410"/>
                  </a:cubicBezTo>
                  <a:cubicBezTo>
                    <a:pt x="25580" y="24377"/>
                    <a:pt x="25572" y="24347"/>
                    <a:pt x="25568" y="24322"/>
                  </a:cubicBezTo>
                  <a:cubicBezTo>
                    <a:pt x="26135" y="21058"/>
                    <a:pt x="23526" y="18337"/>
                    <a:pt x="21829" y="15833"/>
                  </a:cubicBezTo>
                  <a:cubicBezTo>
                    <a:pt x="21279" y="15019"/>
                    <a:pt x="20754" y="14179"/>
                    <a:pt x="20275" y="13317"/>
                  </a:cubicBezTo>
                  <a:lnTo>
                    <a:pt x="20275" y="13317"/>
                  </a:lnTo>
                  <a:cubicBezTo>
                    <a:pt x="21073" y="13805"/>
                    <a:pt x="21909" y="14233"/>
                    <a:pt x="22800" y="14515"/>
                  </a:cubicBezTo>
                  <a:cubicBezTo>
                    <a:pt x="24152" y="14947"/>
                    <a:pt x="25580" y="15082"/>
                    <a:pt x="26987" y="15157"/>
                  </a:cubicBezTo>
                  <a:cubicBezTo>
                    <a:pt x="28077" y="15214"/>
                    <a:pt x="29171" y="15249"/>
                    <a:pt x="30264" y="15249"/>
                  </a:cubicBezTo>
                  <a:cubicBezTo>
                    <a:pt x="32062" y="15249"/>
                    <a:pt x="33860" y="15155"/>
                    <a:pt x="35644" y="14909"/>
                  </a:cubicBezTo>
                  <a:cubicBezTo>
                    <a:pt x="37249" y="14687"/>
                    <a:pt x="38836" y="14342"/>
                    <a:pt x="40378" y="13834"/>
                  </a:cubicBezTo>
                  <a:cubicBezTo>
                    <a:pt x="40421" y="13854"/>
                    <a:pt x="40463" y="13863"/>
                    <a:pt x="40504" y="13863"/>
                  </a:cubicBezTo>
                  <a:cubicBezTo>
                    <a:pt x="40790" y="13863"/>
                    <a:pt x="40982" y="13418"/>
                    <a:pt x="40680" y="13208"/>
                  </a:cubicBezTo>
                  <a:cubicBezTo>
                    <a:pt x="40659" y="13191"/>
                    <a:pt x="40630" y="13175"/>
                    <a:pt x="40609" y="13162"/>
                  </a:cubicBezTo>
                  <a:cubicBezTo>
                    <a:pt x="40600" y="13154"/>
                    <a:pt x="40588" y="13145"/>
                    <a:pt x="40579" y="13141"/>
                  </a:cubicBezTo>
                  <a:cubicBezTo>
                    <a:pt x="38188" y="11487"/>
                    <a:pt x="35471" y="9983"/>
                    <a:pt x="32502" y="9983"/>
                  </a:cubicBezTo>
                  <a:cubicBezTo>
                    <a:pt x="32326" y="9983"/>
                    <a:pt x="32150" y="9989"/>
                    <a:pt x="31973" y="9999"/>
                  </a:cubicBezTo>
                  <a:cubicBezTo>
                    <a:pt x="29306" y="10163"/>
                    <a:pt x="26895" y="11726"/>
                    <a:pt x="25685" y="14107"/>
                  </a:cubicBezTo>
                  <a:cubicBezTo>
                    <a:pt x="25563" y="14149"/>
                    <a:pt x="25500" y="14233"/>
                    <a:pt x="25479" y="14330"/>
                  </a:cubicBezTo>
                  <a:cubicBezTo>
                    <a:pt x="24875" y="14263"/>
                    <a:pt x="24270" y="14179"/>
                    <a:pt x="23678" y="14032"/>
                  </a:cubicBezTo>
                  <a:cubicBezTo>
                    <a:pt x="22187" y="13670"/>
                    <a:pt x="20868" y="12935"/>
                    <a:pt x="19624" y="12053"/>
                  </a:cubicBezTo>
                  <a:cubicBezTo>
                    <a:pt x="18826" y="10373"/>
                    <a:pt x="18255" y="8596"/>
                    <a:pt x="18129" y="6702"/>
                  </a:cubicBezTo>
                  <a:cubicBezTo>
                    <a:pt x="17986" y="4606"/>
                    <a:pt x="18272" y="2515"/>
                    <a:pt x="18558" y="440"/>
                  </a:cubicBezTo>
                  <a:cubicBezTo>
                    <a:pt x="18595" y="175"/>
                    <a:pt x="18366" y="1"/>
                    <a:pt x="1816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727" name="Google Shape;1727;p23"/>
          <p:cNvGrpSpPr/>
          <p:nvPr/>
        </p:nvGrpSpPr>
        <p:grpSpPr>
          <a:xfrm>
            <a:off x="-122415" y="4739671"/>
            <a:ext cx="900748" cy="694297"/>
            <a:chOff x="-122415" y="4739671"/>
            <a:chExt cx="900748" cy="694297"/>
          </a:xfrm>
        </p:grpSpPr>
        <p:sp>
          <p:nvSpPr>
            <p:cNvPr id="1728" name="Google Shape;1728;p23"/>
            <p:cNvSpPr/>
            <p:nvPr/>
          </p:nvSpPr>
          <p:spPr>
            <a:xfrm>
              <a:off x="-74163" y="4838709"/>
              <a:ext cx="238277" cy="386915"/>
            </a:xfrm>
            <a:custGeom>
              <a:rect l="l" t="t" r="r" b="b"/>
              <a:pathLst>
                <a:path w="7427" h="12060" extrusionOk="0">
                  <a:moveTo>
                    <a:pt x="5045" y="0"/>
                  </a:moveTo>
                  <a:lnTo>
                    <a:pt x="5045" y="0"/>
                  </a:lnTo>
                  <a:cubicBezTo>
                    <a:pt x="1" y="4595"/>
                    <a:pt x="244" y="8615"/>
                    <a:pt x="5780" y="12059"/>
                  </a:cubicBezTo>
                  <a:cubicBezTo>
                    <a:pt x="7427" y="7746"/>
                    <a:pt x="7183" y="3722"/>
                    <a:pt x="50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29" name="Google Shape;1729;p23"/>
            <p:cNvSpPr/>
            <p:nvPr/>
          </p:nvSpPr>
          <p:spPr>
            <a:xfrm>
              <a:off x="161258" y="4739671"/>
              <a:ext cx="380017" cy="460737"/>
            </a:xfrm>
            <a:custGeom>
              <a:rect l="l" t="t" r="r" b="b"/>
              <a:pathLst>
                <a:path w="11845" h="14361" extrusionOk="0">
                  <a:moveTo>
                    <a:pt x="11845" y="0"/>
                  </a:moveTo>
                  <a:lnTo>
                    <a:pt x="11845" y="0"/>
                  </a:lnTo>
                  <a:cubicBezTo>
                    <a:pt x="3692" y="349"/>
                    <a:pt x="0" y="4952"/>
                    <a:pt x="1344" y="14361"/>
                  </a:cubicBezTo>
                  <a:cubicBezTo>
                    <a:pt x="7792" y="11887"/>
                    <a:pt x="11085" y="6935"/>
                    <a:pt x="118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30" name="Google Shape;1730;p23"/>
            <p:cNvSpPr/>
            <p:nvPr/>
          </p:nvSpPr>
          <p:spPr>
            <a:xfrm>
              <a:off x="-122415" y="4748140"/>
              <a:ext cx="900748" cy="685828"/>
            </a:xfrm>
            <a:custGeom>
              <a:rect l="l" t="t" r="r" b="b"/>
              <a:pathLst>
                <a:path w="28076" h="21377" extrusionOk="0">
                  <a:moveTo>
                    <a:pt x="20479" y="294"/>
                  </a:moveTo>
                  <a:cubicBezTo>
                    <a:pt x="20819" y="294"/>
                    <a:pt x="21160" y="324"/>
                    <a:pt x="21498" y="387"/>
                  </a:cubicBezTo>
                  <a:cubicBezTo>
                    <a:pt x="21153" y="1769"/>
                    <a:pt x="20805" y="3147"/>
                    <a:pt x="20355" y="4503"/>
                  </a:cubicBezTo>
                  <a:cubicBezTo>
                    <a:pt x="19578" y="6856"/>
                    <a:pt x="18494" y="9149"/>
                    <a:pt x="16764" y="10951"/>
                  </a:cubicBezTo>
                  <a:cubicBezTo>
                    <a:pt x="15231" y="12547"/>
                    <a:pt x="13219" y="13757"/>
                    <a:pt x="10989" y="13967"/>
                  </a:cubicBezTo>
                  <a:cubicBezTo>
                    <a:pt x="11341" y="13261"/>
                    <a:pt x="11686" y="12559"/>
                    <a:pt x="12051" y="11858"/>
                  </a:cubicBezTo>
                  <a:cubicBezTo>
                    <a:pt x="13374" y="9313"/>
                    <a:pt x="14870" y="6814"/>
                    <a:pt x="16978" y="4839"/>
                  </a:cubicBezTo>
                  <a:cubicBezTo>
                    <a:pt x="17086" y="4741"/>
                    <a:pt x="16985" y="4594"/>
                    <a:pt x="16871" y="4594"/>
                  </a:cubicBezTo>
                  <a:cubicBezTo>
                    <a:pt x="16839" y="4594"/>
                    <a:pt x="16806" y="4606"/>
                    <a:pt x="16777" y="4634"/>
                  </a:cubicBezTo>
                  <a:cubicBezTo>
                    <a:pt x="16176" y="5196"/>
                    <a:pt x="15621" y="5801"/>
                    <a:pt x="15105" y="6436"/>
                  </a:cubicBezTo>
                  <a:cubicBezTo>
                    <a:pt x="13370" y="8594"/>
                    <a:pt x="12102" y="11073"/>
                    <a:pt x="10875" y="13538"/>
                  </a:cubicBezTo>
                  <a:cubicBezTo>
                    <a:pt x="10842" y="13097"/>
                    <a:pt x="10821" y="12652"/>
                    <a:pt x="10821" y="12207"/>
                  </a:cubicBezTo>
                  <a:cubicBezTo>
                    <a:pt x="10821" y="11291"/>
                    <a:pt x="10900" y="10380"/>
                    <a:pt x="11073" y="9481"/>
                  </a:cubicBezTo>
                  <a:cubicBezTo>
                    <a:pt x="11400" y="7780"/>
                    <a:pt x="12055" y="6142"/>
                    <a:pt x="13043" y="4713"/>
                  </a:cubicBezTo>
                  <a:cubicBezTo>
                    <a:pt x="13950" y="3411"/>
                    <a:pt x="15126" y="2294"/>
                    <a:pt x="16499" y="1488"/>
                  </a:cubicBezTo>
                  <a:cubicBezTo>
                    <a:pt x="17692" y="792"/>
                    <a:pt x="19082" y="294"/>
                    <a:pt x="20479" y="294"/>
                  </a:cubicBezTo>
                  <a:close/>
                  <a:moveTo>
                    <a:pt x="7280" y="2954"/>
                  </a:moveTo>
                  <a:cubicBezTo>
                    <a:pt x="7284" y="2962"/>
                    <a:pt x="7288" y="2970"/>
                    <a:pt x="7292" y="2987"/>
                  </a:cubicBezTo>
                  <a:cubicBezTo>
                    <a:pt x="7309" y="3038"/>
                    <a:pt x="7364" y="3096"/>
                    <a:pt x="7389" y="3143"/>
                  </a:cubicBezTo>
                  <a:cubicBezTo>
                    <a:pt x="7439" y="3235"/>
                    <a:pt x="7490" y="3319"/>
                    <a:pt x="7536" y="3407"/>
                  </a:cubicBezTo>
                  <a:cubicBezTo>
                    <a:pt x="7956" y="4193"/>
                    <a:pt x="8258" y="5041"/>
                    <a:pt x="8460" y="5911"/>
                  </a:cubicBezTo>
                  <a:cubicBezTo>
                    <a:pt x="8863" y="7675"/>
                    <a:pt x="8838" y="9535"/>
                    <a:pt x="8485" y="11308"/>
                  </a:cubicBezTo>
                  <a:cubicBezTo>
                    <a:pt x="8292" y="12299"/>
                    <a:pt x="7985" y="13265"/>
                    <a:pt x="7675" y="14227"/>
                  </a:cubicBezTo>
                  <a:cubicBezTo>
                    <a:pt x="7658" y="14303"/>
                    <a:pt x="7628" y="14378"/>
                    <a:pt x="7603" y="14458"/>
                  </a:cubicBezTo>
                  <a:cubicBezTo>
                    <a:pt x="7082" y="12043"/>
                    <a:pt x="6805" y="9544"/>
                    <a:pt x="7263" y="7099"/>
                  </a:cubicBezTo>
                  <a:cubicBezTo>
                    <a:pt x="7286" y="6988"/>
                    <a:pt x="7191" y="6914"/>
                    <a:pt x="7106" y="6914"/>
                  </a:cubicBezTo>
                  <a:cubicBezTo>
                    <a:pt x="7049" y="6914"/>
                    <a:pt x="6997" y="6946"/>
                    <a:pt x="6986" y="7019"/>
                  </a:cubicBezTo>
                  <a:cubicBezTo>
                    <a:pt x="6503" y="9590"/>
                    <a:pt x="6809" y="12223"/>
                    <a:pt x="7372" y="14756"/>
                  </a:cubicBezTo>
                  <a:cubicBezTo>
                    <a:pt x="5822" y="13597"/>
                    <a:pt x="4928" y="11749"/>
                    <a:pt x="4680" y="9850"/>
                  </a:cubicBezTo>
                  <a:cubicBezTo>
                    <a:pt x="4554" y="8876"/>
                    <a:pt x="4579" y="7880"/>
                    <a:pt x="4730" y="6910"/>
                  </a:cubicBezTo>
                  <a:cubicBezTo>
                    <a:pt x="4877" y="5974"/>
                    <a:pt x="5180" y="5049"/>
                    <a:pt x="5772" y="4298"/>
                  </a:cubicBezTo>
                  <a:cubicBezTo>
                    <a:pt x="6045" y="3953"/>
                    <a:pt x="6360" y="3647"/>
                    <a:pt x="6700" y="3374"/>
                  </a:cubicBezTo>
                  <a:cubicBezTo>
                    <a:pt x="6805" y="3290"/>
                    <a:pt x="6914" y="3206"/>
                    <a:pt x="7032" y="3130"/>
                  </a:cubicBezTo>
                  <a:cubicBezTo>
                    <a:pt x="7091" y="3088"/>
                    <a:pt x="7200" y="2983"/>
                    <a:pt x="7280" y="2954"/>
                  </a:cubicBezTo>
                  <a:close/>
                  <a:moveTo>
                    <a:pt x="13834" y="16104"/>
                  </a:moveTo>
                  <a:cubicBezTo>
                    <a:pt x="16077" y="16104"/>
                    <a:pt x="18321" y="16249"/>
                    <a:pt x="20544" y="16541"/>
                  </a:cubicBezTo>
                  <a:cubicBezTo>
                    <a:pt x="22888" y="16848"/>
                    <a:pt x="25206" y="17318"/>
                    <a:pt x="27487" y="17944"/>
                  </a:cubicBezTo>
                  <a:cubicBezTo>
                    <a:pt x="26336" y="18507"/>
                    <a:pt x="25227" y="19162"/>
                    <a:pt x="24089" y="19738"/>
                  </a:cubicBezTo>
                  <a:cubicBezTo>
                    <a:pt x="22993" y="20296"/>
                    <a:pt x="21842" y="20775"/>
                    <a:pt x="20620" y="20977"/>
                  </a:cubicBezTo>
                  <a:cubicBezTo>
                    <a:pt x="20194" y="21048"/>
                    <a:pt x="19763" y="21083"/>
                    <a:pt x="19332" y="21083"/>
                  </a:cubicBezTo>
                  <a:cubicBezTo>
                    <a:pt x="18500" y="21083"/>
                    <a:pt x="17667" y="20953"/>
                    <a:pt x="16873" y="20704"/>
                  </a:cubicBezTo>
                  <a:cubicBezTo>
                    <a:pt x="14735" y="20040"/>
                    <a:pt x="12950" y="18444"/>
                    <a:pt x="12009" y="16407"/>
                  </a:cubicBezTo>
                  <a:lnTo>
                    <a:pt x="12009" y="16407"/>
                  </a:lnTo>
                  <a:cubicBezTo>
                    <a:pt x="14235" y="17423"/>
                    <a:pt x="16634" y="18024"/>
                    <a:pt x="19074" y="18171"/>
                  </a:cubicBezTo>
                  <a:cubicBezTo>
                    <a:pt x="19077" y="18171"/>
                    <a:pt x="19080" y="18171"/>
                    <a:pt x="19082" y="18171"/>
                  </a:cubicBezTo>
                  <a:cubicBezTo>
                    <a:pt x="19263" y="18171"/>
                    <a:pt x="19256" y="17894"/>
                    <a:pt x="19074" y="17881"/>
                  </a:cubicBezTo>
                  <a:cubicBezTo>
                    <a:pt x="16663" y="17738"/>
                    <a:pt x="14290" y="17142"/>
                    <a:pt x="12102" y="16134"/>
                  </a:cubicBezTo>
                  <a:cubicBezTo>
                    <a:pt x="12442" y="16121"/>
                    <a:pt x="12786" y="16113"/>
                    <a:pt x="13127" y="16109"/>
                  </a:cubicBezTo>
                  <a:cubicBezTo>
                    <a:pt x="13362" y="16105"/>
                    <a:pt x="13598" y="16104"/>
                    <a:pt x="13834" y="16104"/>
                  </a:cubicBezTo>
                  <a:close/>
                  <a:moveTo>
                    <a:pt x="20473" y="1"/>
                  </a:moveTo>
                  <a:cubicBezTo>
                    <a:pt x="18924" y="1"/>
                    <a:pt x="17380" y="583"/>
                    <a:pt x="16079" y="1400"/>
                  </a:cubicBezTo>
                  <a:cubicBezTo>
                    <a:pt x="13232" y="3180"/>
                    <a:pt x="11379" y="6200"/>
                    <a:pt x="10770" y="9472"/>
                  </a:cubicBezTo>
                  <a:cubicBezTo>
                    <a:pt x="10602" y="10363"/>
                    <a:pt x="10518" y="11266"/>
                    <a:pt x="10518" y="12173"/>
                  </a:cubicBezTo>
                  <a:cubicBezTo>
                    <a:pt x="10518" y="12635"/>
                    <a:pt x="10539" y="13097"/>
                    <a:pt x="10581" y="13559"/>
                  </a:cubicBezTo>
                  <a:cubicBezTo>
                    <a:pt x="10602" y="13803"/>
                    <a:pt x="10682" y="14084"/>
                    <a:pt x="10539" y="14303"/>
                  </a:cubicBezTo>
                  <a:cubicBezTo>
                    <a:pt x="10430" y="14475"/>
                    <a:pt x="10254" y="14626"/>
                    <a:pt x="10115" y="14773"/>
                  </a:cubicBezTo>
                  <a:cubicBezTo>
                    <a:pt x="9216" y="15693"/>
                    <a:pt x="8174" y="16470"/>
                    <a:pt x="7053" y="17087"/>
                  </a:cubicBezTo>
                  <a:cubicBezTo>
                    <a:pt x="7263" y="16445"/>
                    <a:pt x="7469" y="15794"/>
                    <a:pt x="7679" y="15147"/>
                  </a:cubicBezTo>
                  <a:cubicBezTo>
                    <a:pt x="7704" y="15122"/>
                    <a:pt x="7721" y="15080"/>
                    <a:pt x="7712" y="15029"/>
                  </a:cubicBezTo>
                  <a:cubicBezTo>
                    <a:pt x="7855" y="14588"/>
                    <a:pt x="7998" y="14143"/>
                    <a:pt x="8141" y="13698"/>
                  </a:cubicBezTo>
                  <a:cubicBezTo>
                    <a:pt x="8485" y="12601"/>
                    <a:pt x="8775" y="11493"/>
                    <a:pt x="8922" y="10346"/>
                  </a:cubicBezTo>
                  <a:cubicBezTo>
                    <a:pt x="9157" y="8464"/>
                    <a:pt x="9031" y="6503"/>
                    <a:pt x="8405" y="4697"/>
                  </a:cubicBezTo>
                  <a:cubicBezTo>
                    <a:pt x="8254" y="4256"/>
                    <a:pt x="8069" y="3831"/>
                    <a:pt x="7859" y="3416"/>
                  </a:cubicBezTo>
                  <a:cubicBezTo>
                    <a:pt x="7750" y="3201"/>
                    <a:pt x="7641" y="2983"/>
                    <a:pt x="7502" y="2781"/>
                  </a:cubicBezTo>
                  <a:cubicBezTo>
                    <a:pt x="7442" y="2688"/>
                    <a:pt x="7373" y="2648"/>
                    <a:pt x="7296" y="2648"/>
                  </a:cubicBezTo>
                  <a:cubicBezTo>
                    <a:pt x="7235" y="2648"/>
                    <a:pt x="7168" y="2674"/>
                    <a:pt x="7095" y="2718"/>
                  </a:cubicBezTo>
                  <a:cubicBezTo>
                    <a:pt x="6322" y="3214"/>
                    <a:pt x="5621" y="3869"/>
                    <a:pt x="5159" y="4663"/>
                  </a:cubicBezTo>
                  <a:cubicBezTo>
                    <a:pt x="4655" y="5528"/>
                    <a:pt x="4449" y="6532"/>
                    <a:pt x="4348" y="7511"/>
                  </a:cubicBezTo>
                  <a:cubicBezTo>
                    <a:pt x="4247" y="8540"/>
                    <a:pt x="4285" y="9586"/>
                    <a:pt x="4495" y="10598"/>
                  </a:cubicBezTo>
                  <a:cubicBezTo>
                    <a:pt x="4873" y="12396"/>
                    <a:pt x="5856" y="14063"/>
                    <a:pt x="7368" y="15122"/>
                  </a:cubicBezTo>
                  <a:cubicBezTo>
                    <a:pt x="7145" y="15819"/>
                    <a:pt x="6923" y="16512"/>
                    <a:pt x="6696" y="17209"/>
                  </a:cubicBezTo>
                  <a:cubicBezTo>
                    <a:pt x="6692" y="17230"/>
                    <a:pt x="6692" y="17251"/>
                    <a:pt x="6692" y="17268"/>
                  </a:cubicBezTo>
                  <a:cubicBezTo>
                    <a:pt x="6486" y="17373"/>
                    <a:pt x="6280" y="17474"/>
                    <a:pt x="6070" y="17562"/>
                  </a:cubicBezTo>
                  <a:cubicBezTo>
                    <a:pt x="6049" y="17562"/>
                    <a:pt x="6028" y="17570"/>
                    <a:pt x="6007" y="17583"/>
                  </a:cubicBezTo>
                  <a:cubicBezTo>
                    <a:pt x="5999" y="17587"/>
                    <a:pt x="5990" y="17591"/>
                    <a:pt x="5982" y="17600"/>
                  </a:cubicBezTo>
                  <a:cubicBezTo>
                    <a:pt x="5919" y="17625"/>
                    <a:pt x="5856" y="17654"/>
                    <a:pt x="5793" y="17684"/>
                  </a:cubicBezTo>
                  <a:cubicBezTo>
                    <a:pt x="5768" y="17692"/>
                    <a:pt x="5747" y="17713"/>
                    <a:pt x="5730" y="17734"/>
                  </a:cubicBezTo>
                  <a:cubicBezTo>
                    <a:pt x="5381" y="17885"/>
                    <a:pt x="4995" y="17961"/>
                    <a:pt x="4634" y="18032"/>
                  </a:cubicBezTo>
                  <a:cubicBezTo>
                    <a:pt x="4142" y="18137"/>
                    <a:pt x="3655" y="18217"/>
                    <a:pt x="3164" y="18280"/>
                  </a:cubicBezTo>
                  <a:cubicBezTo>
                    <a:pt x="2168" y="18406"/>
                    <a:pt x="1168" y="18461"/>
                    <a:pt x="169" y="18486"/>
                  </a:cubicBezTo>
                  <a:cubicBezTo>
                    <a:pt x="7" y="18507"/>
                    <a:pt x="1" y="18789"/>
                    <a:pt x="182" y="18789"/>
                  </a:cubicBezTo>
                  <a:cubicBezTo>
                    <a:pt x="184" y="18789"/>
                    <a:pt x="187" y="18788"/>
                    <a:pt x="190" y="18788"/>
                  </a:cubicBezTo>
                  <a:cubicBezTo>
                    <a:pt x="1236" y="18759"/>
                    <a:pt x="2286" y="18700"/>
                    <a:pt x="3319" y="18566"/>
                  </a:cubicBezTo>
                  <a:cubicBezTo>
                    <a:pt x="3827" y="18494"/>
                    <a:pt x="4331" y="18410"/>
                    <a:pt x="4831" y="18301"/>
                  </a:cubicBezTo>
                  <a:cubicBezTo>
                    <a:pt x="5289" y="18200"/>
                    <a:pt x="5780" y="18108"/>
                    <a:pt x="6175" y="17843"/>
                  </a:cubicBezTo>
                  <a:cubicBezTo>
                    <a:pt x="7103" y="17432"/>
                    <a:pt x="7994" y="16915"/>
                    <a:pt x="8805" y="16306"/>
                  </a:cubicBezTo>
                  <a:cubicBezTo>
                    <a:pt x="8823" y="16325"/>
                    <a:pt x="8856" y="16340"/>
                    <a:pt x="8892" y="16340"/>
                  </a:cubicBezTo>
                  <a:cubicBezTo>
                    <a:pt x="8897" y="16340"/>
                    <a:pt x="8901" y="16340"/>
                    <a:pt x="8905" y="16340"/>
                  </a:cubicBezTo>
                  <a:cubicBezTo>
                    <a:pt x="9792" y="16256"/>
                    <a:pt x="10686" y="16197"/>
                    <a:pt x="11577" y="16155"/>
                  </a:cubicBezTo>
                  <a:lnTo>
                    <a:pt x="11577" y="16159"/>
                  </a:lnTo>
                  <a:cubicBezTo>
                    <a:pt x="12081" y="17394"/>
                    <a:pt x="12866" y="18494"/>
                    <a:pt x="13874" y="19368"/>
                  </a:cubicBezTo>
                  <a:cubicBezTo>
                    <a:pt x="15389" y="20674"/>
                    <a:pt x="17348" y="21376"/>
                    <a:pt x="19330" y="21376"/>
                  </a:cubicBezTo>
                  <a:cubicBezTo>
                    <a:pt x="19866" y="21376"/>
                    <a:pt x="20404" y="21325"/>
                    <a:pt x="20935" y="21220"/>
                  </a:cubicBezTo>
                  <a:cubicBezTo>
                    <a:pt x="23493" y="20712"/>
                    <a:pt x="25639" y="19120"/>
                    <a:pt x="27958" y="18032"/>
                  </a:cubicBezTo>
                  <a:cubicBezTo>
                    <a:pt x="28075" y="17982"/>
                    <a:pt x="28037" y="17797"/>
                    <a:pt x="27924" y="17768"/>
                  </a:cubicBezTo>
                  <a:cubicBezTo>
                    <a:pt x="26567" y="17381"/>
                    <a:pt x="25198" y="17058"/>
                    <a:pt x="23816" y="16785"/>
                  </a:cubicBezTo>
                  <a:cubicBezTo>
                    <a:pt x="21372" y="16306"/>
                    <a:pt x="18893" y="16004"/>
                    <a:pt x="16403" y="15878"/>
                  </a:cubicBezTo>
                  <a:cubicBezTo>
                    <a:pt x="15546" y="15834"/>
                    <a:pt x="14689" y="15813"/>
                    <a:pt x="13832" y="15813"/>
                  </a:cubicBezTo>
                  <a:cubicBezTo>
                    <a:pt x="12275" y="15813"/>
                    <a:pt x="10719" y="15884"/>
                    <a:pt x="9170" y="16025"/>
                  </a:cubicBezTo>
                  <a:cubicBezTo>
                    <a:pt x="9666" y="15626"/>
                    <a:pt x="10140" y="15189"/>
                    <a:pt x="10577" y="14714"/>
                  </a:cubicBezTo>
                  <a:cubicBezTo>
                    <a:pt x="10703" y="14580"/>
                    <a:pt x="10821" y="14441"/>
                    <a:pt x="10879" y="14265"/>
                  </a:cubicBezTo>
                  <a:lnTo>
                    <a:pt x="10896" y="14265"/>
                  </a:lnTo>
                  <a:cubicBezTo>
                    <a:pt x="12173" y="14160"/>
                    <a:pt x="13400" y="13744"/>
                    <a:pt x="14508" y="13105"/>
                  </a:cubicBezTo>
                  <a:cubicBezTo>
                    <a:pt x="16583" y="11908"/>
                    <a:pt x="18163" y="10010"/>
                    <a:pt x="19255" y="7906"/>
                  </a:cubicBezTo>
                  <a:cubicBezTo>
                    <a:pt x="20494" y="5524"/>
                    <a:pt x="21170" y="2903"/>
                    <a:pt x="21804" y="307"/>
                  </a:cubicBezTo>
                  <a:cubicBezTo>
                    <a:pt x="21821" y="236"/>
                    <a:pt x="21783" y="148"/>
                    <a:pt x="21708" y="131"/>
                  </a:cubicBezTo>
                  <a:cubicBezTo>
                    <a:pt x="21299" y="42"/>
                    <a:pt x="20886" y="1"/>
                    <a:pt x="20473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731" name="Google Shape;1731;p23"/>
          <p:cNvSpPr/>
          <p:nvPr/>
        </p:nvSpPr>
        <p:spPr>
          <a:xfrm>
            <a:off x="7763664" y="4579367"/>
            <a:ext cx="2659254" cy="1034211"/>
          </a:xfrm>
          <a:custGeom>
            <a:rect l="l" t="t" r="r" b="b"/>
            <a:pathLst>
              <a:path w="82888" h="32236" extrusionOk="0">
                <a:moveTo>
                  <a:pt x="45836" y="0"/>
                </a:moveTo>
                <a:cubicBezTo>
                  <a:pt x="39803" y="0"/>
                  <a:pt x="33757" y="493"/>
                  <a:pt x="27739" y="1021"/>
                </a:cubicBezTo>
                <a:cubicBezTo>
                  <a:pt x="18977" y="1785"/>
                  <a:pt x="10081" y="2663"/>
                  <a:pt x="1890" y="5876"/>
                </a:cubicBezTo>
                <a:cubicBezTo>
                  <a:pt x="1218" y="6141"/>
                  <a:pt x="479" y="6502"/>
                  <a:pt x="286" y="7195"/>
                </a:cubicBezTo>
                <a:cubicBezTo>
                  <a:pt x="0" y="8203"/>
                  <a:pt x="1050" y="9060"/>
                  <a:pt x="1991" y="9531"/>
                </a:cubicBezTo>
                <a:cubicBezTo>
                  <a:pt x="5182" y="11130"/>
                  <a:pt x="8745" y="11972"/>
                  <a:pt x="12314" y="11972"/>
                </a:cubicBezTo>
                <a:cubicBezTo>
                  <a:pt x="12475" y="11972"/>
                  <a:pt x="12637" y="11970"/>
                  <a:pt x="12798" y="11967"/>
                </a:cubicBezTo>
                <a:lnTo>
                  <a:pt x="12798" y="11967"/>
                </a:lnTo>
                <a:cubicBezTo>
                  <a:pt x="11421" y="13151"/>
                  <a:pt x="9522" y="13428"/>
                  <a:pt x="7762" y="13878"/>
                </a:cubicBezTo>
                <a:cubicBezTo>
                  <a:pt x="6007" y="14331"/>
                  <a:pt x="4116" y="15192"/>
                  <a:pt x="3495" y="16894"/>
                </a:cubicBezTo>
                <a:cubicBezTo>
                  <a:pt x="2958" y="18352"/>
                  <a:pt x="4178" y="20264"/>
                  <a:pt x="5559" y="20264"/>
                </a:cubicBezTo>
                <a:cubicBezTo>
                  <a:pt x="5738" y="20264"/>
                  <a:pt x="5919" y="20232"/>
                  <a:pt x="6100" y="20163"/>
                </a:cubicBezTo>
                <a:lnTo>
                  <a:pt x="6100" y="20163"/>
                </a:lnTo>
                <a:cubicBezTo>
                  <a:pt x="4360" y="20940"/>
                  <a:pt x="2462" y="21967"/>
                  <a:pt x="2046" y="23811"/>
                </a:cubicBezTo>
                <a:cubicBezTo>
                  <a:pt x="1500" y="26247"/>
                  <a:pt x="3894" y="28314"/>
                  <a:pt x="6162" y="29347"/>
                </a:cubicBezTo>
                <a:cubicBezTo>
                  <a:pt x="10761" y="31443"/>
                  <a:pt x="15911" y="31939"/>
                  <a:pt x="20959" y="32136"/>
                </a:cubicBezTo>
                <a:cubicBezTo>
                  <a:pt x="22700" y="32202"/>
                  <a:pt x="24442" y="32235"/>
                  <a:pt x="26183" y="32235"/>
                </a:cubicBezTo>
                <a:cubicBezTo>
                  <a:pt x="36806" y="32235"/>
                  <a:pt x="47427" y="31004"/>
                  <a:pt x="57766" y="28558"/>
                </a:cubicBezTo>
                <a:cubicBezTo>
                  <a:pt x="65700" y="26684"/>
                  <a:pt x="74063" y="23664"/>
                  <a:pt x="78574" y="16877"/>
                </a:cubicBezTo>
                <a:cubicBezTo>
                  <a:pt x="82888" y="10387"/>
                  <a:pt x="78225" y="7410"/>
                  <a:pt x="72610" y="4910"/>
                </a:cubicBezTo>
                <a:cubicBezTo>
                  <a:pt x="67027" y="2424"/>
                  <a:pt x="60996" y="1046"/>
                  <a:pt x="54931" y="433"/>
                </a:cubicBezTo>
                <a:cubicBezTo>
                  <a:pt x="51906" y="125"/>
                  <a:pt x="48873" y="0"/>
                  <a:pt x="45836" y="0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732" name="Google Shape;1732;p23"/>
          <p:cNvGrpSpPr/>
          <p:nvPr/>
        </p:nvGrpSpPr>
        <p:grpSpPr>
          <a:xfrm>
            <a:off x="-961541" y="-1148980"/>
            <a:ext cx="4971259" cy="2584559"/>
            <a:chOff x="-1903026" y="-1097034"/>
            <a:chExt cx="5417676" cy="2816651"/>
          </a:xfrm>
        </p:grpSpPr>
        <p:sp>
          <p:nvSpPr>
            <p:cNvPr id="1733" name="Google Shape;1733;p23"/>
            <p:cNvSpPr/>
            <p:nvPr/>
          </p:nvSpPr>
          <p:spPr>
            <a:xfrm>
              <a:off x="-1589195" y="-172224"/>
              <a:ext cx="5103845" cy="1891841"/>
            </a:xfrm>
            <a:custGeom>
              <a:rect l="l" t="t" r="r" b="b"/>
              <a:pathLst>
                <a:path w="159085" h="58968" extrusionOk="0">
                  <a:moveTo>
                    <a:pt x="157803" y="1"/>
                  </a:moveTo>
                  <a:lnTo>
                    <a:pt x="150373" y="10425"/>
                  </a:lnTo>
                  <a:lnTo>
                    <a:pt x="138137" y="6675"/>
                  </a:lnTo>
                  <a:lnTo>
                    <a:pt x="130711" y="17104"/>
                  </a:lnTo>
                  <a:lnTo>
                    <a:pt x="118468" y="13353"/>
                  </a:lnTo>
                  <a:lnTo>
                    <a:pt x="111046" y="23778"/>
                  </a:lnTo>
                  <a:lnTo>
                    <a:pt x="98807" y="20023"/>
                  </a:lnTo>
                  <a:lnTo>
                    <a:pt x="91376" y="30452"/>
                  </a:lnTo>
                  <a:lnTo>
                    <a:pt x="79137" y="26697"/>
                  </a:lnTo>
                  <a:lnTo>
                    <a:pt x="71711" y="37126"/>
                  </a:lnTo>
                  <a:lnTo>
                    <a:pt x="59471" y="33371"/>
                  </a:lnTo>
                  <a:lnTo>
                    <a:pt x="52045" y="43796"/>
                  </a:lnTo>
                  <a:lnTo>
                    <a:pt x="39806" y="40045"/>
                  </a:lnTo>
                  <a:lnTo>
                    <a:pt x="32380" y="50470"/>
                  </a:lnTo>
                  <a:lnTo>
                    <a:pt x="20140" y="46715"/>
                  </a:lnTo>
                  <a:lnTo>
                    <a:pt x="12710" y="57149"/>
                  </a:lnTo>
                  <a:lnTo>
                    <a:pt x="471" y="53394"/>
                  </a:lnTo>
                  <a:lnTo>
                    <a:pt x="0" y="54876"/>
                  </a:lnTo>
                  <a:lnTo>
                    <a:pt x="13332" y="58967"/>
                  </a:lnTo>
                  <a:lnTo>
                    <a:pt x="20754" y="48538"/>
                  </a:lnTo>
                  <a:lnTo>
                    <a:pt x="32997" y="52293"/>
                  </a:lnTo>
                  <a:lnTo>
                    <a:pt x="40423" y="41864"/>
                  </a:lnTo>
                  <a:lnTo>
                    <a:pt x="52663" y="45619"/>
                  </a:lnTo>
                  <a:lnTo>
                    <a:pt x="60089" y="35194"/>
                  </a:lnTo>
                  <a:lnTo>
                    <a:pt x="72328" y="38945"/>
                  </a:lnTo>
                  <a:lnTo>
                    <a:pt x="79758" y="28520"/>
                  </a:lnTo>
                  <a:lnTo>
                    <a:pt x="91998" y="32267"/>
                  </a:lnTo>
                  <a:lnTo>
                    <a:pt x="99420" y="21842"/>
                  </a:lnTo>
                  <a:lnTo>
                    <a:pt x="111663" y="25597"/>
                  </a:lnTo>
                  <a:lnTo>
                    <a:pt x="119089" y="15168"/>
                  </a:lnTo>
                  <a:lnTo>
                    <a:pt x="131325" y="18923"/>
                  </a:lnTo>
                  <a:lnTo>
                    <a:pt x="138755" y="8493"/>
                  </a:lnTo>
                  <a:lnTo>
                    <a:pt x="150994" y="12248"/>
                  </a:lnTo>
                  <a:lnTo>
                    <a:pt x="159084" y="891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34" name="Google Shape;1734;p23"/>
            <p:cNvSpPr/>
            <p:nvPr/>
          </p:nvSpPr>
          <p:spPr>
            <a:xfrm>
              <a:off x="-1651981" y="-357244"/>
              <a:ext cx="5103812" cy="1891841"/>
            </a:xfrm>
            <a:custGeom>
              <a:rect l="l" t="t" r="r" b="b"/>
              <a:pathLst>
                <a:path w="159084" h="58968" extrusionOk="0">
                  <a:moveTo>
                    <a:pt x="157803" y="1"/>
                  </a:moveTo>
                  <a:lnTo>
                    <a:pt x="150377" y="10430"/>
                  </a:lnTo>
                  <a:lnTo>
                    <a:pt x="138141" y="6675"/>
                  </a:lnTo>
                  <a:lnTo>
                    <a:pt x="130711" y="17104"/>
                  </a:lnTo>
                  <a:lnTo>
                    <a:pt x="118472" y="13353"/>
                  </a:lnTo>
                  <a:lnTo>
                    <a:pt x="111041" y="23782"/>
                  </a:lnTo>
                  <a:lnTo>
                    <a:pt x="98806" y="20027"/>
                  </a:lnTo>
                  <a:lnTo>
                    <a:pt x="91380" y="30452"/>
                  </a:lnTo>
                  <a:lnTo>
                    <a:pt x="79137" y="26701"/>
                  </a:lnTo>
                  <a:lnTo>
                    <a:pt x="71715" y="37126"/>
                  </a:lnTo>
                  <a:lnTo>
                    <a:pt x="59475" y="33371"/>
                  </a:lnTo>
                  <a:lnTo>
                    <a:pt x="52045" y="43800"/>
                  </a:lnTo>
                  <a:lnTo>
                    <a:pt x="39806" y="40045"/>
                  </a:lnTo>
                  <a:lnTo>
                    <a:pt x="32375" y="50475"/>
                  </a:lnTo>
                  <a:lnTo>
                    <a:pt x="20140" y="46720"/>
                  </a:lnTo>
                  <a:lnTo>
                    <a:pt x="12714" y="57144"/>
                  </a:lnTo>
                  <a:lnTo>
                    <a:pt x="470" y="53398"/>
                  </a:lnTo>
                  <a:lnTo>
                    <a:pt x="0" y="54876"/>
                  </a:lnTo>
                  <a:lnTo>
                    <a:pt x="13327" y="58967"/>
                  </a:lnTo>
                  <a:lnTo>
                    <a:pt x="20758" y="48542"/>
                  </a:lnTo>
                  <a:lnTo>
                    <a:pt x="32997" y="52293"/>
                  </a:lnTo>
                  <a:lnTo>
                    <a:pt x="40427" y="41868"/>
                  </a:lnTo>
                  <a:lnTo>
                    <a:pt x="52667" y="45623"/>
                  </a:lnTo>
                  <a:lnTo>
                    <a:pt x="60089" y="35194"/>
                  </a:lnTo>
                  <a:lnTo>
                    <a:pt x="72328" y="38949"/>
                  </a:lnTo>
                  <a:lnTo>
                    <a:pt x="79758" y="28516"/>
                  </a:lnTo>
                  <a:lnTo>
                    <a:pt x="91993" y="32271"/>
                  </a:lnTo>
                  <a:lnTo>
                    <a:pt x="99424" y="21842"/>
                  </a:lnTo>
                  <a:lnTo>
                    <a:pt x="111663" y="25597"/>
                  </a:lnTo>
                  <a:lnTo>
                    <a:pt x="119085" y="15172"/>
                  </a:lnTo>
                  <a:lnTo>
                    <a:pt x="131329" y="18923"/>
                  </a:lnTo>
                  <a:lnTo>
                    <a:pt x="138755" y="8498"/>
                  </a:lnTo>
                  <a:lnTo>
                    <a:pt x="150994" y="12253"/>
                  </a:lnTo>
                  <a:lnTo>
                    <a:pt x="159084" y="895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35" name="Google Shape;1735;p23"/>
            <p:cNvSpPr/>
            <p:nvPr/>
          </p:nvSpPr>
          <p:spPr>
            <a:xfrm>
              <a:off x="-1714670" y="-542103"/>
              <a:ext cx="5103716" cy="1891809"/>
            </a:xfrm>
            <a:custGeom>
              <a:rect l="l" t="t" r="r" b="b"/>
              <a:pathLst>
                <a:path w="159081" h="58967" extrusionOk="0">
                  <a:moveTo>
                    <a:pt x="157804" y="0"/>
                  </a:moveTo>
                  <a:lnTo>
                    <a:pt x="150373" y="10425"/>
                  </a:lnTo>
                  <a:lnTo>
                    <a:pt x="138134" y="6670"/>
                  </a:lnTo>
                  <a:lnTo>
                    <a:pt x="130708" y="17099"/>
                  </a:lnTo>
                  <a:lnTo>
                    <a:pt x="118468" y="13348"/>
                  </a:lnTo>
                  <a:lnTo>
                    <a:pt x="111042" y="23777"/>
                  </a:lnTo>
                  <a:lnTo>
                    <a:pt x="98799" y="20022"/>
                  </a:lnTo>
                  <a:lnTo>
                    <a:pt x="91377" y="30452"/>
                  </a:lnTo>
                  <a:lnTo>
                    <a:pt x="79137" y="26697"/>
                  </a:lnTo>
                  <a:lnTo>
                    <a:pt x="71707" y="37126"/>
                  </a:lnTo>
                  <a:lnTo>
                    <a:pt x="59472" y="33371"/>
                  </a:lnTo>
                  <a:lnTo>
                    <a:pt x="52042" y="43796"/>
                  </a:lnTo>
                  <a:lnTo>
                    <a:pt x="39802" y="40045"/>
                  </a:lnTo>
                  <a:lnTo>
                    <a:pt x="32376" y="50470"/>
                  </a:lnTo>
                  <a:lnTo>
                    <a:pt x="20141" y="46715"/>
                  </a:lnTo>
                  <a:lnTo>
                    <a:pt x="12711" y="57144"/>
                  </a:lnTo>
                  <a:lnTo>
                    <a:pt x="471" y="53393"/>
                  </a:lnTo>
                  <a:lnTo>
                    <a:pt x="1" y="54876"/>
                  </a:lnTo>
                  <a:lnTo>
                    <a:pt x="13328" y="58967"/>
                  </a:lnTo>
                  <a:lnTo>
                    <a:pt x="20754" y="48538"/>
                  </a:lnTo>
                  <a:lnTo>
                    <a:pt x="32994" y="52293"/>
                  </a:lnTo>
                  <a:lnTo>
                    <a:pt x="40420" y="41863"/>
                  </a:lnTo>
                  <a:lnTo>
                    <a:pt x="52659" y="45618"/>
                  </a:lnTo>
                  <a:lnTo>
                    <a:pt x="60089" y="35194"/>
                  </a:lnTo>
                  <a:lnTo>
                    <a:pt x="72329" y="38944"/>
                  </a:lnTo>
                  <a:lnTo>
                    <a:pt x="79751" y="28515"/>
                  </a:lnTo>
                  <a:lnTo>
                    <a:pt x="91994" y="32266"/>
                  </a:lnTo>
                  <a:lnTo>
                    <a:pt x="99420" y="21841"/>
                  </a:lnTo>
                  <a:lnTo>
                    <a:pt x="111660" y="25596"/>
                  </a:lnTo>
                  <a:lnTo>
                    <a:pt x="119086" y="15167"/>
                  </a:lnTo>
                  <a:lnTo>
                    <a:pt x="131325" y="18922"/>
                  </a:lnTo>
                  <a:lnTo>
                    <a:pt x="138756" y="8493"/>
                  </a:lnTo>
                  <a:lnTo>
                    <a:pt x="150995" y="12248"/>
                  </a:lnTo>
                  <a:lnTo>
                    <a:pt x="159080" y="890"/>
                  </a:lnTo>
                  <a:lnTo>
                    <a:pt x="15780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36" name="Google Shape;1736;p23"/>
            <p:cNvSpPr/>
            <p:nvPr/>
          </p:nvSpPr>
          <p:spPr>
            <a:xfrm>
              <a:off x="-1777455" y="-727123"/>
              <a:ext cx="5103845" cy="1891809"/>
            </a:xfrm>
            <a:custGeom>
              <a:rect l="l" t="t" r="r" b="b"/>
              <a:pathLst>
                <a:path w="159085" h="58967" extrusionOk="0">
                  <a:moveTo>
                    <a:pt x="157803" y="0"/>
                  </a:moveTo>
                  <a:lnTo>
                    <a:pt x="150373" y="10429"/>
                  </a:lnTo>
                  <a:lnTo>
                    <a:pt x="138134" y="6674"/>
                  </a:lnTo>
                  <a:lnTo>
                    <a:pt x="130712" y="17099"/>
                  </a:lnTo>
                  <a:lnTo>
                    <a:pt x="118472" y="13353"/>
                  </a:lnTo>
                  <a:lnTo>
                    <a:pt x="111042" y="23782"/>
                  </a:lnTo>
                  <a:lnTo>
                    <a:pt x="98803" y="20027"/>
                  </a:lnTo>
                  <a:lnTo>
                    <a:pt x="91377" y="30452"/>
                  </a:lnTo>
                  <a:lnTo>
                    <a:pt x="79137" y="26701"/>
                  </a:lnTo>
                  <a:lnTo>
                    <a:pt x="71711" y="37126"/>
                  </a:lnTo>
                  <a:lnTo>
                    <a:pt x="59467" y="33371"/>
                  </a:lnTo>
                  <a:lnTo>
                    <a:pt x="52046" y="43800"/>
                  </a:lnTo>
                  <a:lnTo>
                    <a:pt x="39806" y="40045"/>
                  </a:lnTo>
                  <a:lnTo>
                    <a:pt x="32376" y="50470"/>
                  </a:lnTo>
                  <a:lnTo>
                    <a:pt x="20137" y="46719"/>
                  </a:lnTo>
                  <a:lnTo>
                    <a:pt x="12711" y="57144"/>
                  </a:lnTo>
                  <a:lnTo>
                    <a:pt x="471" y="53393"/>
                  </a:lnTo>
                  <a:lnTo>
                    <a:pt x="1" y="54876"/>
                  </a:lnTo>
                  <a:lnTo>
                    <a:pt x="13328" y="58967"/>
                  </a:lnTo>
                  <a:lnTo>
                    <a:pt x="20758" y="48542"/>
                  </a:lnTo>
                  <a:lnTo>
                    <a:pt x="32998" y="52293"/>
                  </a:lnTo>
                  <a:lnTo>
                    <a:pt x="40419" y="41868"/>
                  </a:lnTo>
                  <a:lnTo>
                    <a:pt x="52659" y="45623"/>
                  </a:lnTo>
                  <a:lnTo>
                    <a:pt x="60089" y="35194"/>
                  </a:lnTo>
                  <a:lnTo>
                    <a:pt x="72329" y="38944"/>
                  </a:lnTo>
                  <a:lnTo>
                    <a:pt x="79755" y="28515"/>
                  </a:lnTo>
                  <a:lnTo>
                    <a:pt x="91994" y="32270"/>
                  </a:lnTo>
                  <a:lnTo>
                    <a:pt x="99420" y="21841"/>
                  </a:lnTo>
                  <a:lnTo>
                    <a:pt x="111664" y="25596"/>
                  </a:lnTo>
                  <a:lnTo>
                    <a:pt x="119086" y="15167"/>
                  </a:lnTo>
                  <a:lnTo>
                    <a:pt x="131325" y="18922"/>
                  </a:lnTo>
                  <a:lnTo>
                    <a:pt x="138755" y="8497"/>
                  </a:lnTo>
                  <a:lnTo>
                    <a:pt x="150990" y="12248"/>
                  </a:lnTo>
                  <a:lnTo>
                    <a:pt x="159084" y="895"/>
                  </a:lnTo>
                  <a:lnTo>
                    <a:pt x="1578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37" name="Google Shape;1737;p23"/>
            <p:cNvSpPr/>
            <p:nvPr/>
          </p:nvSpPr>
          <p:spPr>
            <a:xfrm>
              <a:off x="-1840369" y="-912015"/>
              <a:ext cx="5103812" cy="1891680"/>
            </a:xfrm>
            <a:custGeom>
              <a:rect l="l" t="t" r="r" b="b"/>
              <a:pathLst>
                <a:path w="159084" h="58962" extrusionOk="0">
                  <a:moveTo>
                    <a:pt x="157803" y="0"/>
                  </a:moveTo>
                  <a:lnTo>
                    <a:pt x="150381" y="10425"/>
                  </a:lnTo>
                  <a:lnTo>
                    <a:pt x="138141" y="6670"/>
                  </a:lnTo>
                  <a:lnTo>
                    <a:pt x="130711" y="17100"/>
                  </a:lnTo>
                  <a:lnTo>
                    <a:pt x="118472" y="13345"/>
                  </a:lnTo>
                  <a:lnTo>
                    <a:pt x="111046" y="23778"/>
                  </a:lnTo>
                  <a:lnTo>
                    <a:pt x="98806" y="20023"/>
                  </a:lnTo>
                  <a:lnTo>
                    <a:pt x="91385" y="30452"/>
                  </a:lnTo>
                  <a:lnTo>
                    <a:pt x="79141" y="26697"/>
                  </a:lnTo>
                  <a:lnTo>
                    <a:pt x="71715" y="37126"/>
                  </a:lnTo>
                  <a:lnTo>
                    <a:pt x="59475" y="33371"/>
                  </a:lnTo>
                  <a:lnTo>
                    <a:pt x="52045" y="43796"/>
                  </a:lnTo>
                  <a:lnTo>
                    <a:pt x="39810" y="40045"/>
                  </a:lnTo>
                  <a:lnTo>
                    <a:pt x="32380" y="50470"/>
                  </a:lnTo>
                  <a:lnTo>
                    <a:pt x="20140" y="46715"/>
                  </a:lnTo>
                  <a:lnTo>
                    <a:pt x="12718" y="57144"/>
                  </a:lnTo>
                  <a:lnTo>
                    <a:pt x="479" y="53389"/>
                  </a:lnTo>
                  <a:lnTo>
                    <a:pt x="0" y="54876"/>
                  </a:lnTo>
                  <a:lnTo>
                    <a:pt x="13332" y="58963"/>
                  </a:lnTo>
                  <a:lnTo>
                    <a:pt x="20762" y="48538"/>
                  </a:lnTo>
                  <a:lnTo>
                    <a:pt x="32997" y="52293"/>
                  </a:lnTo>
                  <a:lnTo>
                    <a:pt x="40427" y="41864"/>
                  </a:lnTo>
                  <a:lnTo>
                    <a:pt x="52667" y="45619"/>
                  </a:lnTo>
                  <a:lnTo>
                    <a:pt x="60089" y="35194"/>
                  </a:lnTo>
                  <a:lnTo>
                    <a:pt x="72336" y="38941"/>
                  </a:lnTo>
                  <a:lnTo>
                    <a:pt x="79758" y="28516"/>
                  </a:lnTo>
                  <a:lnTo>
                    <a:pt x="91998" y="32266"/>
                  </a:lnTo>
                  <a:lnTo>
                    <a:pt x="99428" y="21842"/>
                  </a:lnTo>
                  <a:lnTo>
                    <a:pt x="111663" y="25597"/>
                  </a:lnTo>
                  <a:lnTo>
                    <a:pt x="119093" y="15167"/>
                  </a:lnTo>
                  <a:lnTo>
                    <a:pt x="131333" y="18922"/>
                  </a:lnTo>
                  <a:lnTo>
                    <a:pt x="138755" y="8493"/>
                  </a:lnTo>
                  <a:lnTo>
                    <a:pt x="150994" y="12248"/>
                  </a:lnTo>
                  <a:lnTo>
                    <a:pt x="159084" y="891"/>
                  </a:lnTo>
                  <a:lnTo>
                    <a:pt x="1578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38" name="Google Shape;1738;p23"/>
            <p:cNvSpPr/>
            <p:nvPr/>
          </p:nvSpPr>
          <p:spPr>
            <a:xfrm>
              <a:off x="-1903026" y="-1097034"/>
              <a:ext cx="5103684" cy="1891841"/>
            </a:xfrm>
            <a:custGeom>
              <a:rect l="l" t="t" r="r" b="b"/>
              <a:pathLst>
                <a:path w="159080" h="58968" extrusionOk="0">
                  <a:moveTo>
                    <a:pt x="157803" y="1"/>
                  </a:moveTo>
                  <a:lnTo>
                    <a:pt x="150377" y="10430"/>
                  </a:lnTo>
                  <a:lnTo>
                    <a:pt x="138137" y="6675"/>
                  </a:lnTo>
                  <a:lnTo>
                    <a:pt x="130707" y="17104"/>
                  </a:lnTo>
                  <a:lnTo>
                    <a:pt x="118467" y="13349"/>
                  </a:lnTo>
                  <a:lnTo>
                    <a:pt x="111046" y="23774"/>
                  </a:lnTo>
                  <a:lnTo>
                    <a:pt x="98806" y="20027"/>
                  </a:lnTo>
                  <a:lnTo>
                    <a:pt x="91376" y="30452"/>
                  </a:lnTo>
                  <a:lnTo>
                    <a:pt x="79141" y="26697"/>
                  </a:lnTo>
                  <a:lnTo>
                    <a:pt x="71711" y="37126"/>
                  </a:lnTo>
                  <a:lnTo>
                    <a:pt x="59471" y="33371"/>
                  </a:lnTo>
                  <a:lnTo>
                    <a:pt x="52045" y="43800"/>
                  </a:lnTo>
                  <a:lnTo>
                    <a:pt x="39801" y="40045"/>
                  </a:lnTo>
                  <a:lnTo>
                    <a:pt x="32380" y="50474"/>
                  </a:lnTo>
                  <a:lnTo>
                    <a:pt x="20140" y="46719"/>
                  </a:lnTo>
                  <a:lnTo>
                    <a:pt x="12710" y="57144"/>
                  </a:lnTo>
                  <a:lnTo>
                    <a:pt x="475" y="53394"/>
                  </a:lnTo>
                  <a:lnTo>
                    <a:pt x="0" y="54876"/>
                  </a:lnTo>
                  <a:lnTo>
                    <a:pt x="13332" y="58967"/>
                  </a:lnTo>
                  <a:lnTo>
                    <a:pt x="20753" y="48538"/>
                  </a:lnTo>
                  <a:lnTo>
                    <a:pt x="32993" y="52293"/>
                  </a:lnTo>
                  <a:lnTo>
                    <a:pt x="40423" y="41868"/>
                  </a:lnTo>
                  <a:lnTo>
                    <a:pt x="52662" y="45623"/>
                  </a:lnTo>
                  <a:lnTo>
                    <a:pt x="60093" y="35190"/>
                  </a:lnTo>
                  <a:lnTo>
                    <a:pt x="72328" y="38945"/>
                  </a:lnTo>
                  <a:lnTo>
                    <a:pt x="79754" y="28516"/>
                  </a:lnTo>
                  <a:lnTo>
                    <a:pt x="91998" y="32271"/>
                  </a:lnTo>
                  <a:lnTo>
                    <a:pt x="99419" y="21842"/>
                  </a:lnTo>
                  <a:lnTo>
                    <a:pt x="111659" y="25597"/>
                  </a:lnTo>
                  <a:lnTo>
                    <a:pt x="119089" y="15168"/>
                  </a:lnTo>
                  <a:lnTo>
                    <a:pt x="131329" y="18923"/>
                  </a:lnTo>
                  <a:lnTo>
                    <a:pt x="138755" y="8498"/>
                  </a:lnTo>
                  <a:lnTo>
                    <a:pt x="150994" y="12248"/>
                  </a:lnTo>
                  <a:lnTo>
                    <a:pt x="159080" y="895"/>
                  </a:lnTo>
                  <a:lnTo>
                    <a:pt x="1578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739" name="Google Shape;1739;p23"/>
          <p:cNvGrpSpPr/>
          <p:nvPr/>
        </p:nvGrpSpPr>
        <p:grpSpPr>
          <a:xfrm>
            <a:off x="5299260" y="3656650"/>
            <a:ext cx="4971259" cy="2584412"/>
            <a:chOff x="5066961" y="3567857"/>
            <a:chExt cx="5417676" cy="2816491"/>
          </a:xfrm>
        </p:grpSpPr>
        <p:sp>
          <p:nvSpPr>
            <p:cNvPr id="1740" name="Google Shape;1740;p23"/>
            <p:cNvSpPr/>
            <p:nvPr/>
          </p:nvSpPr>
          <p:spPr>
            <a:xfrm>
              <a:off x="5066961" y="3567857"/>
              <a:ext cx="5103845" cy="1891552"/>
            </a:xfrm>
            <a:custGeom>
              <a:rect l="l" t="t" r="r" b="b"/>
              <a:pathLst>
                <a:path w="159085" h="58959" extrusionOk="0">
                  <a:moveTo>
                    <a:pt x="145753" y="0"/>
                  </a:moveTo>
                  <a:lnTo>
                    <a:pt x="138331" y="10425"/>
                  </a:lnTo>
                  <a:lnTo>
                    <a:pt x="126087" y="6674"/>
                  </a:lnTo>
                  <a:lnTo>
                    <a:pt x="118661" y="17099"/>
                  </a:lnTo>
                  <a:lnTo>
                    <a:pt x="106426" y="13344"/>
                  </a:lnTo>
                  <a:lnTo>
                    <a:pt x="98996" y="23773"/>
                  </a:lnTo>
                  <a:lnTo>
                    <a:pt x="86756" y="20018"/>
                  </a:lnTo>
                  <a:lnTo>
                    <a:pt x="79326" y="30448"/>
                  </a:lnTo>
                  <a:lnTo>
                    <a:pt x="67091" y="26693"/>
                  </a:lnTo>
                  <a:lnTo>
                    <a:pt x="59665" y="37117"/>
                  </a:lnTo>
                  <a:lnTo>
                    <a:pt x="47425" y="33367"/>
                  </a:lnTo>
                  <a:lnTo>
                    <a:pt x="39999" y="43792"/>
                  </a:lnTo>
                  <a:lnTo>
                    <a:pt x="27760" y="40045"/>
                  </a:lnTo>
                  <a:lnTo>
                    <a:pt x="20330" y="50470"/>
                  </a:lnTo>
                  <a:lnTo>
                    <a:pt x="8090" y="46715"/>
                  </a:lnTo>
                  <a:lnTo>
                    <a:pt x="1" y="58072"/>
                  </a:lnTo>
                  <a:lnTo>
                    <a:pt x="1282" y="58959"/>
                  </a:lnTo>
                  <a:lnTo>
                    <a:pt x="8712" y="48534"/>
                  </a:lnTo>
                  <a:lnTo>
                    <a:pt x="20951" y="52289"/>
                  </a:lnTo>
                  <a:lnTo>
                    <a:pt x="28373" y="41859"/>
                  </a:lnTo>
                  <a:lnTo>
                    <a:pt x="40617" y="45614"/>
                  </a:lnTo>
                  <a:lnTo>
                    <a:pt x="48043" y="35185"/>
                  </a:lnTo>
                  <a:lnTo>
                    <a:pt x="60278" y="38940"/>
                  </a:lnTo>
                  <a:lnTo>
                    <a:pt x="67708" y="28515"/>
                  </a:lnTo>
                  <a:lnTo>
                    <a:pt x="79948" y="32266"/>
                  </a:lnTo>
                  <a:lnTo>
                    <a:pt x="87378" y="21841"/>
                  </a:lnTo>
                  <a:lnTo>
                    <a:pt x="99613" y="25596"/>
                  </a:lnTo>
                  <a:lnTo>
                    <a:pt x="107039" y="15163"/>
                  </a:lnTo>
                  <a:lnTo>
                    <a:pt x="119283" y="18918"/>
                  </a:lnTo>
                  <a:lnTo>
                    <a:pt x="126705" y="8489"/>
                  </a:lnTo>
                  <a:lnTo>
                    <a:pt x="138944" y="12244"/>
                  </a:lnTo>
                  <a:lnTo>
                    <a:pt x="146374" y="1815"/>
                  </a:lnTo>
                  <a:lnTo>
                    <a:pt x="158614" y="5570"/>
                  </a:lnTo>
                  <a:lnTo>
                    <a:pt x="159084" y="4083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41" name="Google Shape;1741;p23"/>
            <p:cNvSpPr/>
            <p:nvPr/>
          </p:nvSpPr>
          <p:spPr>
            <a:xfrm>
              <a:off x="5129747" y="3752717"/>
              <a:ext cx="5103845" cy="1891713"/>
            </a:xfrm>
            <a:custGeom>
              <a:rect l="l" t="t" r="r" b="b"/>
              <a:pathLst>
                <a:path w="159085" h="58962" extrusionOk="0">
                  <a:moveTo>
                    <a:pt x="145757" y="1"/>
                  </a:moveTo>
                  <a:lnTo>
                    <a:pt x="138327" y="10430"/>
                  </a:lnTo>
                  <a:lnTo>
                    <a:pt x="126088" y="6675"/>
                  </a:lnTo>
                  <a:lnTo>
                    <a:pt x="118666" y="17104"/>
                  </a:lnTo>
                  <a:lnTo>
                    <a:pt x="106422" y="13349"/>
                  </a:lnTo>
                  <a:lnTo>
                    <a:pt x="98996" y="23774"/>
                  </a:lnTo>
                  <a:lnTo>
                    <a:pt x="86757" y="20023"/>
                  </a:lnTo>
                  <a:lnTo>
                    <a:pt x="79331" y="30448"/>
                  </a:lnTo>
                  <a:lnTo>
                    <a:pt x="67091" y="26693"/>
                  </a:lnTo>
                  <a:lnTo>
                    <a:pt x="59661" y="37122"/>
                  </a:lnTo>
                  <a:lnTo>
                    <a:pt x="47422" y="33367"/>
                  </a:lnTo>
                  <a:lnTo>
                    <a:pt x="40000" y="43796"/>
                  </a:lnTo>
                  <a:lnTo>
                    <a:pt x="27756" y="40046"/>
                  </a:lnTo>
                  <a:lnTo>
                    <a:pt x="20330" y="50475"/>
                  </a:lnTo>
                  <a:lnTo>
                    <a:pt x="8095" y="46720"/>
                  </a:lnTo>
                  <a:lnTo>
                    <a:pt x="1" y="58077"/>
                  </a:lnTo>
                  <a:lnTo>
                    <a:pt x="1282" y="58963"/>
                  </a:lnTo>
                  <a:lnTo>
                    <a:pt x="8708" y="48534"/>
                  </a:lnTo>
                  <a:lnTo>
                    <a:pt x="20952" y="52289"/>
                  </a:lnTo>
                  <a:lnTo>
                    <a:pt x="28374" y="41864"/>
                  </a:lnTo>
                  <a:lnTo>
                    <a:pt x="40613" y="45615"/>
                  </a:lnTo>
                  <a:lnTo>
                    <a:pt x="48043" y="35190"/>
                  </a:lnTo>
                  <a:lnTo>
                    <a:pt x="60283" y="38945"/>
                  </a:lnTo>
                  <a:lnTo>
                    <a:pt x="67709" y="28516"/>
                  </a:lnTo>
                  <a:lnTo>
                    <a:pt x="79948" y="32271"/>
                  </a:lnTo>
                  <a:lnTo>
                    <a:pt x="87374" y="21842"/>
                  </a:lnTo>
                  <a:lnTo>
                    <a:pt x="99609" y="25597"/>
                  </a:lnTo>
                  <a:lnTo>
                    <a:pt x="107040" y="15172"/>
                  </a:lnTo>
                  <a:lnTo>
                    <a:pt x="119279" y="18919"/>
                  </a:lnTo>
                  <a:lnTo>
                    <a:pt x="126709" y="8494"/>
                  </a:lnTo>
                  <a:lnTo>
                    <a:pt x="138945" y="12245"/>
                  </a:lnTo>
                  <a:lnTo>
                    <a:pt x="146371" y="1820"/>
                  </a:lnTo>
                  <a:lnTo>
                    <a:pt x="158614" y="5570"/>
                  </a:lnTo>
                  <a:lnTo>
                    <a:pt x="159085" y="4088"/>
                  </a:lnTo>
                  <a:lnTo>
                    <a:pt x="145757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42" name="Google Shape;1742;p23"/>
            <p:cNvSpPr/>
            <p:nvPr/>
          </p:nvSpPr>
          <p:spPr>
            <a:xfrm>
              <a:off x="5192692" y="3937736"/>
              <a:ext cx="5103556" cy="1891584"/>
            </a:xfrm>
            <a:custGeom>
              <a:rect l="l" t="t" r="r" b="b"/>
              <a:pathLst>
                <a:path w="159076" h="58960" extrusionOk="0">
                  <a:moveTo>
                    <a:pt x="145748" y="1"/>
                  </a:moveTo>
                  <a:lnTo>
                    <a:pt x="138322" y="10426"/>
                  </a:lnTo>
                  <a:lnTo>
                    <a:pt x="126083" y="6675"/>
                  </a:lnTo>
                  <a:lnTo>
                    <a:pt x="118657" y="17100"/>
                  </a:lnTo>
                  <a:lnTo>
                    <a:pt x="106418" y="13345"/>
                  </a:lnTo>
                  <a:lnTo>
                    <a:pt x="98987" y="23774"/>
                  </a:lnTo>
                  <a:lnTo>
                    <a:pt x="86748" y="20019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56" y="37118"/>
                  </a:lnTo>
                  <a:lnTo>
                    <a:pt x="47421" y="33367"/>
                  </a:lnTo>
                  <a:lnTo>
                    <a:pt x="39991" y="43796"/>
                  </a:lnTo>
                  <a:lnTo>
                    <a:pt x="27751" y="40046"/>
                  </a:lnTo>
                  <a:lnTo>
                    <a:pt x="20330" y="50470"/>
                  </a:lnTo>
                  <a:lnTo>
                    <a:pt x="8086" y="46715"/>
                  </a:lnTo>
                  <a:lnTo>
                    <a:pt x="0" y="58073"/>
                  </a:lnTo>
                  <a:lnTo>
                    <a:pt x="1273" y="58959"/>
                  </a:lnTo>
                  <a:lnTo>
                    <a:pt x="8703" y="48534"/>
                  </a:lnTo>
                  <a:lnTo>
                    <a:pt x="20943" y="52289"/>
                  </a:lnTo>
                  <a:lnTo>
                    <a:pt x="28373" y="41860"/>
                  </a:lnTo>
                  <a:lnTo>
                    <a:pt x="40608" y="45615"/>
                  </a:lnTo>
                  <a:lnTo>
                    <a:pt x="48034" y="35186"/>
                  </a:lnTo>
                  <a:lnTo>
                    <a:pt x="60278" y="38941"/>
                  </a:lnTo>
                  <a:lnTo>
                    <a:pt x="67700" y="28516"/>
                  </a:lnTo>
                  <a:lnTo>
                    <a:pt x="79939" y="32267"/>
                  </a:lnTo>
                  <a:lnTo>
                    <a:pt x="87369" y="21842"/>
                  </a:lnTo>
                  <a:lnTo>
                    <a:pt x="99609" y="25597"/>
                  </a:lnTo>
                  <a:lnTo>
                    <a:pt x="107035" y="15168"/>
                  </a:lnTo>
                  <a:lnTo>
                    <a:pt x="119274" y="18919"/>
                  </a:lnTo>
                  <a:lnTo>
                    <a:pt x="126700" y="8489"/>
                  </a:lnTo>
                  <a:lnTo>
                    <a:pt x="138944" y="12244"/>
                  </a:lnTo>
                  <a:lnTo>
                    <a:pt x="146366" y="1815"/>
                  </a:lnTo>
                  <a:lnTo>
                    <a:pt x="158605" y="5570"/>
                  </a:lnTo>
                  <a:lnTo>
                    <a:pt x="159076" y="4083"/>
                  </a:lnTo>
                  <a:lnTo>
                    <a:pt x="145748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43" name="Google Shape;1743;p23"/>
            <p:cNvSpPr/>
            <p:nvPr/>
          </p:nvSpPr>
          <p:spPr>
            <a:xfrm>
              <a:off x="5255349" y="4122628"/>
              <a:ext cx="5103845" cy="1891680"/>
            </a:xfrm>
            <a:custGeom>
              <a:rect l="l" t="t" r="r" b="b"/>
              <a:pathLst>
                <a:path w="159085" h="58962" extrusionOk="0">
                  <a:moveTo>
                    <a:pt x="145753" y="0"/>
                  </a:moveTo>
                  <a:lnTo>
                    <a:pt x="138327" y="10430"/>
                  </a:lnTo>
                  <a:lnTo>
                    <a:pt x="126083" y="6675"/>
                  </a:lnTo>
                  <a:lnTo>
                    <a:pt x="118661" y="17104"/>
                  </a:lnTo>
                  <a:lnTo>
                    <a:pt x="106422" y="13349"/>
                  </a:lnTo>
                  <a:lnTo>
                    <a:pt x="98992" y="23774"/>
                  </a:lnTo>
                  <a:lnTo>
                    <a:pt x="86756" y="20023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65" y="37122"/>
                  </a:lnTo>
                  <a:lnTo>
                    <a:pt x="47421" y="33371"/>
                  </a:lnTo>
                  <a:lnTo>
                    <a:pt x="39995" y="43800"/>
                  </a:lnTo>
                  <a:lnTo>
                    <a:pt x="27756" y="40045"/>
                  </a:lnTo>
                  <a:lnTo>
                    <a:pt x="20330" y="50474"/>
                  </a:lnTo>
                  <a:lnTo>
                    <a:pt x="8090" y="46719"/>
                  </a:lnTo>
                  <a:lnTo>
                    <a:pt x="1" y="58077"/>
                  </a:lnTo>
                  <a:lnTo>
                    <a:pt x="1282" y="58963"/>
                  </a:lnTo>
                  <a:lnTo>
                    <a:pt x="8708" y="48534"/>
                  </a:lnTo>
                  <a:lnTo>
                    <a:pt x="20947" y="52289"/>
                  </a:lnTo>
                  <a:lnTo>
                    <a:pt x="28373" y="41864"/>
                  </a:lnTo>
                  <a:lnTo>
                    <a:pt x="40617" y="45615"/>
                  </a:lnTo>
                  <a:lnTo>
                    <a:pt x="48039" y="35190"/>
                  </a:lnTo>
                  <a:lnTo>
                    <a:pt x="60278" y="38945"/>
                  </a:lnTo>
                  <a:lnTo>
                    <a:pt x="67708" y="28516"/>
                  </a:lnTo>
                  <a:lnTo>
                    <a:pt x="79944" y="32271"/>
                  </a:lnTo>
                  <a:lnTo>
                    <a:pt x="87374" y="21842"/>
                  </a:lnTo>
                  <a:lnTo>
                    <a:pt x="99613" y="25597"/>
                  </a:lnTo>
                  <a:lnTo>
                    <a:pt x="107035" y="15172"/>
                  </a:lnTo>
                  <a:lnTo>
                    <a:pt x="119275" y="18922"/>
                  </a:lnTo>
                  <a:lnTo>
                    <a:pt x="126705" y="8493"/>
                  </a:lnTo>
                  <a:lnTo>
                    <a:pt x="138944" y="12244"/>
                  </a:lnTo>
                  <a:lnTo>
                    <a:pt x="146370" y="1819"/>
                  </a:lnTo>
                  <a:lnTo>
                    <a:pt x="158610" y="5574"/>
                  </a:lnTo>
                  <a:lnTo>
                    <a:pt x="159084" y="4087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44" name="Google Shape;1744;p23"/>
            <p:cNvSpPr/>
            <p:nvPr/>
          </p:nvSpPr>
          <p:spPr>
            <a:xfrm>
              <a:off x="5318135" y="4307648"/>
              <a:ext cx="5103845" cy="1891841"/>
            </a:xfrm>
            <a:custGeom>
              <a:rect l="l" t="t" r="r" b="b"/>
              <a:pathLst>
                <a:path w="159085" h="58968" extrusionOk="0">
                  <a:moveTo>
                    <a:pt x="145753" y="0"/>
                  </a:moveTo>
                  <a:lnTo>
                    <a:pt x="138323" y="10425"/>
                  </a:lnTo>
                  <a:lnTo>
                    <a:pt x="126088" y="6674"/>
                  </a:lnTo>
                  <a:lnTo>
                    <a:pt x="118657" y="17099"/>
                  </a:lnTo>
                  <a:lnTo>
                    <a:pt x="106418" y="13344"/>
                  </a:lnTo>
                  <a:lnTo>
                    <a:pt x="98992" y="23774"/>
                  </a:lnTo>
                  <a:lnTo>
                    <a:pt x="86757" y="20019"/>
                  </a:lnTo>
                  <a:lnTo>
                    <a:pt x="79326" y="30448"/>
                  </a:lnTo>
                  <a:lnTo>
                    <a:pt x="67087" y="26693"/>
                  </a:lnTo>
                  <a:lnTo>
                    <a:pt x="59661" y="37118"/>
                  </a:lnTo>
                  <a:lnTo>
                    <a:pt x="47421" y="33371"/>
                  </a:lnTo>
                  <a:lnTo>
                    <a:pt x="39995" y="43796"/>
                  </a:lnTo>
                  <a:lnTo>
                    <a:pt x="27752" y="40045"/>
                  </a:lnTo>
                  <a:lnTo>
                    <a:pt x="20330" y="50470"/>
                  </a:lnTo>
                  <a:lnTo>
                    <a:pt x="8091" y="46715"/>
                  </a:lnTo>
                  <a:lnTo>
                    <a:pt x="1" y="58072"/>
                  </a:lnTo>
                  <a:lnTo>
                    <a:pt x="1282" y="58967"/>
                  </a:lnTo>
                  <a:lnTo>
                    <a:pt x="8704" y="48534"/>
                  </a:lnTo>
                  <a:lnTo>
                    <a:pt x="20943" y="52289"/>
                  </a:lnTo>
                  <a:lnTo>
                    <a:pt x="28373" y="41860"/>
                  </a:lnTo>
                  <a:lnTo>
                    <a:pt x="40613" y="45615"/>
                  </a:lnTo>
                  <a:lnTo>
                    <a:pt x="48039" y="35185"/>
                  </a:lnTo>
                  <a:lnTo>
                    <a:pt x="60278" y="38940"/>
                  </a:lnTo>
                  <a:lnTo>
                    <a:pt x="67700" y="28516"/>
                  </a:lnTo>
                  <a:lnTo>
                    <a:pt x="79948" y="32266"/>
                  </a:lnTo>
                  <a:lnTo>
                    <a:pt x="87370" y="21841"/>
                  </a:lnTo>
                  <a:lnTo>
                    <a:pt x="99609" y="25596"/>
                  </a:lnTo>
                  <a:lnTo>
                    <a:pt x="107040" y="15167"/>
                  </a:lnTo>
                  <a:lnTo>
                    <a:pt x="119275" y="18922"/>
                  </a:lnTo>
                  <a:lnTo>
                    <a:pt x="126705" y="8489"/>
                  </a:lnTo>
                  <a:lnTo>
                    <a:pt x="138944" y="12244"/>
                  </a:lnTo>
                  <a:lnTo>
                    <a:pt x="146366" y="1815"/>
                  </a:lnTo>
                  <a:lnTo>
                    <a:pt x="158610" y="5570"/>
                  </a:lnTo>
                  <a:lnTo>
                    <a:pt x="159085" y="4083"/>
                  </a:lnTo>
                  <a:lnTo>
                    <a:pt x="14575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45" name="Google Shape;1745;p23"/>
            <p:cNvSpPr/>
            <p:nvPr/>
          </p:nvSpPr>
          <p:spPr>
            <a:xfrm>
              <a:off x="5380952" y="4492539"/>
              <a:ext cx="5103684" cy="1891809"/>
            </a:xfrm>
            <a:custGeom>
              <a:rect l="l" t="t" r="r" b="b"/>
              <a:pathLst>
                <a:path w="159080" h="58967" extrusionOk="0">
                  <a:moveTo>
                    <a:pt x="145748" y="0"/>
                  </a:moveTo>
                  <a:lnTo>
                    <a:pt x="138326" y="10429"/>
                  </a:lnTo>
                  <a:lnTo>
                    <a:pt x="126087" y="6674"/>
                  </a:lnTo>
                  <a:lnTo>
                    <a:pt x="118657" y="17103"/>
                  </a:lnTo>
                  <a:lnTo>
                    <a:pt x="106417" y="13348"/>
                  </a:lnTo>
                  <a:lnTo>
                    <a:pt x="98991" y="23773"/>
                  </a:lnTo>
                  <a:lnTo>
                    <a:pt x="86752" y="20022"/>
                  </a:lnTo>
                  <a:lnTo>
                    <a:pt x="79326" y="30447"/>
                  </a:lnTo>
                  <a:lnTo>
                    <a:pt x="67082" y="26692"/>
                  </a:lnTo>
                  <a:lnTo>
                    <a:pt x="59660" y="37126"/>
                  </a:lnTo>
                  <a:lnTo>
                    <a:pt x="47421" y="33371"/>
                  </a:lnTo>
                  <a:lnTo>
                    <a:pt x="39991" y="43800"/>
                  </a:lnTo>
                  <a:lnTo>
                    <a:pt x="27755" y="40045"/>
                  </a:lnTo>
                  <a:lnTo>
                    <a:pt x="20325" y="50474"/>
                  </a:lnTo>
                  <a:lnTo>
                    <a:pt x="8086" y="46719"/>
                  </a:lnTo>
                  <a:lnTo>
                    <a:pt x="0" y="58076"/>
                  </a:lnTo>
                  <a:lnTo>
                    <a:pt x="1277" y="58967"/>
                  </a:lnTo>
                  <a:lnTo>
                    <a:pt x="8707" y="48542"/>
                  </a:lnTo>
                  <a:lnTo>
                    <a:pt x="20943" y="52288"/>
                  </a:lnTo>
                  <a:lnTo>
                    <a:pt x="28373" y="41863"/>
                  </a:lnTo>
                  <a:lnTo>
                    <a:pt x="40612" y="45614"/>
                  </a:lnTo>
                  <a:lnTo>
                    <a:pt x="48034" y="35189"/>
                  </a:lnTo>
                  <a:lnTo>
                    <a:pt x="60278" y="38944"/>
                  </a:lnTo>
                  <a:lnTo>
                    <a:pt x="67704" y="28515"/>
                  </a:lnTo>
                  <a:lnTo>
                    <a:pt x="79943" y="32270"/>
                  </a:lnTo>
                  <a:lnTo>
                    <a:pt x="87369" y="21841"/>
                  </a:lnTo>
                  <a:lnTo>
                    <a:pt x="99609" y="25596"/>
                  </a:lnTo>
                  <a:lnTo>
                    <a:pt x="107039" y="15171"/>
                  </a:lnTo>
                  <a:lnTo>
                    <a:pt x="119278" y="18922"/>
                  </a:lnTo>
                  <a:lnTo>
                    <a:pt x="126700" y="8497"/>
                  </a:lnTo>
                  <a:lnTo>
                    <a:pt x="138940" y="12244"/>
                  </a:lnTo>
                  <a:lnTo>
                    <a:pt x="146370" y="1819"/>
                  </a:lnTo>
                  <a:lnTo>
                    <a:pt x="158605" y="5574"/>
                  </a:lnTo>
                  <a:lnTo>
                    <a:pt x="159080" y="4087"/>
                  </a:lnTo>
                  <a:lnTo>
                    <a:pt x="145748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only 5">
  <p:cSld name="TITLE_ONLY_2">
    <p:spTree>
      <p:nvGrpSpPr>
        <p:cNvPr id="1" name="Shape 1746"/>
        <p:cNvGrpSpPr/>
        <p:nvPr/>
      </p:nvGrpSpPr>
      <p:grpSpPr>
        <a:xfrm>
          <a:off x="0" y="0"/>
          <a:ext cx="0" cy="0"/>
        </a:xfrm>
      </p:grpSpPr>
      <p:grpSp>
        <p:nvGrpSpPr>
          <p:cNvPr id="1747" name="Google Shape;1747;p24"/>
          <p:cNvGrpSpPr/>
          <p:nvPr/>
        </p:nvGrpSpPr>
        <p:grpSpPr>
          <a:xfrm>
            <a:off x="-76469" y="-8780"/>
            <a:ext cx="986093" cy="1031304"/>
            <a:chOff x="-76469" y="-8780"/>
            <a:chExt cx="986093" cy="1031304"/>
          </a:xfrm>
        </p:grpSpPr>
        <p:sp>
          <p:nvSpPr>
            <p:cNvPr id="1748" name="Google Shape;1748;p24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49" name="Google Shape;1749;p24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50" name="Google Shape;1750;p24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51" name="Google Shape;1751;p24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52" name="Google Shape;1752;p24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53" name="Google Shape;1753;p24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54" name="Google Shape;1754;p24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55" name="Google Shape;1755;p24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56" name="Google Shape;1756;p24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57" name="Google Shape;1757;p24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58" name="Google Shape;1758;p24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59" name="Google Shape;1759;p24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60" name="Google Shape;1760;p24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61" name="Google Shape;1761;p24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62" name="Google Shape;1762;p24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63" name="Google Shape;1763;p24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64" name="Google Shape;1764;p24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765" name="Google Shape;1765;p24"/>
          <p:cNvGrpSpPr/>
          <p:nvPr/>
        </p:nvGrpSpPr>
        <p:grpSpPr>
          <a:xfrm>
            <a:off x="-325442" y="4811359"/>
            <a:ext cx="912508" cy="703647"/>
            <a:chOff x="-477842" y="4887559"/>
            <a:chExt cx="912508" cy="703647"/>
          </a:xfrm>
        </p:grpSpPr>
        <p:sp>
          <p:nvSpPr>
            <p:cNvPr id="1766" name="Google Shape;1766;p24"/>
            <p:cNvSpPr/>
            <p:nvPr/>
          </p:nvSpPr>
          <p:spPr>
            <a:xfrm>
              <a:off x="-190488" y="4887559"/>
              <a:ext cx="385025" cy="466768"/>
            </a:xfrm>
            <a:custGeom>
              <a:rect l="l" t="t" r="r" b="b"/>
              <a:pathLst>
                <a:path w="11846" h="14361" extrusionOk="0">
                  <a:moveTo>
                    <a:pt x="11846" y="0"/>
                  </a:moveTo>
                  <a:lnTo>
                    <a:pt x="11846" y="0"/>
                  </a:lnTo>
                  <a:cubicBezTo>
                    <a:pt x="3693" y="349"/>
                    <a:pt x="1" y="4953"/>
                    <a:pt x="1345" y="14361"/>
                  </a:cubicBezTo>
                  <a:cubicBezTo>
                    <a:pt x="7792" y="11887"/>
                    <a:pt x="11081" y="6939"/>
                    <a:pt x="11846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67" name="Google Shape;1767;p24"/>
            <p:cNvSpPr/>
            <p:nvPr/>
          </p:nvSpPr>
          <p:spPr>
            <a:xfrm>
              <a:off x="-477842" y="4896302"/>
              <a:ext cx="912508" cy="694903"/>
            </a:xfrm>
            <a:custGeom>
              <a:rect l="l" t="t" r="r" b="b"/>
              <a:pathLst>
                <a:path w="28075" h="21380" extrusionOk="0">
                  <a:moveTo>
                    <a:pt x="20476" y="296"/>
                  </a:moveTo>
                  <a:cubicBezTo>
                    <a:pt x="20817" y="296"/>
                    <a:pt x="21158" y="326"/>
                    <a:pt x="21497" y="391"/>
                  </a:cubicBezTo>
                  <a:cubicBezTo>
                    <a:pt x="21157" y="1769"/>
                    <a:pt x="20804" y="3150"/>
                    <a:pt x="20359" y="4507"/>
                  </a:cubicBezTo>
                  <a:cubicBezTo>
                    <a:pt x="19582" y="6859"/>
                    <a:pt x="18494" y="9153"/>
                    <a:pt x="16768" y="10954"/>
                  </a:cubicBezTo>
                  <a:cubicBezTo>
                    <a:pt x="15235" y="12551"/>
                    <a:pt x="13223" y="13756"/>
                    <a:pt x="10992" y="13966"/>
                  </a:cubicBezTo>
                  <a:cubicBezTo>
                    <a:pt x="11341" y="13265"/>
                    <a:pt x="11690" y="12559"/>
                    <a:pt x="12051" y="11862"/>
                  </a:cubicBezTo>
                  <a:cubicBezTo>
                    <a:pt x="13374" y="9316"/>
                    <a:pt x="14869" y="6817"/>
                    <a:pt x="16982" y="4843"/>
                  </a:cubicBezTo>
                  <a:cubicBezTo>
                    <a:pt x="17087" y="4745"/>
                    <a:pt x="16987" y="4598"/>
                    <a:pt x="16873" y="4598"/>
                  </a:cubicBezTo>
                  <a:cubicBezTo>
                    <a:pt x="16840" y="4598"/>
                    <a:pt x="16807" y="4610"/>
                    <a:pt x="16776" y="4637"/>
                  </a:cubicBezTo>
                  <a:cubicBezTo>
                    <a:pt x="16180" y="5200"/>
                    <a:pt x="15621" y="5801"/>
                    <a:pt x="15109" y="6439"/>
                  </a:cubicBezTo>
                  <a:cubicBezTo>
                    <a:pt x="13370" y="8594"/>
                    <a:pt x="12106" y="11072"/>
                    <a:pt x="10875" y="13542"/>
                  </a:cubicBezTo>
                  <a:cubicBezTo>
                    <a:pt x="10841" y="13097"/>
                    <a:pt x="10820" y="12656"/>
                    <a:pt x="10820" y="12206"/>
                  </a:cubicBezTo>
                  <a:cubicBezTo>
                    <a:pt x="10820" y="11295"/>
                    <a:pt x="10900" y="10379"/>
                    <a:pt x="11072" y="9484"/>
                  </a:cubicBezTo>
                  <a:cubicBezTo>
                    <a:pt x="11400" y="7783"/>
                    <a:pt x="12055" y="6145"/>
                    <a:pt x="13042" y="4717"/>
                  </a:cubicBezTo>
                  <a:cubicBezTo>
                    <a:pt x="13949" y="3411"/>
                    <a:pt x="15130" y="2294"/>
                    <a:pt x="16499" y="1491"/>
                  </a:cubicBezTo>
                  <a:cubicBezTo>
                    <a:pt x="17693" y="796"/>
                    <a:pt x="19083" y="296"/>
                    <a:pt x="20476" y="296"/>
                  </a:cubicBezTo>
                  <a:close/>
                  <a:moveTo>
                    <a:pt x="7279" y="2957"/>
                  </a:moveTo>
                  <a:cubicBezTo>
                    <a:pt x="7284" y="2961"/>
                    <a:pt x="7288" y="2974"/>
                    <a:pt x="7296" y="2987"/>
                  </a:cubicBezTo>
                  <a:cubicBezTo>
                    <a:pt x="7309" y="3041"/>
                    <a:pt x="7363" y="3100"/>
                    <a:pt x="7389" y="3146"/>
                  </a:cubicBezTo>
                  <a:cubicBezTo>
                    <a:pt x="7443" y="3234"/>
                    <a:pt x="7489" y="3318"/>
                    <a:pt x="7536" y="3407"/>
                  </a:cubicBezTo>
                  <a:cubicBezTo>
                    <a:pt x="7956" y="4196"/>
                    <a:pt x="8262" y="5041"/>
                    <a:pt x="8460" y="5914"/>
                  </a:cubicBezTo>
                  <a:cubicBezTo>
                    <a:pt x="8863" y="7678"/>
                    <a:pt x="8838" y="9535"/>
                    <a:pt x="8485" y="11311"/>
                  </a:cubicBezTo>
                  <a:cubicBezTo>
                    <a:pt x="8292" y="12303"/>
                    <a:pt x="7989" y="13269"/>
                    <a:pt x="7678" y="14231"/>
                  </a:cubicBezTo>
                  <a:cubicBezTo>
                    <a:pt x="7649" y="14298"/>
                    <a:pt x="7628" y="14382"/>
                    <a:pt x="7603" y="14462"/>
                  </a:cubicBezTo>
                  <a:cubicBezTo>
                    <a:pt x="7082" y="12046"/>
                    <a:pt x="6805" y="9547"/>
                    <a:pt x="7263" y="7099"/>
                  </a:cubicBezTo>
                  <a:cubicBezTo>
                    <a:pt x="7285" y="6987"/>
                    <a:pt x="7191" y="6916"/>
                    <a:pt x="7106" y="6916"/>
                  </a:cubicBezTo>
                  <a:cubicBezTo>
                    <a:pt x="7049" y="6916"/>
                    <a:pt x="6997" y="6947"/>
                    <a:pt x="6985" y="7019"/>
                  </a:cubicBezTo>
                  <a:cubicBezTo>
                    <a:pt x="6502" y="9594"/>
                    <a:pt x="6809" y="12223"/>
                    <a:pt x="7372" y="14760"/>
                  </a:cubicBezTo>
                  <a:cubicBezTo>
                    <a:pt x="5822" y="13601"/>
                    <a:pt x="4927" y="11752"/>
                    <a:pt x="4680" y="9850"/>
                  </a:cubicBezTo>
                  <a:cubicBezTo>
                    <a:pt x="4554" y="8880"/>
                    <a:pt x="4579" y="7880"/>
                    <a:pt x="4734" y="6910"/>
                  </a:cubicBezTo>
                  <a:cubicBezTo>
                    <a:pt x="4881" y="5977"/>
                    <a:pt x="5179" y="5053"/>
                    <a:pt x="5772" y="4301"/>
                  </a:cubicBezTo>
                  <a:cubicBezTo>
                    <a:pt x="6045" y="3953"/>
                    <a:pt x="6360" y="3650"/>
                    <a:pt x="6700" y="3377"/>
                  </a:cubicBezTo>
                  <a:cubicBezTo>
                    <a:pt x="6805" y="3293"/>
                    <a:pt x="6918" y="3209"/>
                    <a:pt x="7032" y="3129"/>
                  </a:cubicBezTo>
                  <a:cubicBezTo>
                    <a:pt x="7090" y="3087"/>
                    <a:pt x="7200" y="2982"/>
                    <a:pt x="7279" y="2957"/>
                  </a:cubicBezTo>
                  <a:close/>
                  <a:moveTo>
                    <a:pt x="13773" y="16104"/>
                  </a:moveTo>
                  <a:cubicBezTo>
                    <a:pt x="16036" y="16104"/>
                    <a:pt x="18301" y="16246"/>
                    <a:pt x="20548" y="16545"/>
                  </a:cubicBezTo>
                  <a:cubicBezTo>
                    <a:pt x="22888" y="16847"/>
                    <a:pt x="25210" y="17322"/>
                    <a:pt x="27487" y="17948"/>
                  </a:cubicBezTo>
                  <a:cubicBezTo>
                    <a:pt x="26336" y="18506"/>
                    <a:pt x="25231" y="19162"/>
                    <a:pt x="24089" y="19741"/>
                  </a:cubicBezTo>
                  <a:cubicBezTo>
                    <a:pt x="22993" y="20296"/>
                    <a:pt x="21842" y="20775"/>
                    <a:pt x="20619" y="20980"/>
                  </a:cubicBezTo>
                  <a:cubicBezTo>
                    <a:pt x="20195" y="21052"/>
                    <a:pt x="19765" y="21087"/>
                    <a:pt x="19334" y="21087"/>
                  </a:cubicBezTo>
                  <a:cubicBezTo>
                    <a:pt x="18502" y="21087"/>
                    <a:pt x="17669" y="20956"/>
                    <a:pt x="16877" y="20707"/>
                  </a:cubicBezTo>
                  <a:cubicBezTo>
                    <a:pt x="14735" y="20035"/>
                    <a:pt x="12941" y="18439"/>
                    <a:pt x="12009" y="16406"/>
                  </a:cubicBezTo>
                  <a:lnTo>
                    <a:pt x="12009" y="16406"/>
                  </a:lnTo>
                  <a:cubicBezTo>
                    <a:pt x="14235" y="17427"/>
                    <a:pt x="16633" y="18023"/>
                    <a:pt x="19078" y="18170"/>
                  </a:cubicBezTo>
                  <a:cubicBezTo>
                    <a:pt x="19082" y="18171"/>
                    <a:pt x="19086" y="18171"/>
                    <a:pt x="19090" y="18171"/>
                  </a:cubicBezTo>
                  <a:cubicBezTo>
                    <a:pt x="19266" y="18171"/>
                    <a:pt x="19255" y="17893"/>
                    <a:pt x="19078" y="17885"/>
                  </a:cubicBezTo>
                  <a:cubicBezTo>
                    <a:pt x="16667" y="17742"/>
                    <a:pt x="14294" y="17141"/>
                    <a:pt x="12101" y="16133"/>
                  </a:cubicBezTo>
                  <a:cubicBezTo>
                    <a:pt x="12446" y="16125"/>
                    <a:pt x="12786" y="16112"/>
                    <a:pt x="13126" y="16108"/>
                  </a:cubicBezTo>
                  <a:cubicBezTo>
                    <a:pt x="13342" y="16106"/>
                    <a:pt x="13558" y="16104"/>
                    <a:pt x="13773" y="16104"/>
                  </a:cubicBezTo>
                  <a:close/>
                  <a:moveTo>
                    <a:pt x="20477" y="1"/>
                  </a:moveTo>
                  <a:cubicBezTo>
                    <a:pt x="18926" y="1"/>
                    <a:pt x="17381" y="586"/>
                    <a:pt x="16079" y="1403"/>
                  </a:cubicBezTo>
                  <a:cubicBezTo>
                    <a:pt x="13231" y="3184"/>
                    <a:pt x="11379" y="6200"/>
                    <a:pt x="10770" y="9472"/>
                  </a:cubicBezTo>
                  <a:cubicBezTo>
                    <a:pt x="10602" y="10366"/>
                    <a:pt x="10518" y="11269"/>
                    <a:pt x="10518" y="12177"/>
                  </a:cubicBezTo>
                  <a:cubicBezTo>
                    <a:pt x="10518" y="12639"/>
                    <a:pt x="10539" y="13101"/>
                    <a:pt x="10581" y="13563"/>
                  </a:cubicBezTo>
                  <a:cubicBezTo>
                    <a:pt x="10602" y="13802"/>
                    <a:pt x="10682" y="14088"/>
                    <a:pt x="10539" y="14302"/>
                  </a:cubicBezTo>
                  <a:cubicBezTo>
                    <a:pt x="10430" y="14474"/>
                    <a:pt x="10257" y="14630"/>
                    <a:pt x="10115" y="14777"/>
                  </a:cubicBezTo>
                  <a:cubicBezTo>
                    <a:pt x="9216" y="15692"/>
                    <a:pt x="8178" y="16469"/>
                    <a:pt x="7053" y="17091"/>
                  </a:cubicBezTo>
                  <a:cubicBezTo>
                    <a:pt x="7263" y="16444"/>
                    <a:pt x="7468" y="15793"/>
                    <a:pt x="7678" y="15146"/>
                  </a:cubicBezTo>
                  <a:cubicBezTo>
                    <a:pt x="7704" y="15121"/>
                    <a:pt x="7720" y="15079"/>
                    <a:pt x="7716" y="15033"/>
                  </a:cubicBezTo>
                  <a:cubicBezTo>
                    <a:pt x="7855" y="14592"/>
                    <a:pt x="7998" y="14147"/>
                    <a:pt x="8141" y="13697"/>
                  </a:cubicBezTo>
                  <a:cubicBezTo>
                    <a:pt x="8485" y="12601"/>
                    <a:pt x="8775" y="11492"/>
                    <a:pt x="8922" y="10350"/>
                  </a:cubicBezTo>
                  <a:cubicBezTo>
                    <a:pt x="9157" y="8464"/>
                    <a:pt x="9031" y="6506"/>
                    <a:pt x="8409" y="4700"/>
                  </a:cubicBezTo>
                  <a:cubicBezTo>
                    <a:pt x="8254" y="4259"/>
                    <a:pt x="8073" y="3835"/>
                    <a:pt x="7863" y="3419"/>
                  </a:cubicBezTo>
                  <a:cubicBezTo>
                    <a:pt x="7750" y="3205"/>
                    <a:pt x="7641" y="2982"/>
                    <a:pt x="7506" y="2785"/>
                  </a:cubicBezTo>
                  <a:cubicBezTo>
                    <a:pt x="7443" y="2692"/>
                    <a:pt x="7374" y="2652"/>
                    <a:pt x="7296" y="2652"/>
                  </a:cubicBezTo>
                  <a:cubicBezTo>
                    <a:pt x="7234" y="2652"/>
                    <a:pt x="7167" y="2677"/>
                    <a:pt x="7095" y="2722"/>
                  </a:cubicBezTo>
                  <a:cubicBezTo>
                    <a:pt x="6322" y="3213"/>
                    <a:pt x="5620" y="3869"/>
                    <a:pt x="5158" y="4663"/>
                  </a:cubicBezTo>
                  <a:cubicBezTo>
                    <a:pt x="4654" y="5528"/>
                    <a:pt x="4449" y="6532"/>
                    <a:pt x="4348" y="7514"/>
                  </a:cubicBezTo>
                  <a:cubicBezTo>
                    <a:pt x="4247" y="8544"/>
                    <a:pt x="4285" y="9589"/>
                    <a:pt x="4495" y="10602"/>
                  </a:cubicBezTo>
                  <a:cubicBezTo>
                    <a:pt x="4873" y="12395"/>
                    <a:pt x="5856" y="14067"/>
                    <a:pt x="7368" y="15121"/>
                  </a:cubicBezTo>
                  <a:cubicBezTo>
                    <a:pt x="7149" y="15818"/>
                    <a:pt x="6922" y="16511"/>
                    <a:pt x="6696" y="17213"/>
                  </a:cubicBezTo>
                  <a:cubicBezTo>
                    <a:pt x="6691" y="17234"/>
                    <a:pt x="6691" y="17255"/>
                    <a:pt x="6691" y="17267"/>
                  </a:cubicBezTo>
                  <a:cubicBezTo>
                    <a:pt x="6486" y="17372"/>
                    <a:pt x="6280" y="17473"/>
                    <a:pt x="6070" y="17561"/>
                  </a:cubicBezTo>
                  <a:cubicBezTo>
                    <a:pt x="6049" y="17561"/>
                    <a:pt x="6028" y="17574"/>
                    <a:pt x="6007" y="17582"/>
                  </a:cubicBezTo>
                  <a:cubicBezTo>
                    <a:pt x="5998" y="17591"/>
                    <a:pt x="5994" y="17595"/>
                    <a:pt x="5982" y="17599"/>
                  </a:cubicBezTo>
                  <a:cubicBezTo>
                    <a:pt x="5919" y="17624"/>
                    <a:pt x="5856" y="17658"/>
                    <a:pt x="5793" y="17683"/>
                  </a:cubicBezTo>
                  <a:cubicBezTo>
                    <a:pt x="5767" y="17696"/>
                    <a:pt x="5746" y="17717"/>
                    <a:pt x="5730" y="17738"/>
                  </a:cubicBezTo>
                  <a:cubicBezTo>
                    <a:pt x="5385" y="17889"/>
                    <a:pt x="4995" y="17960"/>
                    <a:pt x="4633" y="18036"/>
                  </a:cubicBezTo>
                  <a:cubicBezTo>
                    <a:pt x="4146" y="18141"/>
                    <a:pt x="3655" y="18221"/>
                    <a:pt x="3163" y="18284"/>
                  </a:cubicBezTo>
                  <a:cubicBezTo>
                    <a:pt x="2172" y="18410"/>
                    <a:pt x="1168" y="18460"/>
                    <a:pt x="168" y="18485"/>
                  </a:cubicBezTo>
                  <a:cubicBezTo>
                    <a:pt x="2" y="18502"/>
                    <a:pt x="0" y="18792"/>
                    <a:pt x="185" y="18792"/>
                  </a:cubicBezTo>
                  <a:cubicBezTo>
                    <a:pt x="187" y="18792"/>
                    <a:pt x="188" y="18792"/>
                    <a:pt x="189" y="18792"/>
                  </a:cubicBezTo>
                  <a:cubicBezTo>
                    <a:pt x="1235" y="18758"/>
                    <a:pt x="2285" y="18704"/>
                    <a:pt x="3319" y="18565"/>
                  </a:cubicBezTo>
                  <a:cubicBezTo>
                    <a:pt x="3827" y="18498"/>
                    <a:pt x="4331" y="18414"/>
                    <a:pt x="4831" y="18305"/>
                  </a:cubicBezTo>
                  <a:cubicBezTo>
                    <a:pt x="5289" y="18204"/>
                    <a:pt x="5780" y="18107"/>
                    <a:pt x="6175" y="17847"/>
                  </a:cubicBezTo>
                  <a:cubicBezTo>
                    <a:pt x="7103" y="17431"/>
                    <a:pt x="7994" y="16919"/>
                    <a:pt x="8804" y="16310"/>
                  </a:cubicBezTo>
                  <a:cubicBezTo>
                    <a:pt x="8822" y="16328"/>
                    <a:pt x="8853" y="16340"/>
                    <a:pt x="8889" y="16340"/>
                  </a:cubicBezTo>
                  <a:cubicBezTo>
                    <a:pt x="8894" y="16340"/>
                    <a:pt x="8900" y="16340"/>
                    <a:pt x="8905" y="16339"/>
                  </a:cubicBezTo>
                  <a:cubicBezTo>
                    <a:pt x="9791" y="16255"/>
                    <a:pt x="10686" y="16196"/>
                    <a:pt x="11576" y="16154"/>
                  </a:cubicBezTo>
                  <a:lnTo>
                    <a:pt x="11576" y="16163"/>
                  </a:lnTo>
                  <a:cubicBezTo>
                    <a:pt x="12080" y="17393"/>
                    <a:pt x="12866" y="18498"/>
                    <a:pt x="13874" y="19367"/>
                  </a:cubicBezTo>
                  <a:cubicBezTo>
                    <a:pt x="15393" y="20674"/>
                    <a:pt x="17352" y="21379"/>
                    <a:pt x="19335" y="21379"/>
                  </a:cubicBezTo>
                  <a:cubicBezTo>
                    <a:pt x="19869" y="21379"/>
                    <a:pt x="20405" y="21328"/>
                    <a:pt x="20934" y="21224"/>
                  </a:cubicBezTo>
                  <a:cubicBezTo>
                    <a:pt x="23492" y="20712"/>
                    <a:pt x="25639" y="19124"/>
                    <a:pt x="27961" y="18036"/>
                  </a:cubicBezTo>
                  <a:cubicBezTo>
                    <a:pt x="28075" y="17981"/>
                    <a:pt x="28037" y="17801"/>
                    <a:pt x="27924" y="17767"/>
                  </a:cubicBezTo>
                  <a:cubicBezTo>
                    <a:pt x="26567" y="17385"/>
                    <a:pt x="25198" y="17057"/>
                    <a:pt x="23816" y="16784"/>
                  </a:cubicBezTo>
                  <a:cubicBezTo>
                    <a:pt x="21371" y="16310"/>
                    <a:pt x="18893" y="16003"/>
                    <a:pt x="16402" y="15877"/>
                  </a:cubicBezTo>
                  <a:cubicBezTo>
                    <a:pt x="15557" y="15834"/>
                    <a:pt x="14710" y="15813"/>
                    <a:pt x="13863" y="15813"/>
                  </a:cubicBezTo>
                  <a:cubicBezTo>
                    <a:pt x="12296" y="15813"/>
                    <a:pt x="10729" y="15885"/>
                    <a:pt x="9170" y="16024"/>
                  </a:cubicBezTo>
                  <a:cubicBezTo>
                    <a:pt x="9669" y="15625"/>
                    <a:pt x="10140" y="15188"/>
                    <a:pt x="10577" y="14718"/>
                  </a:cubicBezTo>
                  <a:cubicBezTo>
                    <a:pt x="10703" y="14579"/>
                    <a:pt x="10824" y="14445"/>
                    <a:pt x="10879" y="14264"/>
                  </a:cubicBezTo>
                  <a:lnTo>
                    <a:pt x="10896" y="14264"/>
                  </a:lnTo>
                  <a:cubicBezTo>
                    <a:pt x="12173" y="14159"/>
                    <a:pt x="13399" y="13748"/>
                    <a:pt x="14508" y="13105"/>
                  </a:cubicBezTo>
                  <a:cubicBezTo>
                    <a:pt x="16583" y="11908"/>
                    <a:pt x="18162" y="10014"/>
                    <a:pt x="19254" y="7909"/>
                  </a:cubicBezTo>
                  <a:cubicBezTo>
                    <a:pt x="20493" y="5524"/>
                    <a:pt x="21170" y="2903"/>
                    <a:pt x="21808" y="311"/>
                  </a:cubicBezTo>
                  <a:cubicBezTo>
                    <a:pt x="21821" y="236"/>
                    <a:pt x="21787" y="147"/>
                    <a:pt x="21707" y="131"/>
                  </a:cubicBezTo>
                  <a:cubicBezTo>
                    <a:pt x="21300" y="42"/>
                    <a:pt x="20889" y="1"/>
                    <a:pt x="20477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768" name="Google Shape;1768;p24"/>
          <p:cNvSpPr/>
          <p:nvPr/>
        </p:nvSpPr>
        <p:spPr>
          <a:xfrm>
            <a:off x="8561688" y="-467065"/>
            <a:ext cx="2694067" cy="1047751"/>
          </a:xfrm>
          <a:custGeom>
            <a:rect l="l" t="t" r="r" b="b"/>
            <a:pathLst>
              <a:path w="82888" h="32236" extrusionOk="0">
                <a:moveTo>
                  <a:pt x="45835" y="1"/>
                </a:moveTo>
                <a:cubicBezTo>
                  <a:pt x="39802" y="1"/>
                  <a:pt x="33757" y="493"/>
                  <a:pt x="27739" y="1022"/>
                </a:cubicBezTo>
                <a:cubicBezTo>
                  <a:pt x="18977" y="1790"/>
                  <a:pt x="10081" y="2664"/>
                  <a:pt x="1891" y="5877"/>
                </a:cubicBezTo>
                <a:cubicBezTo>
                  <a:pt x="1219" y="6142"/>
                  <a:pt x="479" y="6503"/>
                  <a:pt x="286" y="7196"/>
                </a:cubicBezTo>
                <a:cubicBezTo>
                  <a:pt x="1" y="8204"/>
                  <a:pt x="1051" y="9061"/>
                  <a:pt x="1992" y="9531"/>
                </a:cubicBezTo>
                <a:cubicBezTo>
                  <a:pt x="5182" y="11130"/>
                  <a:pt x="8746" y="11972"/>
                  <a:pt x="12314" y="11972"/>
                </a:cubicBezTo>
                <a:cubicBezTo>
                  <a:pt x="12476" y="11972"/>
                  <a:pt x="12637" y="11971"/>
                  <a:pt x="12799" y="11967"/>
                </a:cubicBezTo>
                <a:lnTo>
                  <a:pt x="12799" y="11967"/>
                </a:lnTo>
                <a:cubicBezTo>
                  <a:pt x="11421" y="13152"/>
                  <a:pt x="9523" y="13429"/>
                  <a:pt x="7763" y="13878"/>
                </a:cubicBezTo>
                <a:cubicBezTo>
                  <a:pt x="6007" y="14332"/>
                  <a:pt x="4117" y="15193"/>
                  <a:pt x="3495" y="16894"/>
                </a:cubicBezTo>
                <a:cubicBezTo>
                  <a:pt x="2959" y="18352"/>
                  <a:pt x="4179" y="20265"/>
                  <a:pt x="5559" y="20265"/>
                </a:cubicBezTo>
                <a:cubicBezTo>
                  <a:pt x="5738" y="20265"/>
                  <a:pt x="5920" y="20232"/>
                  <a:pt x="6101" y="20163"/>
                </a:cubicBezTo>
                <a:lnTo>
                  <a:pt x="6101" y="20163"/>
                </a:lnTo>
                <a:cubicBezTo>
                  <a:pt x="4360" y="20940"/>
                  <a:pt x="2462" y="21968"/>
                  <a:pt x="2046" y="23812"/>
                </a:cubicBezTo>
                <a:cubicBezTo>
                  <a:pt x="1500" y="26248"/>
                  <a:pt x="3894" y="28314"/>
                  <a:pt x="6162" y="29348"/>
                </a:cubicBezTo>
                <a:cubicBezTo>
                  <a:pt x="10762" y="31444"/>
                  <a:pt x="15911" y="31939"/>
                  <a:pt x="20960" y="32137"/>
                </a:cubicBezTo>
                <a:cubicBezTo>
                  <a:pt x="22700" y="32203"/>
                  <a:pt x="24442" y="32236"/>
                  <a:pt x="26184" y="32236"/>
                </a:cubicBezTo>
                <a:cubicBezTo>
                  <a:pt x="36807" y="32236"/>
                  <a:pt x="47428" y="31005"/>
                  <a:pt x="57766" y="28558"/>
                </a:cubicBezTo>
                <a:cubicBezTo>
                  <a:pt x="65701" y="26685"/>
                  <a:pt x="74063" y="23669"/>
                  <a:pt x="78574" y="16877"/>
                </a:cubicBezTo>
                <a:cubicBezTo>
                  <a:pt x="82888" y="10388"/>
                  <a:pt x="78226" y="7410"/>
                  <a:pt x="72610" y="4911"/>
                </a:cubicBezTo>
                <a:cubicBezTo>
                  <a:pt x="67028" y="2424"/>
                  <a:pt x="60996" y="1047"/>
                  <a:pt x="54931" y="434"/>
                </a:cubicBezTo>
                <a:cubicBezTo>
                  <a:pt x="51905" y="126"/>
                  <a:pt x="48871" y="1"/>
                  <a:pt x="45835" y="1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769" name="Google Shape;1769;p24"/>
          <p:cNvGrpSpPr/>
          <p:nvPr/>
        </p:nvGrpSpPr>
        <p:grpSpPr>
          <a:xfrm>
            <a:off x="1565817" y="4139449"/>
            <a:ext cx="6418561" cy="1289992"/>
            <a:chOff x="1565818" y="4139449"/>
            <a:chExt cx="6418561" cy="1289992"/>
          </a:xfrm>
        </p:grpSpPr>
        <p:sp>
          <p:nvSpPr>
            <p:cNvPr id="1770" name="Google Shape;1770;p24"/>
            <p:cNvSpPr/>
            <p:nvPr/>
          </p:nvSpPr>
          <p:spPr>
            <a:xfrm>
              <a:off x="1565818" y="4139449"/>
              <a:ext cx="6418561" cy="359608"/>
            </a:xfrm>
            <a:custGeom>
              <a:rect l="l" t="t" r="r" b="b"/>
              <a:pathLst>
                <a:path w="197479" h="11064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4"/>
                  </a:lnTo>
                  <a:lnTo>
                    <a:pt x="13295" y="2264"/>
                  </a:lnTo>
                  <a:lnTo>
                    <a:pt x="25505" y="11064"/>
                  </a:lnTo>
                  <a:lnTo>
                    <a:pt x="37711" y="2264"/>
                  </a:lnTo>
                  <a:lnTo>
                    <a:pt x="49916" y="11064"/>
                  </a:lnTo>
                  <a:lnTo>
                    <a:pt x="62122" y="2264"/>
                  </a:lnTo>
                  <a:lnTo>
                    <a:pt x="74332" y="11064"/>
                  </a:lnTo>
                  <a:lnTo>
                    <a:pt x="86538" y="2264"/>
                  </a:lnTo>
                  <a:lnTo>
                    <a:pt x="98740" y="11064"/>
                  </a:lnTo>
                  <a:lnTo>
                    <a:pt x="110946" y="2264"/>
                  </a:lnTo>
                  <a:lnTo>
                    <a:pt x="123152" y="11064"/>
                  </a:lnTo>
                  <a:lnTo>
                    <a:pt x="135362" y="2264"/>
                  </a:lnTo>
                  <a:lnTo>
                    <a:pt x="147568" y="11064"/>
                  </a:lnTo>
                  <a:lnTo>
                    <a:pt x="159773" y="2264"/>
                  </a:lnTo>
                  <a:lnTo>
                    <a:pt x="171979" y="11064"/>
                  </a:lnTo>
                  <a:lnTo>
                    <a:pt x="184189" y="2264"/>
                  </a:lnTo>
                  <a:lnTo>
                    <a:pt x="196391" y="11064"/>
                  </a:lnTo>
                  <a:lnTo>
                    <a:pt x="197479" y="9589"/>
                  </a:lnTo>
                  <a:lnTo>
                    <a:pt x="184189" y="0"/>
                  </a:lnTo>
                  <a:lnTo>
                    <a:pt x="171979" y="8808"/>
                  </a:lnTo>
                  <a:lnTo>
                    <a:pt x="159773" y="0"/>
                  </a:lnTo>
                  <a:lnTo>
                    <a:pt x="147568" y="8808"/>
                  </a:lnTo>
                  <a:lnTo>
                    <a:pt x="135362" y="0"/>
                  </a:lnTo>
                  <a:lnTo>
                    <a:pt x="123152" y="8808"/>
                  </a:lnTo>
                  <a:lnTo>
                    <a:pt x="110946" y="0"/>
                  </a:lnTo>
                  <a:lnTo>
                    <a:pt x="98740" y="8808"/>
                  </a:lnTo>
                  <a:lnTo>
                    <a:pt x="86538" y="0"/>
                  </a:lnTo>
                  <a:lnTo>
                    <a:pt x="74332" y="8808"/>
                  </a:lnTo>
                  <a:lnTo>
                    <a:pt x="62122" y="0"/>
                  </a:lnTo>
                  <a:lnTo>
                    <a:pt x="49916" y="8808"/>
                  </a:lnTo>
                  <a:lnTo>
                    <a:pt x="37711" y="0"/>
                  </a:lnTo>
                  <a:lnTo>
                    <a:pt x="25505" y="8808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71" name="Google Shape;1771;p24"/>
            <p:cNvSpPr/>
            <p:nvPr/>
          </p:nvSpPr>
          <p:spPr>
            <a:xfrm>
              <a:off x="1565818" y="4372199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86"/>
                  </a:lnTo>
                  <a:lnTo>
                    <a:pt x="1089" y="11060"/>
                  </a:lnTo>
                  <a:lnTo>
                    <a:pt x="13295" y="2260"/>
                  </a:lnTo>
                  <a:lnTo>
                    <a:pt x="25505" y="11060"/>
                  </a:lnTo>
                  <a:lnTo>
                    <a:pt x="37711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0" y="11060"/>
                  </a:lnTo>
                  <a:lnTo>
                    <a:pt x="110946" y="2260"/>
                  </a:lnTo>
                  <a:lnTo>
                    <a:pt x="123152" y="11060"/>
                  </a:lnTo>
                  <a:lnTo>
                    <a:pt x="135362" y="2260"/>
                  </a:lnTo>
                  <a:lnTo>
                    <a:pt x="147568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1" y="11060"/>
                  </a:lnTo>
                  <a:lnTo>
                    <a:pt x="197479" y="9586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72" name="Google Shape;1772;p24"/>
            <p:cNvSpPr/>
            <p:nvPr/>
          </p:nvSpPr>
          <p:spPr>
            <a:xfrm>
              <a:off x="1565818" y="4604820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82"/>
                  </a:lnTo>
                  <a:lnTo>
                    <a:pt x="1089" y="11060"/>
                  </a:lnTo>
                  <a:lnTo>
                    <a:pt x="13295" y="2261"/>
                  </a:lnTo>
                  <a:lnTo>
                    <a:pt x="25505" y="11060"/>
                  </a:lnTo>
                  <a:lnTo>
                    <a:pt x="37711" y="2261"/>
                  </a:lnTo>
                  <a:lnTo>
                    <a:pt x="49916" y="11060"/>
                  </a:lnTo>
                  <a:lnTo>
                    <a:pt x="62122" y="2261"/>
                  </a:lnTo>
                  <a:lnTo>
                    <a:pt x="74332" y="11060"/>
                  </a:lnTo>
                  <a:lnTo>
                    <a:pt x="86538" y="2261"/>
                  </a:lnTo>
                  <a:lnTo>
                    <a:pt x="98740" y="11060"/>
                  </a:lnTo>
                  <a:lnTo>
                    <a:pt x="110946" y="2261"/>
                  </a:lnTo>
                  <a:lnTo>
                    <a:pt x="123152" y="11060"/>
                  </a:lnTo>
                  <a:lnTo>
                    <a:pt x="135362" y="2261"/>
                  </a:lnTo>
                  <a:lnTo>
                    <a:pt x="147568" y="11060"/>
                  </a:lnTo>
                  <a:lnTo>
                    <a:pt x="159773" y="2261"/>
                  </a:lnTo>
                  <a:lnTo>
                    <a:pt x="171979" y="11060"/>
                  </a:lnTo>
                  <a:lnTo>
                    <a:pt x="184189" y="2261"/>
                  </a:lnTo>
                  <a:lnTo>
                    <a:pt x="196391" y="11060"/>
                  </a:lnTo>
                  <a:lnTo>
                    <a:pt x="197479" y="9582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73" name="Google Shape;1773;p24"/>
            <p:cNvSpPr/>
            <p:nvPr/>
          </p:nvSpPr>
          <p:spPr>
            <a:xfrm>
              <a:off x="1565818" y="4837473"/>
              <a:ext cx="6418561" cy="359315"/>
            </a:xfrm>
            <a:custGeom>
              <a:rect l="l" t="t" r="r" b="b"/>
              <a:pathLst>
                <a:path w="197479" h="11055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799"/>
                  </a:lnTo>
                  <a:lnTo>
                    <a:pt x="159773" y="0"/>
                  </a:lnTo>
                  <a:lnTo>
                    <a:pt x="147568" y="8799"/>
                  </a:lnTo>
                  <a:lnTo>
                    <a:pt x="135362" y="0"/>
                  </a:lnTo>
                  <a:lnTo>
                    <a:pt x="123152" y="8799"/>
                  </a:lnTo>
                  <a:lnTo>
                    <a:pt x="110946" y="0"/>
                  </a:lnTo>
                  <a:lnTo>
                    <a:pt x="98740" y="8799"/>
                  </a:lnTo>
                  <a:lnTo>
                    <a:pt x="86538" y="0"/>
                  </a:lnTo>
                  <a:lnTo>
                    <a:pt x="74332" y="8799"/>
                  </a:lnTo>
                  <a:lnTo>
                    <a:pt x="62122" y="0"/>
                  </a:lnTo>
                  <a:lnTo>
                    <a:pt x="49916" y="8799"/>
                  </a:lnTo>
                  <a:lnTo>
                    <a:pt x="37711" y="0"/>
                  </a:lnTo>
                  <a:lnTo>
                    <a:pt x="25505" y="8799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74" name="Google Shape;1774;p24"/>
            <p:cNvSpPr/>
            <p:nvPr/>
          </p:nvSpPr>
          <p:spPr>
            <a:xfrm>
              <a:off x="1565818" y="5070093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775" name="Google Shape;1775;p24"/>
          <p:cNvGrpSpPr/>
          <p:nvPr/>
        </p:nvGrpSpPr>
        <p:grpSpPr>
          <a:xfrm>
            <a:off x="1565817" y="-316741"/>
            <a:ext cx="6418561" cy="1289699"/>
            <a:chOff x="1565818" y="-316741"/>
            <a:chExt cx="6418561" cy="1289699"/>
          </a:xfrm>
        </p:grpSpPr>
        <p:sp>
          <p:nvSpPr>
            <p:cNvPr id="1776" name="Google Shape;1776;p24"/>
            <p:cNvSpPr/>
            <p:nvPr/>
          </p:nvSpPr>
          <p:spPr>
            <a:xfrm>
              <a:off x="1565818" y="-316741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0"/>
                  </a:moveTo>
                  <a:lnTo>
                    <a:pt x="1" y="9581"/>
                  </a:lnTo>
                  <a:lnTo>
                    <a:pt x="1089" y="11055"/>
                  </a:lnTo>
                  <a:lnTo>
                    <a:pt x="13295" y="2256"/>
                  </a:lnTo>
                  <a:lnTo>
                    <a:pt x="25505" y="11055"/>
                  </a:lnTo>
                  <a:lnTo>
                    <a:pt x="37711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0" y="11055"/>
                  </a:lnTo>
                  <a:lnTo>
                    <a:pt x="110946" y="2256"/>
                  </a:lnTo>
                  <a:lnTo>
                    <a:pt x="123152" y="11055"/>
                  </a:lnTo>
                  <a:lnTo>
                    <a:pt x="135362" y="2256"/>
                  </a:lnTo>
                  <a:lnTo>
                    <a:pt x="147568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1" y="11055"/>
                  </a:lnTo>
                  <a:lnTo>
                    <a:pt x="197479" y="9581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77" name="Google Shape;1777;p24"/>
            <p:cNvSpPr/>
            <p:nvPr/>
          </p:nvSpPr>
          <p:spPr>
            <a:xfrm>
              <a:off x="1565818" y="-84251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9"/>
                  </a:lnTo>
                  <a:lnTo>
                    <a:pt x="13295" y="2260"/>
                  </a:lnTo>
                  <a:lnTo>
                    <a:pt x="25505" y="11059"/>
                  </a:lnTo>
                  <a:lnTo>
                    <a:pt x="37711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0" y="11059"/>
                  </a:lnTo>
                  <a:lnTo>
                    <a:pt x="110946" y="2260"/>
                  </a:lnTo>
                  <a:lnTo>
                    <a:pt x="123152" y="11059"/>
                  </a:lnTo>
                  <a:lnTo>
                    <a:pt x="135362" y="2260"/>
                  </a:lnTo>
                  <a:lnTo>
                    <a:pt x="147568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1" y="11059"/>
                  </a:lnTo>
                  <a:lnTo>
                    <a:pt x="197479" y="9585"/>
                  </a:lnTo>
                  <a:lnTo>
                    <a:pt x="184189" y="0"/>
                  </a:lnTo>
                  <a:lnTo>
                    <a:pt x="171979" y="8804"/>
                  </a:lnTo>
                  <a:lnTo>
                    <a:pt x="159773" y="0"/>
                  </a:lnTo>
                  <a:lnTo>
                    <a:pt x="147568" y="8804"/>
                  </a:lnTo>
                  <a:lnTo>
                    <a:pt x="135362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40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2" y="0"/>
                  </a:lnTo>
                  <a:lnTo>
                    <a:pt x="49916" y="8804"/>
                  </a:lnTo>
                  <a:lnTo>
                    <a:pt x="37711" y="0"/>
                  </a:lnTo>
                  <a:lnTo>
                    <a:pt x="25505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78" name="Google Shape;1778;p24"/>
            <p:cNvSpPr/>
            <p:nvPr/>
          </p:nvSpPr>
          <p:spPr>
            <a:xfrm>
              <a:off x="1565818" y="148369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0"/>
                  </a:lnTo>
                  <a:lnTo>
                    <a:pt x="13295" y="2260"/>
                  </a:lnTo>
                  <a:lnTo>
                    <a:pt x="25505" y="11060"/>
                  </a:lnTo>
                  <a:lnTo>
                    <a:pt x="37711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0" y="11060"/>
                  </a:lnTo>
                  <a:lnTo>
                    <a:pt x="110946" y="2260"/>
                  </a:lnTo>
                  <a:lnTo>
                    <a:pt x="123152" y="11060"/>
                  </a:lnTo>
                  <a:lnTo>
                    <a:pt x="135362" y="2260"/>
                  </a:lnTo>
                  <a:lnTo>
                    <a:pt x="147568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1" y="11060"/>
                  </a:lnTo>
                  <a:lnTo>
                    <a:pt x="197479" y="9589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8" y="8800"/>
                  </a:lnTo>
                  <a:lnTo>
                    <a:pt x="135362" y="0"/>
                  </a:lnTo>
                  <a:lnTo>
                    <a:pt x="123152" y="8800"/>
                  </a:lnTo>
                  <a:lnTo>
                    <a:pt x="110946" y="0"/>
                  </a:lnTo>
                  <a:lnTo>
                    <a:pt x="98740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1" y="0"/>
                  </a:lnTo>
                  <a:lnTo>
                    <a:pt x="25505" y="8800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79" name="Google Shape;1779;p24"/>
            <p:cNvSpPr/>
            <p:nvPr/>
          </p:nvSpPr>
          <p:spPr>
            <a:xfrm>
              <a:off x="1565818" y="380990"/>
              <a:ext cx="6418561" cy="359478"/>
            </a:xfrm>
            <a:custGeom>
              <a:rect l="l" t="t" r="r" b="b"/>
              <a:pathLst>
                <a:path w="197479" h="11060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0"/>
                  </a:lnTo>
                  <a:lnTo>
                    <a:pt x="13295" y="2256"/>
                  </a:lnTo>
                  <a:lnTo>
                    <a:pt x="25505" y="11060"/>
                  </a:lnTo>
                  <a:lnTo>
                    <a:pt x="37711" y="2256"/>
                  </a:lnTo>
                  <a:lnTo>
                    <a:pt x="49916" y="11060"/>
                  </a:lnTo>
                  <a:lnTo>
                    <a:pt x="62122" y="2256"/>
                  </a:lnTo>
                  <a:lnTo>
                    <a:pt x="74332" y="11060"/>
                  </a:lnTo>
                  <a:lnTo>
                    <a:pt x="86538" y="2256"/>
                  </a:lnTo>
                  <a:lnTo>
                    <a:pt x="98740" y="11060"/>
                  </a:lnTo>
                  <a:lnTo>
                    <a:pt x="110946" y="2256"/>
                  </a:lnTo>
                  <a:lnTo>
                    <a:pt x="123152" y="11060"/>
                  </a:lnTo>
                  <a:lnTo>
                    <a:pt x="135362" y="2256"/>
                  </a:lnTo>
                  <a:lnTo>
                    <a:pt x="147568" y="11060"/>
                  </a:lnTo>
                  <a:lnTo>
                    <a:pt x="159773" y="2256"/>
                  </a:lnTo>
                  <a:lnTo>
                    <a:pt x="171979" y="11060"/>
                  </a:lnTo>
                  <a:lnTo>
                    <a:pt x="184189" y="2256"/>
                  </a:lnTo>
                  <a:lnTo>
                    <a:pt x="196391" y="11060"/>
                  </a:lnTo>
                  <a:lnTo>
                    <a:pt x="197479" y="9590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80" name="Google Shape;1780;p24"/>
            <p:cNvSpPr/>
            <p:nvPr/>
          </p:nvSpPr>
          <p:spPr>
            <a:xfrm>
              <a:off x="1565818" y="613610"/>
              <a:ext cx="6418561" cy="359348"/>
            </a:xfrm>
            <a:custGeom>
              <a:rect l="l" t="t" r="r" b="b"/>
              <a:pathLst>
                <a:path w="197479" h="11056" extrusionOk="0">
                  <a:moveTo>
                    <a:pt x="13295" y="1"/>
                  </a:moveTo>
                  <a:lnTo>
                    <a:pt x="1" y="9586"/>
                  </a:lnTo>
                  <a:lnTo>
                    <a:pt x="1089" y="11056"/>
                  </a:lnTo>
                  <a:lnTo>
                    <a:pt x="13295" y="2256"/>
                  </a:lnTo>
                  <a:lnTo>
                    <a:pt x="25505" y="11056"/>
                  </a:lnTo>
                  <a:lnTo>
                    <a:pt x="37711" y="2256"/>
                  </a:lnTo>
                  <a:lnTo>
                    <a:pt x="49916" y="11056"/>
                  </a:lnTo>
                  <a:lnTo>
                    <a:pt x="62122" y="2256"/>
                  </a:lnTo>
                  <a:lnTo>
                    <a:pt x="74332" y="11056"/>
                  </a:lnTo>
                  <a:lnTo>
                    <a:pt x="86538" y="2256"/>
                  </a:lnTo>
                  <a:lnTo>
                    <a:pt x="98740" y="11056"/>
                  </a:lnTo>
                  <a:lnTo>
                    <a:pt x="110946" y="2256"/>
                  </a:lnTo>
                  <a:lnTo>
                    <a:pt x="123152" y="11056"/>
                  </a:lnTo>
                  <a:lnTo>
                    <a:pt x="135362" y="2256"/>
                  </a:lnTo>
                  <a:lnTo>
                    <a:pt x="147568" y="11056"/>
                  </a:lnTo>
                  <a:lnTo>
                    <a:pt x="159773" y="2256"/>
                  </a:lnTo>
                  <a:lnTo>
                    <a:pt x="171979" y="11056"/>
                  </a:lnTo>
                  <a:lnTo>
                    <a:pt x="184189" y="2256"/>
                  </a:lnTo>
                  <a:lnTo>
                    <a:pt x="196391" y="11056"/>
                  </a:lnTo>
                  <a:lnTo>
                    <a:pt x="197479" y="9586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8" y="8800"/>
                  </a:lnTo>
                  <a:lnTo>
                    <a:pt x="135362" y="1"/>
                  </a:lnTo>
                  <a:lnTo>
                    <a:pt x="123152" y="8800"/>
                  </a:lnTo>
                  <a:lnTo>
                    <a:pt x="110946" y="1"/>
                  </a:lnTo>
                  <a:lnTo>
                    <a:pt x="98740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1" y="1"/>
                  </a:lnTo>
                  <a:lnTo>
                    <a:pt x="25505" y="8800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781" name="Google Shape;1781;p24"/>
          <p:cNvGrpSpPr/>
          <p:nvPr/>
        </p:nvGrpSpPr>
        <p:grpSpPr>
          <a:xfrm>
            <a:off x="3990634" y="4856779"/>
            <a:ext cx="1404433" cy="1419547"/>
            <a:chOff x="3990634" y="4856779"/>
            <a:chExt cx="1404433" cy="1419547"/>
          </a:xfrm>
        </p:grpSpPr>
        <p:sp>
          <p:nvSpPr>
            <p:cNvPr id="1782" name="Google Shape;1782;p24"/>
            <p:cNvSpPr/>
            <p:nvPr/>
          </p:nvSpPr>
          <p:spPr>
            <a:xfrm>
              <a:off x="4036658" y="4903258"/>
              <a:ext cx="690288" cy="724123"/>
            </a:xfrm>
            <a:custGeom>
              <a:rect l="l" t="t" r="r" b="b"/>
              <a:pathLst>
                <a:path w="21238" h="22279" extrusionOk="0">
                  <a:moveTo>
                    <a:pt x="2542" y="1"/>
                  </a:moveTo>
                  <a:lnTo>
                    <a:pt x="2542" y="1"/>
                  </a:lnTo>
                  <a:cubicBezTo>
                    <a:pt x="1" y="12421"/>
                    <a:pt x="6520" y="19057"/>
                    <a:pt x="18402" y="22278"/>
                  </a:cubicBezTo>
                  <a:cubicBezTo>
                    <a:pt x="21237" y="14626"/>
                    <a:pt x="17297" y="7158"/>
                    <a:pt x="2542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83" name="Google Shape;1783;p24"/>
            <p:cNvSpPr/>
            <p:nvPr/>
          </p:nvSpPr>
          <p:spPr>
            <a:xfrm>
              <a:off x="4767574" y="4860809"/>
              <a:ext cx="576984" cy="572434"/>
            </a:xfrm>
            <a:custGeom>
              <a:rect l="l" t="t" r="r" b="b"/>
              <a:pathLst>
                <a:path w="17752" h="17612" extrusionOk="0">
                  <a:moveTo>
                    <a:pt x="17751" y="0"/>
                  </a:moveTo>
                  <a:lnTo>
                    <a:pt x="17751" y="0"/>
                  </a:lnTo>
                  <a:cubicBezTo>
                    <a:pt x="7330" y="4352"/>
                    <a:pt x="1" y="9451"/>
                    <a:pt x="5419" y="17612"/>
                  </a:cubicBezTo>
                  <a:cubicBezTo>
                    <a:pt x="15647" y="17389"/>
                    <a:pt x="17692" y="9615"/>
                    <a:pt x="17751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84" name="Google Shape;1784;p24"/>
            <p:cNvSpPr/>
            <p:nvPr/>
          </p:nvSpPr>
          <p:spPr>
            <a:xfrm>
              <a:off x="3990634" y="4856779"/>
              <a:ext cx="1404433" cy="1419547"/>
            </a:xfrm>
            <a:custGeom>
              <a:rect l="l" t="t" r="r" b="b"/>
              <a:pathLst>
                <a:path w="43210" h="43675" extrusionOk="0">
                  <a:moveTo>
                    <a:pt x="41672" y="1838"/>
                  </a:moveTo>
                  <a:cubicBezTo>
                    <a:pt x="38971" y="5916"/>
                    <a:pt x="36258" y="9991"/>
                    <a:pt x="33200" y="13813"/>
                  </a:cubicBezTo>
                  <a:cubicBezTo>
                    <a:pt x="32234" y="15022"/>
                    <a:pt x="31222" y="16203"/>
                    <a:pt x="30188" y="17349"/>
                  </a:cubicBezTo>
                  <a:cubicBezTo>
                    <a:pt x="29752" y="14930"/>
                    <a:pt x="30088" y="12406"/>
                    <a:pt x="31117" y="10159"/>
                  </a:cubicBezTo>
                  <a:cubicBezTo>
                    <a:pt x="31684" y="8924"/>
                    <a:pt x="32461" y="7764"/>
                    <a:pt x="33423" y="6798"/>
                  </a:cubicBezTo>
                  <a:cubicBezTo>
                    <a:pt x="34611" y="5601"/>
                    <a:pt x="36069" y="4707"/>
                    <a:pt x="37493" y="3820"/>
                  </a:cubicBezTo>
                  <a:cubicBezTo>
                    <a:pt x="38803" y="3001"/>
                    <a:pt x="40181" y="2241"/>
                    <a:pt x="41672" y="1838"/>
                  </a:cubicBezTo>
                  <a:close/>
                  <a:moveTo>
                    <a:pt x="42256" y="2199"/>
                  </a:moveTo>
                  <a:cubicBezTo>
                    <a:pt x="42361" y="3648"/>
                    <a:pt x="42466" y="5101"/>
                    <a:pt x="42474" y="6551"/>
                  </a:cubicBezTo>
                  <a:cubicBezTo>
                    <a:pt x="42487" y="8126"/>
                    <a:pt x="42298" y="9655"/>
                    <a:pt x="41659" y="11108"/>
                  </a:cubicBezTo>
                  <a:cubicBezTo>
                    <a:pt x="40454" y="13851"/>
                    <a:pt x="38047" y="15875"/>
                    <a:pt x="35292" y="16946"/>
                  </a:cubicBezTo>
                  <a:cubicBezTo>
                    <a:pt x="33792" y="17530"/>
                    <a:pt x="32200" y="17828"/>
                    <a:pt x="30592" y="17929"/>
                  </a:cubicBezTo>
                  <a:cubicBezTo>
                    <a:pt x="31427" y="17009"/>
                    <a:pt x="32242" y="16072"/>
                    <a:pt x="33036" y="15119"/>
                  </a:cubicBezTo>
                  <a:cubicBezTo>
                    <a:pt x="34687" y="13115"/>
                    <a:pt x="36237" y="11028"/>
                    <a:pt x="37728" y="8903"/>
                  </a:cubicBezTo>
                  <a:cubicBezTo>
                    <a:pt x="39278" y="6698"/>
                    <a:pt x="40769" y="4450"/>
                    <a:pt x="42256" y="2199"/>
                  </a:cubicBezTo>
                  <a:close/>
                  <a:moveTo>
                    <a:pt x="5197" y="809"/>
                  </a:moveTo>
                  <a:cubicBezTo>
                    <a:pt x="6835" y="1762"/>
                    <a:pt x="8473" y="2712"/>
                    <a:pt x="10107" y="3673"/>
                  </a:cubicBezTo>
                  <a:cubicBezTo>
                    <a:pt x="11796" y="4673"/>
                    <a:pt x="13446" y="5727"/>
                    <a:pt x="14933" y="7017"/>
                  </a:cubicBezTo>
                  <a:cubicBezTo>
                    <a:pt x="16403" y="8298"/>
                    <a:pt x="17710" y="9768"/>
                    <a:pt x="18818" y="11377"/>
                  </a:cubicBezTo>
                  <a:cubicBezTo>
                    <a:pt x="19910" y="12956"/>
                    <a:pt x="20965" y="14745"/>
                    <a:pt x="21347" y="16656"/>
                  </a:cubicBezTo>
                  <a:cubicBezTo>
                    <a:pt x="21687" y="18357"/>
                    <a:pt x="21364" y="20075"/>
                    <a:pt x="20814" y="21692"/>
                  </a:cubicBezTo>
                  <a:cubicBezTo>
                    <a:pt x="20793" y="21743"/>
                    <a:pt x="20772" y="21801"/>
                    <a:pt x="20755" y="21856"/>
                  </a:cubicBezTo>
                  <a:cubicBezTo>
                    <a:pt x="18306" y="17950"/>
                    <a:pt x="15294" y="14426"/>
                    <a:pt x="11812" y="11402"/>
                  </a:cubicBezTo>
                  <a:cubicBezTo>
                    <a:pt x="11747" y="11345"/>
                    <a:pt x="11680" y="11321"/>
                    <a:pt x="11615" y="11321"/>
                  </a:cubicBezTo>
                  <a:cubicBezTo>
                    <a:pt x="11351" y="11321"/>
                    <a:pt x="11143" y="11727"/>
                    <a:pt x="11413" y="11960"/>
                  </a:cubicBezTo>
                  <a:cubicBezTo>
                    <a:pt x="14799" y="14901"/>
                    <a:pt x="17731" y="18336"/>
                    <a:pt x="20125" y="22133"/>
                  </a:cubicBezTo>
                  <a:cubicBezTo>
                    <a:pt x="13152" y="19571"/>
                    <a:pt x="7700" y="13792"/>
                    <a:pt x="5642" y="6618"/>
                  </a:cubicBezTo>
                  <a:cubicBezTo>
                    <a:pt x="5344" y="5580"/>
                    <a:pt x="5126" y="4518"/>
                    <a:pt x="4979" y="3447"/>
                  </a:cubicBezTo>
                  <a:cubicBezTo>
                    <a:pt x="4857" y="2573"/>
                    <a:pt x="4773" y="1607"/>
                    <a:pt x="5197" y="809"/>
                  </a:cubicBezTo>
                  <a:close/>
                  <a:moveTo>
                    <a:pt x="27080" y="27648"/>
                  </a:moveTo>
                  <a:cubicBezTo>
                    <a:pt x="29277" y="27648"/>
                    <a:pt x="31205" y="28387"/>
                    <a:pt x="33045" y="29547"/>
                  </a:cubicBezTo>
                  <a:cubicBezTo>
                    <a:pt x="34964" y="30761"/>
                    <a:pt x="36720" y="32243"/>
                    <a:pt x="38232" y="33940"/>
                  </a:cubicBezTo>
                  <a:cubicBezTo>
                    <a:pt x="39887" y="35792"/>
                    <a:pt x="41235" y="37888"/>
                    <a:pt x="42264" y="40148"/>
                  </a:cubicBezTo>
                  <a:cubicBezTo>
                    <a:pt x="36611" y="39480"/>
                    <a:pt x="31369" y="36607"/>
                    <a:pt x="27819" y="32142"/>
                  </a:cubicBezTo>
                  <a:cubicBezTo>
                    <a:pt x="26895" y="30975"/>
                    <a:pt x="26110" y="29710"/>
                    <a:pt x="25442" y="28383"/>
                  </a:cubicBezTo>
                  <a:lnTo>
                    <a:pt x="25442" y="28383"/>
                  </a:lnTo>
                  <a:cubicBezTo>
                    <a:pt x="27093" y="29038"/>
                    <a:pt x="28479" y="30189"/>
                    <a:pt x="29802" y="31353"/>
                  </a:cubicBezTo>
                  <a:cubicBezTo>
                    <a:pt x="31507" y="32856"/>
                    <a:pt x="33154" y="34423"/>
                    <a:pt x="34746" y="36049"/>
                  </a:cubicBezTo>
                  <a:cubicBezTo>
                    <a:pt x="34821" y="36124"/>
                    <a:pt x="34910" y="36155"/>
                    <a:pt x="34997" y="36155"/>
                  </a:cubicBezTo>
                  <a:cubicBezTo>
                    <a:pt x="35265" y="36155"/>
                    <a:pt x="35514" y="35858"/>
                    <a:pt x="35279" y="35620"/>
                  </a:cubicBezTo>
                  <a:cubicBezTo>
                    <a:pt x="33649" y="33953"/>
                    <a:pt x="31957" y="32344"/>
                    <a:pt x="30205" y="30803"/>
                  </a:cubicBezTo>
                  <a:cubicBezTo>
                    <a:pt x="28836" y="29593"/>
                    <a:pt x="27391" y="28413"/>
                    <a:pt x="25677" y="27741"/>
                  </a:cubicBezTo>
                  <a:cubicBezTo>
                    <a:pt x="26139" y="27682"/>
                    <a:pt x="26610" y="27648"/>
                    <a:pt x="27080" y="27648"/>
                  </a:cubicBezTo>
                  <a:close/>
                  <a:moveTo>
                    <a:pt x="5069" y="1"/>
                  </a:moveTo>
                  <a:cubicBezTo>
                    <a:pt x="4968" y="1"/>
                    <a:pt x="4870" y="42"/>
                    <a:pt x="4802" y="137"/>
                  </a:cubicBezTo>
                  <a:cubicBezTo>
                    <a:pt x="3723" y="1628"/>
                    <a:pt x="4286" y="3833"/>
                    <a:pt x="4655" y="5475"/>
                  </a:cubicBezTo>
                  <a:cubicBezTo>
                    <a:pt x="5096" y="7424"/>
                    <a:pt x="5777" y="9318"/>
                    <a:pt x="6676" y="11099"/>
                  </a:cubicBezTo>
                  <a:cubicBezTo>
                    <a:pt x="8507" y="14695"/>
                    <a:pt x="11229" y="17790"/>
                    <a:pt x="14564" y="20067"/>
                  </a:cubicBezTo>
                  <a:cubicBezTo>
                    <a:pt x="16353" y="21285"/>
                    <a:pt x="18306" y="22243"/>
                    <a:pt x="20356" y="22944"/>
                  </a:cubicBezTo>
                  <a:cubicBezTo>
                    <a:pt x="19873" y="24183"/>
                    <a:pt x="19314" y="25393"/>
                    <a:pt x="18739" y="26581"/>
                  </a:cubicBezTo>
                  <a:cubicBezTo>
                    <a:pt x="17899" y="28308"/>
                    <a:pt x="16933" y="29979"/>
                    <a:pt x="15761" y="31500"/>
                  </a:cubicBezTo>
                  <a:cubicBezTo>
                    <a:pt x="15509" y="31827"/>
                    <a:pt x="15240" y="32134"/>
                    <a:pt x="14975" y="32441"/>
                  </a:cubicBezTo>
                  <a:cubicBezTo>
                    <a:pt x="14929" y="32470"/>
                    <a:pt x="14891" y="32508"/>
                    <a:pt x="14853" y="32541"/>
                  </a:cubicBezTo>
                  <a:cubicBezTo>
                    <a:pt x="14799" y="32588"/>
                    <a:pt x="14769" y="32638"/>
                    <a:pt x="14753" y="32693"/>
                  </a:cubicBezTo>
                  <a:cubicBezTo>
                    <a:pt x="13791" y="33743"/>
                    <a:pt x="12720" y="34675"/>
                    <a:pt x="11590" y="35566"/>
                  </a:cubicBezTo>
                  <a:cubicBezTo>
                    <a:pt x="8074" y="38342"/>
                    <a:pt x="4487" y="41185"/>
                    <a:pt x="354" y="43013"/>
                  </a:cubicBezTo>
                  <a:cubicBezTo>
                    <a:pt x="1" y="43171"/>
                    <a:pt x="164" y="43675"/>
                    <a:pt x="481" y="43675"/>
                  </a:cubicBezTo>
                  <a:cubicBezTo>
                    <a:pt x="526" y="43675"/>
                    <a:pt x="573" y="43665"/>
                    <a:pt x="623" y="43643"/>
                  </a:cubicBezTo>
                  <a:cubicBezTo>
                    <a:pt x="4416" y="41971"/>
                    <a:pt x="7717" y="39438"/>
                    <a:pt x="10972" y="36918"/>
                  </a:cubicBezTo>
                  <a:cubicBezTo>
                    <a:pt x="12573" y="35675"/>
                    <a:pt x="14165" y="34419"/>
                    <a:pt x="15504" y="32890"/>
                  </a:cubicBezTo>
                  <a:cubicBezTo>
                    <a:pt x="18130" y="30714"/>
                    <a:pt x="21103" y="28665"/>
                    <a:pt x="24455" y="27925"/>
                  </a:cubicBezTo>
                  <a:cubicBezTo>
                    <a:pt x="27055" y="33596"/>
                    <a:pt x="31969" y="38002"/>
                    <a:pt x="37917" y="39900"/>
                  </a:cubicBezTo>
                  <a:cubicBezTo>
                    <a:pt x="39475" y="40400"/>
                    <a:pt x="41088" y="40723"/>
                    <a:pt x="42718" y="40870"/>
                  </a:cubicBezTo>
                  <a:cubicBezTo>
                    <a:pt x="42738" y="40874"/>
                    <a:pt x="42757" y="40875"/>
                    <a:pt x="42776" y="40875"/>
                  </a:cubicBezTo>
                  <a:cubicBezTo>
                    <a:pt x="42939" y="40875"/>
                    <a:pt x="43041" y="40750"/>
                    <a:pt x="43075" y="40614"/>
                  </a:cubicBezTo>
                  <a:cubicBezTo>
                    <a:pt x="43075" y="40610"/>
                    <a:pt x="43079" y="40597"/>
                    <a:pt x="43079" y="40593"/>
                  </a:cubicBezTo>
                  <a:cubicBezTo>
                    <a:pt x="43079" y="40585"/>
                    <a:pt x="43083" y="40572"/>
                    <a:pt x="43083" y="40555"/>
                  </a:cubicBezTo>
                  <a:cubicBezTo>
                    <a:pt x="43096" y="40492"/>
                    <a:pt x="43096" y="40425"/>
                    <a:pt x="43058" y="40362"/>
                  </a:cubicBezTo>
                  <a:cubicBezTo>
                    <a:pt x="43066" y="40299"/>
                    <a:pt x="43075" y="40236"/>
                    <a:pt x="43037" y="40165"/>
                  </a:cubicBezTo>
                  <a:cubicBezTo>
                    <a:pt x="41113" y="35784"/>
                    <a:pt x="37950" y="31979"/>
                    <a:pt x="33969" y="29320"/>
                  </a:cubicBezTo>
                  <a:cubicBezTo>
                    <a:pt x="32091" y="28068"/>
                    <a:pt x="30100" y="27115"/>
                    <a:pt x="27815" y="26976"/>
                  </a:cubicBezTo>
                  <a:cubicBezTo>
                    <a:pt x="27571" y="26961"/>
                    <a:pt x="27327" y="26954"/>
                    <a:pt x="27083" y="26954"/>
                  </a:cubicBezTo>
                  <a:cubicBezTo>
                    <a:pt x="25302" y="26954"/>
                    <a:pt x="23527" y="27349"/>
                    <a:pt x="21876" y="28018"/>
                  </a:cubicBezTo>
                  <a:cubicBezTo>
                    <a:pt x="21045" y="28362"/>
                    <a:pt x="20238" y="28765"/>
                    <a:pt x="19461" y="29215"/>
                  </a:cubicBezTo>
                  <a:cubicBezTo>
                    <a:pt x="22351" y="26443"/>
                    <a:pt x="25186" y="23616"/>
                    <a:pt x="27962" y="20730"/>
                  </a:cubicBezTo>
                  <a:cubicBezTo>
                    <a:pt x="28647" y="20025"/>
                    <a:pt x="29323" y="19302"/>
                    <a:pt x="29995" y="18580"/>
                  </a:cubicBezTo>
                  <a:lnTo>
                    <a:pt x="30016" y="18580"/>
                  </a:lnTo>
                  <a:cubicBezTo>
                    <a:pt x="30071" y="18615"/>
                    <a:pt x="30130" y="18643"/>
                    <a:pt x="30206" y="18643"/>
                  </a:cubicBezTo>
                  <a:cubicBezTo>
                    <a:pt x="30211" y="18643"/>
                    <a:pt x="30217" y="18643"/>
                    <a:pt x="30222" y="18643"/>
                  </a:cubicBezTo>
                  <a:cubicBezTo>
                    <a:pt x="33427" y="18521"/>
                    <a:pt x="36690" y="17555"/>
                    <a:pt x="39177" y="15468"/>
                  </a:cubicBezTo>
                  <a:cubicBezTo>
                    <a:pt x="41605" y="13435"/>
                    <a:pt x="43045" y="10574"/>
                    <a:pt x="43146" y="7407"/>
                  </a:cubicBezTo>
                  <a:cubicBezTo>
                    <a:pt x="43209" y="5395"/>
                    <a:pt x="43033" y="3379"/>
                    <a:pt x="42877" y="1380"/>
                  </a:cubicBezTo>
                  <a:cubicBezTo>
                    <a:pt x="42873" y="1342"/>
                    <a:pt x="42869" y="1305"/>
                    <a:pt x="42856" y="1279"/>
                  </a:cubicBezTo>
                  <a:cubicBezTo>
                    <a:pt x="42849" y="1112"/>
                    <a:pt x="42741" y="955"/>
                    <a:pt x="42543" y="955"/>
                  </a:cubicBezTo>
                  <a:cubicBezTo>
                    <a:pt x="42522" y="955"/>
                    <a:pt x="42501" y="957"/>
                    <a:pt x="42478" y="960"/>
                  </a:cubicBezTo>
                  <a:cubicBezTo>
                    <a:pt x="40765" y="1237"/>
                    <a:pt x="39202" y="1998"/>
                    <a:pt x="37724" y="2888"/>
                  </a:cubicBezTo>
                  <a:cubicBezTo>
                    <a:pt x="36199" y="3799"/>
                    <a:pt x="34620" y="4744"/>
                    <a:pt x="33313" y="5958"/>
                  </a:cubicBezTo>
                  <a:cubicBezTo>
                    <a:pt x="31196" y="7928"/>
                    <a:pt x="29844" y="10637"/>
                    <a:pt x="29432" y="13485"/>
                  </a:cubicBezTo>
                  <a:cubicBezTo>
                    <a:pt x="29218" y="14985"/>
                    <a:pt x="29285" y="16509"/>
                    <a:pt x="29621" y="17988"/>
                  </a:cubicBezTo>
                  <a:cubicBezTo>
                    <a:pt x="27387" y="20436"/>
                    <a:pt x="25026" y="22789"/>
                    <a:pt x="22674" y="25128"/>
                  </a:cubicBezTo>
                  <a:cubicBezTo>
                    <a:pt x="21003" y="26791"/>
                    <a:pt x="19301" y="28429"/>
                    <a:pt x="17588" y="30055"/>
                  </a:cubicBezTo>
                  <a:cubicBezTo>
                    <a:pt x="17999" y="29412"/>
                    <a:pt x="18386" y="28749"/>
                    <a:pt x="18747" y="28077"/>
                  </a:cubicBezTo>
                  <a:cubicBezTo>
                    <a:pt x="19637" y="26409"/>
                    <a:pt x="20423" y="24666"/>
                    <a:pt x="21108" y="22902"/>
                  </a:cubicBezTo>
                  <a:cubicBezTo>
                    <a:pt x="21162" y="22831"/>
                    <a:pt x="21196" y="22747"/>
                    <a:pt x="21196" y="22654"/>
                  </a:cubicBezTo>
                  <a:cubicBezTo>
                    <a:pt x="21780" y="21117"/>
                    <a:pt x="22225" y="19500"/>
                    <a:pt x="22174" y="17845"/>
                  </a:cubicBezTo>
                  <a:cubicBezTo>
                    <a:pt x="22120" y="15930"/>
                    <a:pt x="21309" y="14145"/>
                    <a:pt x="20356" y="12515"/>
                  </a:cubicBezTo>
                  <a:cubicBezTo>
                    <a:pt x="19352" y="10797"/>
                    <a:pt x="18146" y="9209"/>
                    <a:pt x="16748" y="7790"/>
                  </a:cubicBezTo>
                  <a:cubicBezTo>
                    <a:pt x="13493" y="4476"/>
                    <a:pt x="9250" y="2376"/>
                    <a:pt x="5281" y="61"/>
                  </a:cubicBezTo>
                  <a:cubicBezTo>
                    <a:pt x="5216" y="22"/>
                    <a:pt x="5141" y="1"/>
                    <a:pt x="5069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785" name="Google Shape;1785;p24"/>
          <p:cNvGrpSpPr/>
          <p:nvPr/>
        </p:nvGrpSpPr>
        <p:grpSpPr>
          <a:xfrm>
            <a:off x="8474881" y="-237380"/>
            <a:ext cx="986093" cy="1031304"/>
            <a:chOff x="-76469" y="-8780"/>
            <a:chExt cx="986093" cy="1031304"/>
          </a:xfrm>
        </p:grpSpPr>
        <p:sp>
          <p:nvSpPr>
            <p:cNvPr id="1786" name="Google Shape;1786;p24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87" name="Google Shape;1787;p24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88" name="Google Shape;1788;p24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89" name="Google Shape;1789;p24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90" name="Google Shape;1790;p24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91" name="Google Shape;1791;p24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92" name="Google Shape;1792;p24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93" name="Google Shape;1793;p24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94" name="Google Shape;1794;p24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95" name="Google Shape;1795;p24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96" name="Google Shape;1796;p24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97" name="Google Shape;1797;p24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98" name="Google Shape;1798;p24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799" name="Google Shape;1799;p24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00" name="Google Shape;1800;p24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01" name="Google Shape;1801;p24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02" name="Google Shape;1802;p24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803" name="Google Shape;1803;p24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804" name="Google Shape;1804;p24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1pPr>
            <a:lvl2pPr lvl="1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2pPr>
            <a:lvl3pPr lvl="2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3pPr>
            <a:lvl4pPr lvl="3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4pPr>
            <a:lvl5pPr lvl="4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5pPr>
            <a:lvl6pPr lvl="5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6pPr>
            <a:lvl7pPr lvl="6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7pPr>
            <a:lvl8pPr lvl="7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8pPr>
            <a:lvl9pPr lvl="8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only 8">
  <p:cSld name="TITLE_ONLY_1">
    <p:spTree>
      <p:nvGrpSpPr>
        <p:cNvPr id="1" name="Shape 1805"/>
        <p:cNvGrpSpPr/>
        <p:nvPr/>
      </p:nvGrpSpPr>
      <p:grpSpPr>
        <a:xfrm>
          <a:off x="0" y="0"/>
          <a:ext cx="0" cy="0"/>
        </a:xfrm>
      </p:grpSpPr>
      <p:sp>
        <p:nvSpPr>
          <p:cNvPr id="1806" name="Google Shape;1806;p25"/>
          <p:cNvSpPr/>
          <p:nvPr/>
        </p:nvSpPr>
        <p:spPr>
          <a:xfrm>
            <a:off x="-2345741" y="2805252"/>
            <a:ext cx="2645785" cy="1028909"/>
          </a:xfrm>
          <a:custGeom>
            <a:rect l="l" t="t" r="r" b="b"/>
            <a:pathLst>
              <a:path w="82888" h="32234" extrusionOk="0">
                <a:moveTo>
                  <a:pt x="45836" y="1"/>
                </a:moveTo>
                <a:cubicBezTo>
                  <a:pt x="39803" y="1"/>
                  <a:pt x="33757" y="494"/>
                  <a:pt x="27739" y="1022"/>
                </a:cubicBezTo>
                <a:cubicBezTo>
                  <a:pt x="18977" y="1786"/>
                  <a:pt x="10081" y="2664"/>
                  <a:pt x="1890" y="5877"/>
                </a:cubicBezTo>
                <a:cubicBezTo>
                  <a:pt x="1218" y="6142"/>
                  <a:pt x="479" y="6503"/>
                  <a:pt x="286" y="7196"/>
                </a:cubicBezTo>
                <a:cubicBezTo>
                  <a:pt x="0" y="8204"/>
                  <a:pt x="1050" y="9057"/>
                  <a:pt x="1991" y="9531"/>
                </a:cubicBezTo>
                <a:cubicBezTo>
                  <a:pt x="5182" y="11131"/>
                  <a:pt x="8745" y="11973"/>
                  <a:pt x="12310" y="11973"/>
                </a:cubicBezTo>
                <a:cubicBezTo>
                  <a:pt x="12472" y="11973"/>
                  <a:pt x="12633" y="11971"/>
                  <a:pt x="12794" y="11968"/>
                </a:cubicBezTo>
                <a:lnTo>
                  <a:pt x="12794" y="11968"/>
                </a:lnTo>
                <a:cubicBezTo>
                  <a:pt x="11421" y="13148"/>
                  <a:pt x="9518" y="13429"/>
                  <a:pt x="7762" y="13879"/>
                </a:cubicBezTo>
                <a:cubicBezTo>
                  <a:pt x="6007" y="14332"/>
                  <a:pt x="4116" y="15193"/>
                  <a:pt x="3491" y="16890"/>
                </a:cubicBezTo>
                <a:cubicBezTo>
                  <a:pt x="2958" y="18349"/>
                  <a:pt x="4179" y="20265"/>
                  <a:pt x="5560" y="20265"/>
                </a:cubicBezTo>
                <a:cubicBezTo>
                  <a:pt x="5737" y="20265"/>
                  <a:pt x="5916" y="20233"/>
                  <a:pt x="6095" y="20165"/>
                </a:cubicBezTo>
                <a:lnTo>
                  <a:pt x="6095" y="20165"/>
                </a:lnTo>
                <a:cubicBezTo>
                  <a:pt x="4356" y="20939"/>
                  <a:pt x="2461" y="21970"/>
                  <a:pt x="2042" y="23812"/>
                </a:cubicBezTo>
                <a:cubicBezTo>
                  <a:pt x="1496" y="26248"/>
                  <a:pt x="3890" y="28311"/>
                  <a:pt x="6158" y="29348"/>
                </a:cubicBezTo>
                <a:cubicBezTo>
                  <a:pt x="10757" y="31440"/>
                  <a:pt x="15911" y="31940"/>
                  <a:pt x="20959" y="32133"/>
                </a:cubicBezTo>
                <a:cubicBezTo>
                  <a:pt x="22711" y="32200"/>
                  <a:pt x="24464" y="32234"/>
                  <a:pt x="26216" y="32234"/>
                </a:cubicBezTo>
                <a:cubicBezTo>
                  <a:pt x="36826" y="32234"/>
                  <a:pt x="47438" y="31002"/>
                  <a:pt x="57766" y="28558"/>
                </a:cubicBezTo>
                <a:cubicBezTo>
                  <a:pt x="65696" y="26685"/>
                  <a:pt x="74063" y="23665"/>
                  <a:pt x="78570" y="16878"/>
                </a:cubicBezTo>
                <a:cubicBezTo>
                  <a:pt x="82888" y="10388"/>
                  <a:pt x="78225" y="7410"/>
                  <a:pt x="72605" y="4911"/>
                </a:cubicBezTo>
                <a:cubicBezTo>
                  <a:pt x="67028" y="2425"/>
                  <a:pt x="60996" y="1047"/>
                  <a:pt x="54931" y="434"/>
                </a:cubicBezTo>
                <a:cubicBezTo>
                  <a:pt x="51906" y="126"/>
                  <a:pt x="48873" y="1"/>
                  <a:pt x="45836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807" name="Google Shape;1807;p25"/>
          <p:cNvGrpSpPr/>
          <p:nvPr/>
        </p:nvGrpSpPr>
        <p:grpSpPr>
          <a:xfrm>
            <a:off x="-296198" y="3071786"/>
            <a:ext cx="556343" cy="423716"/>
            <a:chOff x="-595975" y="2813252"/>
            <a:chExt cx="896026" cy="682423"/>
          </a:xfrm>
        </p:grpSpPr>
        <p:sp>
          <p:nvSpPr>
            <p:cNvPr id="1808" name="Google Shape;1808;p25"/>
            <p:cNvSpPr/>
            <p:nvPr/>
          </p:nvSpPr>
          <p:spPr>
            <a:xfrm>
              <a:off x="-337018" y="2813252"/>
              <a:ext cx="378124" cy="458403"/>
            </a:xfrm>
            <a:custGeom>
              <a:rect l="l" t="t" r="r" b="b"/>
              <a:pathLst>
                <a:path w="11846" h="14361" extrusionOk="0">
                  <a:moveTo>
                    <a:pt x="11845" y="0"/>
                  </a:moveTo>
                  <a:lnTo>
                    <a:pt x="11845" y="0"/>
                  </a:lnTo>
                  <a:cubicBezTo>
                    <a:pt x="3693" y="349"/>
                    <a:pt x="1" y="4952"/>
                    <a:pt x="1345" y="14361"/>
                  </a:cubicBezTo>
                  <a:cubicBezTo>
                    <a:pt x="7792" y="11891"/>
                    <a:pt x="11085" y="6935"/>
                    <a:pt x="11845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09" name="Google Shape;1809;p25"/>
            <p:cNvSpPr/>
            <p:nvPr/>
          </p:nvSpPr>
          <p:spPr>
            <a:xfrm>
              <a:off x="-235921" y="3302424"/>
              <a:ext cx="511646" cy="189222"/>
            </a:xfrm>
            <a:custGeom>
              <a:rect l="l" t="t" r="r" b="b"/>
              <a:pathLst>
                <a:path w="16029" h="5928" extrusionOk="0">
                  <a:moveTo>
                    <a:pt x="5132" y="1"/>
                  </a:moveTo>
                  <a:cubicBezTo>
                    <a:pt x="3559" y="1"/>
                    <a:pt x="1850" y="126"/>
                    <a:pt x="1" y="381"/>
                  </a:cubicBezTo>
                  <a:cubicBezTo>
                    <a:pt x="1202" y="4316"/>
                    <a:pt x="3701" y="5927"/>
                    <a:pt x="7100" y="5927"/>
                  </a:cubicBezTo>
                  <a:cubicBezTo>
                    <a:pt x="9632" y="5927"/>
                    <a:pt x="12663" y="5033"/>
                    <a:pt x="16029" y="3539"/>
                  </a:cubicBezTo>
                  <a:cubicBezTo>
                    <a:pt x="13633" y="1223"/>
                    <a:pt x="10046" y="1"/>
                    <a:pt x="5132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10" name="Google Shape;1810;p25"/>
            <p:cNvSpPr/>
            <p:nvPr/>
          </p:nvSpPr>
          <p:spPr>
            <a:xfrm>
              <a:off x="-595975" y="2813257"/>
              <a:ext cx="896026" cy="682418"/>
            </a:xfrm>
            <a:custGeom>
              <a:rect l="l" t="t" r="r" b="b"/>
              <a:pathLst>
                <a:path w="28071" h="21379" extrusionOk="0">
                  <a:moveTo>
                    <a:pt x="20477" y="295"/>
                  </a:moveTo>
                  <a:cubicBezTo>
                    <a:pt x="20816" y="295"/>
                    <a:pt x="21156" y="324"/>
                    <a:pt x="21493" y="387"/>
                  </a:cubicBezTo>
                  <a:cubicBezTo>
                    <a:pt x="21153" y="1769"/>
                    <a:pt x="20800" y="3151"/>
                    <a:pt x="20355" y="4504"/>
                  </a:cubicBezTo>
                  <a:cubicBezTo>
                    <a:pt x="19578" y="6856"/>
                    <a:pt x="18490" y="9153"/>
                    <a:pt x="16759" y="10951"/>
                  </a:cubicBezTo>
                  <a:cubicBezTo>
                    <a:pt x="15226" y="12547"/>
                    <a:pt x="13219" y="13757"/>
                    <a:pt x="10984" y="13967"/>
                  </a:cubicBezTo>
                  <a:cubicBezTo>
                    <a:pt x="11337" y="13261"/>
                    <a:pt x="11686" y="12560"/>
                    <a:pt x="12047" y="11862"/>
                  </a:cubicBezTo>
                  <a:cubicBezTo>
                    <a:pt x="13370" y="9313"/>
                    <a:pt x="14865" y="6814"/>
                    <a:pt x="16978" y="4840"/>
                  </a:cubicBezTo>
                  <a:cubicBezTo>
                    <a:pt x="17082" y="4742"/>
                    <a:pt x="16984" y="4598"/>
                    <a:pt x="16870" y="4598"/>
                  </a:cubicBezTo>
                  <a:cubicBezTo>
                    <a:pt x="16837" y="4598"/>
                    <a:pt x="16803" y="4610"/>
                    <a:pt x="16772" y="4638"/>
                  </a:cubicBezTo>
                  <a:cubicBezTo>
                    <a:pt x="16176" y="5197"/>
                    <a:pt x="15617" y="5802"/>
                    <a:pt x="15100" y="6436"/>
                  </a:cubicBezTo>
                  <a:cubicBezTo>
                    <a:pt x="13366" y="8595"/>
                    <a:pt x="12097" y="11073"/>
                    <a:pt x="10871" y="13538"/>
                  </a:cubicBezTo>
                  <a:cubicBezTo>
                    <a:pt x="10837" y="13093"/>
                    <a:pt x="10816" y="12652"/>
                    <a:pt x="10816" y="12207"/>
                  </a:cubicBezTo>
                  <a:cubicBezTo>
                    <a:pt x="10816" y="11291"/>
                    <a:pt x="10896" y="10380"/>
                    <a:pt x="11068" y="9481"/>
                  </a:cubicBezTo>
                  <a:cubicBezTo>
                    <a:pt x="11396" y="7780"/>
                    <a:pt x="12051" y="6142"/>
                    <a:pt x="13038" y="4714"/>
                  </a:cubicBezTo>
                  <a:cubicBezTo>
                    <a:pt x="13945" y="3412"/>
                    <a:pt x="15126" y="2294"/>
                    <a:pt x="16495" y="1492"/>
                  </a:cubicBezTo>
                  <a:cubicBezTo>
                    <a:pt x="17691" y="793"/>
                    <a:pt x="19082" y="295"/>
                    <a:pt x="20477" y="295"/>
                  </a:cubicBezTo>
                  <a:close/>
                  <a:moveTo>
                    <a:pt x="7275" y="2958"/>
                  </a:moveTo>
                  <a:cubicBezTo>
                    <a:pt x="7280" y="2962"/>
                    <a:pt x="7284" y="2971"/>
                    <a:pt x="7288" y="2987"/>
                  </a:cubicBezTo>
                  <a:cubicBezTo>
                    <a:pt x="7305" y="3042"/>
                    <a:pt x="7359" y="3097"/>
                    <a:pt x="7385" y="3147"/>
                  </a:cubicBezTo>
                  <a:cubicBezTo>
                    <a:pt x="7435" y="3235"/>
                    <a:pt x="7485" y="3319"/>
                    <a:pt x="7532" y="3407"/>
                  </a:cubicBezTo>
                  <a:cubicBezTo>
                    <a:pt x="7952" y="4197"/>
                    <a:pt x="8258" y="5041"/>
                    <a:pt x="8456" y="5911"/>
                  </a:cubicBezTo>
                  <a:cubicBezTo>
                    <a:pt x="8859" y="7675"/>
                    <a:pt x="8834" y="9536"/>
                    <a:pt x="8481" y="11308"/>
                  </a:cubicBezTo>
                  <a:cubicBezTo>
                    <a:pt x="8288" y="12303"/>
                    <a:pt x="7981" y="13269"/>
                    <a:pt x="7674" y="14227"/>
                  </a:cubicBezTo>
                  <a:cubicBezTo>
                    <a:pt x="7653" y="14303"/>
                    <a:pt x="7624" y="14383"/>
                    <a:pt x="7599" y="14458"/>
                  </a:cubicBezTo>
                  <a:cubicBezTo>
                    <a:pt x="7078" y="12043"/>
                    <a:pt x="6801" y="9544"/>
                    <a:pt x="7259" y="7099"/>
                  </a:cubicBezTo>
                  <a:cubicBezTo>
                    <a:pt x="7281" y="6988"/>
                    <a:pt x="7186" y="6915"/>
                    <a:pt x="7101" y="6915"/>
                  </a:cubicBezTo>
                  <a:cubicBezTo>
                    <a:pt x="7045" y="6915"/>
                    <a:pt x="6993" y="6946"/>
                    <a:pt x="6981" y="7020"/>
                  </a:cubicBezTo>
                  <a:cubicBezTo>
                    <a:pt x="6498" y="9594"/>
                    <a:pt x="6805" y="12224"/>
                    <a:pt x="7368" y="14761"/>
                  </a:cubicBezTo>
                  <a:cubicBezTo>
                    <a:pt x="5818" y="13597"/>
                    <a:pt x="4923" y="11749"/>
                    <a:pt x="4675" y="9851"/>
                  </a:cubicBezTo>
                  <a:cubicBezTo>
                    <a:pt x="4549" y="8880"/>
                    <a:pt x="4575" y="7881"/>
                    <a:pt x="4726" y="6910"/>
                  </a:cubicBezTo>
                  <a:cubicBezTo>
                    <a:pt x="4873" y="5974"/>
                    <a:pt x="5175" y="5050"/>
                    <a:pt x="5767" y="4302"/>
                  </a:cubicBezTo>
                  <a:cubicBezTo>
                    <a:pt x="6040" y="3953"/>
                    <a:pt x="6355" y="3651"/>
                    <a:pt x="6696" y="3378"/>
                  </a:cubicBezTo>
                  <a:cubicBezTo>
                    <a:pt x="6801" y="3294"/>
                    <a:pt x="6910" y="3210"/>
                    <a:pt x="7027" y="3130"/>
                  </a:cubicBezTo>
                  <a:cubicBezTo>
                    <a:pt x="7086" y="3088"/>
                    <a:pt x="7196" y="2983"/>
                    <a:pt x="7275" y="2958"/>
                  </a:cubicBezTo>
                  <a:close/>
                  <a:moveTo>
                    <a:pt x="13829" y="16104"/>
                  </a:moveTo>
                  <a:cubicBezTo>
                    <a:pt x="16072" y="16104"/>
                    <a:pt x="18316" y="16249"/>
                    <a:pt x="20540" y="16541"/>
                  </a:cubicBezTo>
                  <a:cubicBezTo>
                    <a:pt x="22883" y="16848"/>
                    <a:pt x="25202" y="17318"/>
                    <a:pt x="27483" y="17944"/>
                  </a:cubicBezTo>
                  <a:cubicBezTo>
                    <a:pt x="26332" y="18507"/>
                    <a:pt x="25227" y="19162"/>
                    <a:pt x="24085" y="19742"/>
                  </a:cubicBezTo>
                  <a:cubicBezTo>
                    <a:pt x="22988" y="20296"/>
                    <a:pt x="21838" y="20775"/>
                    <a:pt x="20615" y="20981"/>
                  </a:cubicBezTo>
                  <a:cubicBezTo>
                    <a:pt x="20191" y="21053"/>
                    <a:pt x="19761" y="21088"/>
                    <a:pt x="19330" y="21088"/>
                  </a:cubicBezTo>
                  <a:cubicBezTo>
                    <a:pt x="18498" y="21088"/>
                    <a:pt x="17664" y="20957"/>
                    <a:pt x="16873" y="20708"/>
                  </a:cubicBezTo>
                  <a:cubicBezTo>
                    <a:pt x="14731" y="20036"/>
                    <a:pt x="12946" y="18440"/>
                    <a:pt x="12005" y="16407"/>
                  </a:cubicBezTo>
                  <a:lnTo>
                    <a:pt x="12005" y="16407"/>
                  </a:lnTo>
                  <a:cubicBezTo>
                    <a:pt x="14231" y="17428"/>
                    <a:pt x="16629" y="18024"/>
                    <a:pt x="19070" y="18171"/>
                  </a:cubicBezTo>
                  <a:cubicBezTo>
                    <a:pt x="19074" y="18171"/>
                    <a:pt x="19078" y="18172"/>
                    <a:pt x="19082" y="18172"/>
                  </a:cubicBezTo>
                  <a:cubicBezTo>
                    <a:pt x="19262" y="18172"/>
                    <a:pt x="19250" y="17894"/>
                    <a:pt x="19070" y="17881"/>
                  </a:cubicBezTo>
                  <a:cubicBezTo>
                    <a:pt x="16663" y="17739"/>
                    <a:pt x="14290" y="17142"/>
                    <a:pt x="12097" y="16134"/>
                  </a:cubicBezTo>
                  <a:cubicBezTo>
                    <a:pt x="12442" y="16121"/>
                    <a:pt x="12782" y="16113"/>
                    <a:pt x="13122" y="16109"/>
                  </a:cubicBezTo>
                  <a:cubicBezTo>
                    <a:pt x="13358" y="16106"/>
                    <a:pt x="13594" y="16104"/>
                    <a:pt x="13829" y="16104"/>
                  </a:cubicBezTo>
                  <a:close/>
                  <a:moveTo>
                    <a:pt x="20469" y="1"/>
                  </a:moveTo>
                  <a:cubicBezTo>
                    <a:pt x="18919" y="1"/>
                    <a:pt x="17375" y="584"/>
                    <a:pt x="16075" y="1400"/>
                  </a:cubicBezTo>
                  <a:cubicBezTo>
                    <a:pt x="13227" y="3181"/>
                    <a:pt x="11375" y="6201"/>
                    <a:pt x="10766" y="9473"/>
                  </a:cubicBezTo>
                  <a:cubicBezTo>
                    <a:pt x="10598" y="10363"/>
                    <a:pt x="10514" y="11266"/>
                    <a:pt x="10514" y="12173"/>
                  </a:cubicBezTo>
                  <a:cubicBezTo>
                    <a:pt x="10514" y="12635"/>
                    <a:pt x="10535" y="13097"/>
                    <a:pt x="10577" y="13564"/>
                  </a:cubicBezTo>
                  <a:cubicBezTo>
                    <a:pt x="10598" y="13803"/>
                    <a:pt x="10677" y="14089"/>
                    <a:pt x="10535" y="14303"/>
                  </a:cubicBezTo>
                  <a:cubicBezTo>
                    <a:pt x="10425" y="14475"/>
                    <a:pt x="10253" y="14626"/>
                    <a:pt x="10110" y="14773"/>
                  </a:cubicBezTo>
                  <a:cubicBezTo>
                    <a:pt x="9212" y="15693"/>
                    <a:pt x="8174" y="16470"/>
                    <a:pt x="7048" y="17087"/>
                  </a:cubicBezTo>
                  <a:cubicBezTo>
                    <a:pt x="7259" y="16445"/>
                    <a:pt x="7464" y="15794"/>
                    <a:pt x="7674" y="15147"/>
                  </a:cubicBezTo>
                  <a:cubicBezTo>
                    <a:pt x="7700" y="15122"/>
                    <a:pt x="7716" y="15080"/>
                    <a:pt x="7712" y="15029"/>
                  </a:cubicBezTo>
                  <a:cubicBezTo>
                    <a:pt x="7851" y="14588"/>
                    <a:pt x="7994" y="14143"/>
                    <a:pt x="8136" y="13698"/>
                  </a:cubicBezTo>
                  <a:cubicBezTo>
                    <a:pt x="8481" y="12602"/>
                    <a:pt x="8771" y="11493"/>
                    <a:pt x="8918" y="10346"/>
                  </a:cubicBezTo>
                  <a:cubicBezTo>
                    <a:pt x="9153" y="8464"/>
                    <a:pt x="9027" y="6503"/>
                    <a:pt x="8401" y="4697"/>
                  </a:cubicBezTo>
                  <a:cubicBezTo>
                    <a:pt x="8250" y="4256"/>
                    <a:pt x="8065" y="3832"/>
                    <a:pt x="7855" y="3416"/>
                  </a:cubicBezTo>
                  <a:cubicBezTo>
                    <a:pt x="7746" y="3202"/>
                    <a:pt x="7637" y="2983"/>
                    <a:pt x="7498" y="2782"/>
                  </a:cubicBezTo>
                  <a:cubicBezTo>
                    <a:pt x="7437" y="2688"/>
                    <a:pt x="7369" y="2648"/>
                    <a:pt x="7292" y="2648"/>
                  </a:cubicBezTo>
                  <a:cubicBezTo>
                    <a:pt x="7230" y="2648"/>
                    <a:pt x="7163" y="2674"/>
                    <a:pt x="7090" y="2719"/>
                  </a:cubicBezTo>
                  <a:cubicBezTo>
                    <a:pt x="6318" y="3214"/>
                    <a:pt x="5616" y="3869"/>
                    <a:pt x="5154" y="4663"/>
                  </a:cubicBezTo>
                  <a:cubicBezTo>
                    <a:pt x="4650" y="5529"/>
                    <a:pt x="4444" y="6532"/>
                    <a:pt x="4344" y="7511"/>
                  </a:cubicBezTo>
                  <a:cubicBezTo>
                    <a:pt x="4243" y="8540"/>
                    <a:pt x="4281" y="9586"/>
                    <a:pt x="4491" y="10598"/>
                  </a:cubicBezTo>
                  <a:cubicBezTo>
                    <a:pt x="4869" y="12396"/>
                    <a:pt x="5851" y="14063"/>
                    <a:pt x="7364" y="15122"/>
                  </a:cubicBezTo>
                  <a:cubicBezTo>
                    <a:pt x="7141" y="15819"/>
                    <a:pt x="6918" y="16512"/>
                    <a:pt x="6691" y="17209"/>
                  </a:cubicBezTo>
                  <a:cubicBezTo>
                    <a:pt x="6687" y="17230"/>
                    <a:pt x="6687" y="17251"/>
                    <a:pt x="6687" y="17268"/>
                  </a:cubicBezTo>
                  <a:cubicBezTo>
                    <a:pt x="6481" y="17373"/>
                    <a:pt x="6276" y="17474"/>
                    <a:pt x="6066" y="17562"/>
                  </a:cubicBezTo>
                  <a:cubicBezTo>
                    <a:pt x="6045" y="17562"/>
                    <a:pt x="6024" y="17571"/>
                    <a:pt x="6003" y="17583"/>
                  </a:cubicBezTo>
                  <a:cubicBezTo>
                    <a:pt x="5994" y="17587"/>
                    <a:pt x="5986" y="17592"/>
                    <a:pt x="5977" y="17600"/>
                  </a:cubicBezTo>
                  <a:cubicBezTo>
                    <a:pt x="5914" y="17625"/>
                    <a:pt x="5851" y="17655"/>
                    <a:pt x="5788" y="17684"/>
                  </a:cubicBezTo>
                  <a:cubicBezTo>
                    <a:pt x="5763" y="17692"/>
                    <a:pt x="5742" y="17713"/>
                    <a:pt x="5725" y="17734"/>
                  </a:cubicBezTo>
                  <a:cubicBezTo>
                    <a:pt x="5377" y="17886"/>
                    <a:pt x="4990" y="17961"/>
                    <a:pt x="4629" y="18033"/>
                  </a:cubicBezTo>
                  <a:cubicBezTo>
                    <a:pt x="4138" y="18138"/>
                    <a:pt x="3651" y="18217"/>
                    <a:pt x="3159" y="18280"/>
                  </a:cubicBezTo>
                  <a:cubicBezTo>
                    <a:pt x="2164" y="18406"/>
                    <a:pt x="1164" y="18461"/>
                    <a:pt x="164" y="18486"/>
                  </a:cubicBezTo>
                  <a:cubicBezTo>
                    <a:pt x="2" y="18503"/>
                    <a:pt x="1" y="18793"/>
                    <a:pt x="181" y="18793"/>
                  </a:cubicBezTo>
                  <a:cubicBezTo>
                    <a:pt x="183" y="18793"/>
                    <a:pt x="184" y="18793"/>
                    <a:pt x="185" y="18793"/>
                  </a:cubicBezTo>
                  <a:cubicBezTo>
                    <a:pt x="1231" y="18759"/>
                    <a:pt x="2281" y="18700"/>
                    <a:pt x="3314" y="18566"/>
                  </a:cubicBezTo>
                  <a:cubicBezTo>
                    <a:pt x="3823" y="18499"/>
                    <a:pt x="4327" y="18415"/>
                    <a:pt x="4827" y="18301"/>
                  </a:cubicBezTo>
                  <a:cubicBezTo>
                    <a:pt x="5284" y="18205"/>
                    <a:pt x="5776" y="18108"/>
                    <a:pt x="6171" y="17848"/>
                  </a:cubicBezTo>
                  <a:cubicBezTo>
                    <a:pt x="7099" y="17432"/>
                    <a:pt x="7989" y="16915"/>
                    <a:pt x="8800" y="16306"/>
                  </a:cubicBezTo>
                  <a:cubicBezTo>
                    <a:pt x="8819" y="16325"/>
                    <a:pt x="8851" y="16340"/>
                    <a:pt x="8888" y="16340"/>
                  </a:cubicBezTo>
                  <a:cubicBezTo>
                    <a:pt x="8892" y="16340"/>
                    <a:pt x="8896" y="16340"/>
                    <a:pt x="8901" y="16340"/>
                  </a:cubicBezTo>
                  <a:cubicBezTo>
                    <a:pt x="9787" y="16256"/>
                    <a:pt x="10682" y="16197"/>
                    <a:pt x="11572" y="16155"/>
                  </a:cubicBezTo>
                  <a:lnTo>
                    <a:pt x="11572" y="16159"/>
                  </a:lnTo>
                  <a:cubicBezTo>
                    <a:pt x="12076" y="17394"/>
                    <a:pt x="12862" y="18499"/>
                    <a:pt x="13870" y="19368"/>
                  </a:cubicBezTo>
                  <a:cubicBezTo>
                    <a:pt x="15383" y="20673"/>
                    <a:pt x="17341" y="21378"/>
                    <a:pt x="19322" y="21378"/>
                  </a:cubicBezTo>
                  <a:cubicBezTo>
                    <a:pt x="19859" y="21378"/>
                    <a:pt x="20398" y="21326"/>
                    <a:pt x="20930" y="21220"/>
                  </a:cubicBezTo>
                  <a:cubicBezTo>
                    <a:pt x="23488" y="20712"/>
                    <a:pt x="25635" y="19120"/>
                    <a:pt x="27957" y="18033"/>
                  </a:cubicBezTo>
                  <a:cubicBezTo>
                    <a:pt x="28071" y="17982"/>
                    <a:pt x="28033" y="17797"/>
                    <a:pt x="27919" y="17768"/>
                  </a:cubicBezTo>
                  <a:cubicBezTo>
                    <a:pt x="26563" y="17381"/>
                    <a:pt x="25193" y="17058"/>
                    <a:pt x="23812" y="16785"/>
                  </a:cubicBezTo>
                  <a:cubicBezTo>
                    <a:pt x="21367" y="16306"/>
                    <a:pt x="18889" y="16004"/>
                    <a:pt x="16398" y="15878"/>
                  </a:cubicBezTo>
                  <a:cubicBezTo>
                    <a:pt x="15543" y="15835"/>
                    <a:pt x="14686" y="15813"/>
                    <a:pt x="13829" y="15813"/>
                  </a:cubicBezTo>
                  <a:cubicBezTo>
                    <a:pt x="12272" y="15813"/>
                    <a:pt x="10715" y="15884"/>
                    <a:pt x="9165" y="16025"/>
                  </a:cubicBezTo>
                  <a:cubicBezTo>
                    <a:pt x="9665" y="15626"/>
                    <a:pt x="10136" y="15189"/>
                    <a:pt x="10572" y="14714"/>
                  </a:cubicBezTo>
                  <a:cubicBezTo>
                    <a:pt x="10698" y="14580"/>
                    <a:pt x="10820" y="14441"/>
                    <a:pt x="10875" y="14265"/>
                  </a:cubicBezTo>
                  <a:lnTo>
                    <a:pt x="10892" y="14265"/>
                  </a:lnTo>
                  <a:cubicBezTo>
                    <a:pt x="12169" y="14160"/>
                    <a:pt x="13395" y="13744"/>
                    <a:pt x="14504" y="13106"/>
                  </a:cubicBezTo>
                  <a:cubicBezTo>
                    <a:pt x="16579" y="11909"/>
                    <a:pt x="18158" y="10010"/>
                    <a:pt x="19250" y="7906"/>
                  </a:cubicBezTo>
                  <a:cubicBezTo>
                    <a:pt x="20489" y="5524"/>
                    <a:pt x="21165" y="2903"/>
                    <a:pt x="21804" y="308"/>
                  </a:cubicBezTo>
                  <a:cubicBezTo>
                    <a:pt x="21817" y="236"/>
                    <a:pt x="21783" y="148"/>
                    <a:pt x="21703" y="131"/>
                  </a:cubicBezTo>
                  <a:cubicBezTo>
                    <a:pt x="21294" y="42"/>
                    <a:pt x="20881" y="1"/>
                    <a:pt x="20469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811" name="Google Shape;1811;p25"/>
          <p:cNvSpPr/>
          <p:nvPr/>
        </p:nvSpPr>
        <p:spPr>
          <a:xfrm>
            <a:off x="3535640" y="-660042"/>
            <a:ext cx="2645785" cy="1028973"/>
          </a:xfrm>
          <a:custGeom>
            <a:rect l="l" t="t" r="r" b="b"/>
            <a:pathLst>
              <a:path w="82888" h="32236" extrusionOk="0">
                <a:moveTo>
                  <a:pt x="45836" y="1"/>
                </a:moveTo>
                <a:cubicBezTo>
                  <a:pt x="39803" y="1"/>
                  <a:pt x="33757" y="493"/>
                  <a:pt x="27739" y="1021"/>
                </a:cubicBezTo>
                <a:cubicBezTo>
                  <a:pt x="18977" y="1790"/>
                  <a:pt x="10081" y="2664"/>
                  <a:pt x="1890" y="5877"/>
                </a:cubicBezTo>
                <a:cubicBezTo>
                  <a:pt x="1218" y="6141"/>
                  <a:pt x="479" y="6503"/>
                  <a:pt x="286" y="7196"/>
                </a:cubicBezTo>
                <a:cubicBezTo>
                  <a:pt x="0" y="8204"/>
                  <a:pt x="1050" y="9061"/>
                  <a:pt x="1991" y="9531"/>
                </a:cubicBezTo>
                <a:cubicBezTo>
                  <a:pt x="5182" y="11130"/>
                  <a:pt x="8745" y="11972"/>
                  <a:pt x="12314" y="11972"/>
                </a:cubicBezTo>
                <a:cubicBezTo>
                  <a:pt x="12476" y="11972"/>
                  <a:pt x="12637" y="11971"/>
                  <a:pt x="12798" y="11967"/>
                </a:cubicBezTo>
                <a:lnTo>
                  <a:pt x="12798" y="11967"/>
                </a:lnTo>
                <a:cubicBezTo>
                  <a:pt x="11421" y="13152"/>
                  <a:pt x="9518" y="13429"/>
                  <a:pt x="7762" y="13878"/>
                </a:cubicBezTo>
                <a:cubicBezTo>
                  <a:pt x="6007" y="14332"/>
                  <a:pt x="4117" y="15193"/>
                  <a:pt x="3491" y="16894"/>
                </a:cubicBezTo>
                <a:cubicBezTo>
                  <a:pt x="2958" y="18352"/>
                  <a:pt x="4178" y="20264"/>
                  <a:pt x="5559" y="20264"/>
                </a:cubicBezTo>
                <a:cubicBezTo>
                  <a:pt x="5738" y="20264"/>
                  <a:pt x="5919" y="20232"/>
                  <a:pt x="6100" y="20163"/>
                </a:cubicBezTo>
                <a:lnTo>
                  <a:pt x="6100" y="20163"/>
                </a:lnTo>
                <a:cubicBezTo>
                  <a:pt x="4360" y="20940"/>
                  <a:pt x="2462" y="21968"/>
                  <a:pt x="2042" y="23812"/>
                </a:cubicBezTo>
                <a:cubicBezTo>
                  <a:pt x="1496" y="26248"/>
                  <a:pt x="3890" y="28314"/>
                  <a:pt x="6158" y="29348"/>
                </a:cubicBezTo>
                <a:cubicBezTo>
                  <a:pt x="10757" y="31443"/>
                  <a:pt x="15911" y="31939"/>
                  <a:pt x="20959" y="32137"/>
                </a:cubicBezTo>
                <a:cubicBezTo>
                  <a:pt x="22700" y="32203"/>
                  <a:pt x="24442" y="32236"/>
                  <a:pt x="26184" y="32236"/>
                </a:cubicBezTo>
                <a:cubicBezTo>
                  <a:pt x="36807" y="32236"/>
                  <a:pt x="47428" y="31005"/>
                  <a:pt x="57766" y="28562"/>
                </a:cubicBezTo>
                <a:cubicBezTo>
                  <a:pt x="65700" y="26685"/>
                  <a:pt x="74063" y="23669"/>
                  <a:pt x="78574" y="16877"/>
                </a:cubicBezTo>
                <a:cubicBezTo>
                  <a:pt x="82888" y="10388"/>
                  <a:pt x="78225" y="7410"/>
                  <a:pt x="72610" y="4911"/>
                </a:cubicBezTo>
                <a:cubicBezTo>
                  <a:pt x="67028" y="2424"/>
                  <a:pt x="60996" y="1047"/>
                  <a:pt x="54931" y="433"/>
                </a:cubicBezTo>
                <a:cubicBezTo>
                  <a:pt x="51906" y="125"/>
                  <a:pt x="48873" y="1"/>
                  <a:pt x="45836" y="1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812" name="Google Shape;1812;p25"/>
          <p:cNvGrpSpPr/>
          <p:nvPr/>
        </p:nvGrpSpPr>
        <p:grpSpPr>
          <a:xfrm>
            <a:off x="-1336537" y="4047136"/>
            <a:ext cx="12536484" cy="1266713"/>
            <a:chOff x="-803850" y="3996475"/>
            <a:chExt cx="9818675" cy="992100"/>
          </a:xfrm>
        </p:grpSpPr>
        <p:sp>
          <p:nvSpPr>
            <p:cNvPr id="1813" name="Google Shape;1813;p25"/>
            <p:cNvSpPr/>
            <p:nvPr/>
          </p:nvSpPr>
          <p:spPr>
            <a:xfrm>
              <a:off x="-803850" y="39964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0"/>
                  </a:moveTo>
                  <a:lnTo>
                    <a:pt x="0" y="9581"/>
                  </a:lnTo>
                  <a:lnTo>
                    <a:pt x="1088" y="11059"/>
                  </a:lnTo>
                  <a:lnTo>
                    <a:pt x="13294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6" y="2260"/>
                  </a:lnTo>
                  <a:lnTo>
                    <a:pt x="74332" y="11059"/>
                  </a:lnTo>
                  <a:lnTo>
                    <a:pt x="86537" y="2260"/>
                  </a:lnTo>
                  <a:lnTo>
                    <a:pt x="98739" y="11059"/>
                  </a:lnTo>
                  <a:lnTo>
                    <a:pt x="110945" y="2260"/>
                  </a:lnTo>
                  <a:lnTo>
                    <a:pt x="123155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83" y="11059"/>
                  </a:lnTo>
                  <a:lnTo>
                    <a:pt x="184189" y="2260"/>
                  </a:lnTo>
                  <a:lnTo>
                    <a:pt x="196394" y="11059"/>
                  </a:lnTo>
                  <a:lnTo>
                    <a:pt x="197482" y="9581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14" name="Google Shape;1814;p25"/>
            <p:cNvSpPr/>
            <p:nvPr/>
          </p:nvSpPr>
          <p:spPr>
            <a:xfrm>
              <a:off x="-803850" y="4175400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294" y="0"/>
                  </a:moveTo>
                  <a:lnTo>
                    <a:pt x="0" y="9585"/>
                  </a:lnTo>
                  <a:lnTo>
                    <a:pt x="1088" y="11055"/>
                  </a:lnTo>
                  <a:lnTo>
                    <a:pt x="13294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6" y="2256"/>
                  </a:lnTo>
                  <a:lnTo>
                    <a:pt x="74332" y="11055"/>
                  </a:lnTo>
                  <a:lnTo>
                    <a:pt x="86537" y="2256"/>
                  </a:lnTo>
                  <a:lnTo>
                    <a:pt x="98739" y="11055"/>
                  </a:lnTo>
                  <a:lnTo>
                    <a:pt x="110945" y="2256"/>
                  </a:lnTo>
                  <a:lnTo>
                    <a:pt x="123155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83" y="11055"/>
                  </a:lnTo>
                  <a:lnTo>
                    <a:pt x="184189" y="2256"/>
                  </a:lnTo>
                  <a:lnTo>
                    <a:pt x="196394" y="11055"/>
                  </a:lnTo>
                  <a:lnTo>
                    <a:pt x="197482" y="9585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15" name="Google Shape;1815;p25"/>
            <p:cNvSpPr/>
            <p:nvPr/>
          </p:nvSpPr>
          <p:spPr>
            <a:xfrm>
              <a:off x="-803850" y="4354325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294" y="0"/>
                  </a:moveTo>
                  <a:lnTo>
                    <a:pt x="0" y="9585"/>
                  </a:lnTo>
                  <a:lnTo>
                    <a:pt x="1088" y="11055"/>
                  </a:lnTo>
                  <a:lnTo>
                    <a:pt x="13294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6" y="2256"/>
                  </a:lnTo>
                  <a:lnTo>
                    <a:pt x="74332" y="11055"/>
                  </a:lnTo>
                  <a:lnTo>
                    <a:pt x="86537" y="2256"/>
                  </a:lnTo>
                  <a:lnTo>
                    <a:pt x="98739" y="11055"/>
                  </a:lnTo>
                  <a:lnTo>
                    <a:pt x="110945" y="2256"/>
                  </a:lnTo>
                  <a:lnTo>
                    <a:pt x="123155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83" y="11055"/>
                  </a:lnTo>
                  <a:lnTo>
                    <a:pt x="184189" y="2256"/>
                  </a:lnTo>
                  <a:lnTo>
                    <a:pt x="196394" y="11055"/>
                  </a:lnTo>
                  <a:lnTo>
                    <a:pt x="197482" y="9585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16" name="Google Shape;1816;p25"/>
            <p:cNvSpPr/>
            <p:nvPr/>
          </p:nvSpPr>
          <p:spPr>
            <a:xfrm>
              <a:off x="-803850" y="4533150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0"/>
                  </a:moveTo>
                  <a:lnTo>
                    <a:pt x="0" y="9589"/>
                  </a:lnTo>
                  <a:lnTo>
                    <a:pt x="1088" y="11059"/>
                  </a:lnTo>
                  <a:lnTo>
                    <a:pt x="13294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6" y="2260"/>
                  </a:lnTo>
                  <a:lnTo>
                    <a:pt x="74332" y="11059"/>
                  </a:lnTo>
                  <a:lnTo>
                    <a:pt x="86537" y="2260"/>
                  </a:lnTo>
                  <a:lnTo>
                    <a:pt x="98739" y="11059"/>
                  </a:lnTo>
                  <a:lnTo>
                    <a:pt x="110945" y="2260"/>
                  </a:lnTo>
                  <a:lnTo>
                    <a:pt x="123155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83" y="11059"/>
                  </a:lnTo>
                  <a:lnTo>
                    <a:pt x="184189" y="2260"/>
                  </a:lnTo>
                  <a:lnTo>
                    <a:pt x="196394" y="11059"/>
                  </a:lnTo>
                  <a:lnTo>
                    <a:pt x="197482" y="9589"/>
                  </a:lnTo>
                  <a:lnTo>
                    <a:pt x="184189" y="0"/>
                  </a:lnTo>
                  <a:lnTo>
                    <a:pt x="171983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55" y="8800"/>
                  </a:lnTo>
                  <a:lnTo>
                    <a:pt x="110945" y="0"/>
                  </a:lnTo>
                  <a:lnTo>
                    <a:pt x="98739" y="8800"/>
                  </a:lnTo>
                  <a:lnTo>
                    <a:pt x="86537" y="0"/>
                  </a:lnTo>
                  <a:lnTo>
                    <a:pt x="74332" y="8800"/>
                  </a:lnTo>
                  <a:lnTo>
                    <a:pt x="62126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294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17" name="Google Shape;1817;p25"/>
            <p:cNvSpPr/>
            <p:nvPr/>
          </p:nvSpPr>
          <p:spPr>
            <a:xfrm>
              <a:off x="-803850" y="47120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294" y="1"/>
                  </a:moveTo>
                  <a:lnTo>
                    <a:pt x="0" y="9590"/>
                  </a:lnTo>
                  <a:lnTo>
                    <a:pt x="1088" y="11060"/>
                  </a:lnTo>
                  <a:lnTo>
                    <a:pt x="13294" y="2260"/>
                  </a:lnTo>
                  <a:lnTo>
                    <a:pt x="25504" y="11060"/>
                  </a:lnTo>
                  <a:lnTo>
                    <a:pt x="37710" y="2260"/>
                  </a:lnTo>
                  <a:lnTo>
                    <a:pt x="49916" y="11060"/>
                  </a:lnTo>
                  <a:lnTo>
                    <a:pt x="62126" y="2260"/>
                  </a:lnTo>
                  <a:lnTo>
                    <a:pt x="74332" y="11060"/>
                  </a:lnTo>
                  <a:lnTo>
                    <a:pt x="86537" y="2260"/>
                  </a:lnTo>
                  <a:lnTo>
                    <a:pt x="98739" y="11060"/>
                  </a:lnTo>
                  <a:lnTo>
                    <a:pt x="110945" y="2260"/>
                  </a:lnTo>
                  <a:lnTo>
                    <a:pt x="123155" y="11060"/>
                  </a:lnTo>
                  <a:lnTo>
                    <a:pt x="135361" y="2260"/>
                  </a:lnTo>
                  <a:lnTo>
                    <a:pt x="147567" y="11060"/>
                  </a:lnTo>
                  <a:lnTo>
                    <a:pt x="159773" y="2260"/>
                  </a:lnTo>
                  <a:lnTo>
                    <a:pt x="171983" y="11060"/>
                  </a:lnTo>
                  <a:lnTo>
                    <a:pt x="184189" y="2260"/>
                  </a:lnTo>
                  <a:lnTo>
                    <a:pt x="196394" y="11060"/>
                  </a:lnTo>
                  <a:lnTo>
                    <a:pt x="197482" y="9590"/>
                  </a:lnTo>
                  <a:lnTo>
                    <a:pt x="184189" y="1"/>
                  </a:lnTo>
                  <a:lnTo>
                    <a:pt x="171983" y="8800"/>
                  </a:lnTo>
                  <a:lnTo>
                    <a:pt x="159773" y="1"/>
                  </a:lnTo>
                  <a:lnTo>
                    <a:pt x="147567" y="8800"/>
                  </a:lnTo>
                  <a:lnTo>
                    <a:pt x="135361" y="1"/>
                  </a:lnTo>
                  <a:lnTo>
                    <a:pt x="123155" y="8800"/>
                  </a:lnTo>
                  <a:lnTo>
                    <a:pt x="110945" y="1"/>
                  </a:lnTo>
                  <a:lnTo>
                    <a:pt x="98739" y="8800"/>
                  </a:lnTo>
                  <a:lnTo>
                    <a:pt x="86537" y="1"/>
                  </a:lnTo>
                  <a:lnTo>
                    <a:pt x="74332" y="8800"/>
                  </a:lnTo>
                  <a:lnTo>
                    <a:pt x="62126" y="1"/>
                  </a:lnTo>
                  <a:lnTo>
                    <a:pt x="49916" y="8800"/>
                  </a:lnTo>
                  <a:lnTo>
                    <a:pt x="37710" y="1"/>
                  </a:lnTo>
                  <a:lnTo>
                    <a:pt x="25504" y="8800"/>
                  </a:lnTo>
                  <a:lnTo>
                    <a:pt x="13294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18" name="Google Shape;1818;p25"/>
            <p:cNvSpPr/>
            <p:nvPr/>
          </p:nvSpPr>
          <p:spPr>
            <a:xfrm>
              <a:off x="4077750" y="39964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0"/>
                  </a:moveTo>
                  <a:lnTo>
                    <a:pt x="1" y="9581"/>
                  </a:lnTo>
                  <a:lnTo>
                    <a:pt x="1093" y="11059"/>
                  </a:lnTo>
                  <a:lnTo>
                    <a:pt x="13303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4" y="11059"/>
                  </a:lnTo>
                  <a:lnTo>
                    <a:pt x="110950" y="2260"/>
                  </a:lnTo>
                  <a:lnTo>
                    <a:pt x="123160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5" y="11059"/>
                  </a:lnTo>
                  <a:lnTo>
                    <a:pt x="197483" y="9581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19" name="Google Shape;1819;p25"/>
            <p:cNvSpPr/>
            <p:nvPr/>
          </p:nvSpPr>
          <p:spPr>
            <a:xfrm>
              <a:off x="4077750" y="4175400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303" y="0"/>
                  </a:moveTo>
                  <a:lnTo>
                    <a:pt x="1" y="9585"/>
                  </a:lnTo>
                  <a:lnTo>
                    <a:pt x="1093" y="11055"/>
                  </a:lnTo>
                  <a:lnTo>
                    <a:pt x="13303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4" y="11055"/>
                  </a:lnTo>
                  <a:lnTo>
                    <a:pt x="110950" y="2256"/>
                  </a:lnTo>
                  <a:lnTo>
                    <a:pt x="123160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5" y="11055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20" name="Google Shape;1820;p25"/>
            <p:cNvSpPr/>
            <p:nvPr/>
          </p:nvSpPr>
          <p:spPr>
            <a:xfrm>
              <a:off x="4077750" y="4354325"/>
              <a:ext cx="4937075" cy="276400"/>
            </a:xfrm>
            <a:custGeom>
              <a:rect l="l" t="t" r="r" b="b"/>
              <a:pathLst>
                <a:path w="197483" h="11056" extrusionOk="0">
                  <a:moveTo>
                    <a:pt x="13303" y="0"/>
                  </a:moveTo>
                  <a:lnTo>
                    <a:pt x="1" y="9585"/>
                  </a:lnTo>
                  <a:lnTo>
                    <a:pt x="1093" y="11055"/>
                  </a:lnTo>
                  <a:lnTo>
                    <a:pt x="13303" y="2256"/>
                  </a:lnTo>
                  <a:lnTo>
                    <a:pt x="25504" y="11055"/>
                  </a:lnTo>
                  <a:lnTo>
                    <a:pt x="37710" y="2256"/>
                  </a:lnTo>
                  <a:lnTo>
                    <a:pt x="49916" y="11055"/>
                  </a:lnTo>
                  <a:lnTo>
                    <a:pt x="62122" y="2256"/>
                  </a:lnTo>
                  <a:lnTo>
                    <a:pt x="74332" y="11055"/>
                  </a:lnTo>
                  <a:lnTo>
                    <a:pt x="86538" y="2256"/>
                  </a:lnTo>
                  <a:lnTo>
                    <a:pt x="98744" y="11055"/>
                  </a:lnTo>
                  <a:lnTo>
                    <a:pt x="110950" y="2256"/>
                  </a:lnTo>
                  <a:lnTo>
                    <a:pt x="123160" y="11055"/>
                  </a:lnTo>
                  <a:lnTo>
                    <a:pt x="135361" y="2256"/>
                  </a:lnTo>
                  <a:lnTo>
                    <a:pt x="147567" y="11055"/>
                  </a:lnTo>
                  <a:lnTo>
                    <a:pt x="159773" y="2256"/>
                  </a:lnTo>
                  <a:lnTo>
                    <a:pt x="171979" y="11055"/>
                  </a:lnTo>
                  <a:lnTo>
                    <a:pt x="184189" y="2256"/>
                  </a:lnTo>
                  <a:lnTo>
                    <a:pt x="196395" y="11055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21" name="Google Shape;1821;p25"/>
            <p:cNvSpPr/>
            <p:nvPr/>
          </p:nvSpPr>
          <p:spPr>
            <a:xfrm>
              <a:off x="4077750" y="4533150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0"/>
                  </a:moveTo>
                  <a:lnTo>
                    <a:pt x="1" y="9589"/>
                  </a:lnTo>
                  <a:lnTo>
                    <a:pt x="1093" y="11059"/>
                  </a:lnTo>
                  <a:lnTo>
                    <a:pt x="13303" y="2260"/>
                  </a:lnTo>
                  <a:lnTo>
                    <a:pt x="25504" y="11059"/>
                  </a:lnTo>
                  <a:lnTo>
                    <a:pt x="37710" y="2260"/>
                  </a:lnTo>
                  <a:lnTo>
                    <a:pt x="49916" y="11059"/>
                  </a:lnTo>
                  <a:lnTo>
                    <a:pt x="62122" y="2260"/>
                  </a:lnTo>
                  <a:lnTo>
                    <a:pt x="74332" y="11059"/>
                  </a:lnTo>
                  <a:lnTo>
                    <a:pt x="86538" y="2260"/>
                  </a:lnTo>
                  <a:lnTo>
                    <a:pt x="98744" y="11059"/>
                  </a:lnTo>
                  <a:lnTo>
                    <a:pt x="110950" y="2260"/>
                  </a:lnTo>
                  <a:lnTo>
                    <a:pt x="123160" y="11059"/>
                  </a:lnTo>
                  <a:lnTo>
                    <a:pt x="135361" y="2260"/>
                  </a:lnTo>
                  <a:lnTo>
                    <a:pt x="147567" y="11059"/>
                  </a:lnTo>
                  <a:lnTo>
                    <a:pt x="159773" y="2260"/>
                  </a:lnTo>
                  <a:lnTo>
                    <a:pt x="171979" y="11059"/>
                  </a:lnTo>
                  <a:lnTo>
                    <a:pt x="184189" y="2260"/>
                  </a:lnTo>
                  <a:lnTo>
                    <a:pt x="196395" y="11059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79" y="8800"/>
                  </a:lnTo>
                  <a:lnTo>
                    <a:pt x="159773" y="0"/>
                  </a:lnTo>
                  <a:lnTo>
                    <a:pt x="147567" y="8800"/>
                  </a:lnTo>
                  <a:lnTo>
                    <a:pt x="135361" y="0"/>
                  </a:lnTo>
                  <a:lnTo>
                    <a:pt x="123160" y="8800"/>
                  </a:lnTo>
                  <a:lnTo>
                    <a:pt x="110950" y="0"/>
                  </a:lnTo>
                  <a:lnTo>
                    <a:pt x="98744" y="8800"/>
                  </a:lnTo>
                  <a:lnTo>
                    <a:pt x="86538" y="0"/>
                  </a:lnTo>
                  <a:lnTo>
                    <a:pt x="74332" y="8800"/>
                  </a:lnTo>
                  <a:lnTo>
                    <a:pt x="62122" y="0"/>
                  </a:lnTo>
                  <a:lnTo>
                    <a:pt x="49916" y="8800"/>
                  </a:lnTo>
                  <a:lnTo>
                    <a:pt x="37710" y="0"/>
                  </a:lnTo>
                  <a:lnTo>
                    <a:pt x="25504" y="8800"/>
                  </a:lnTo>
                  <a:lnTo>
                    <a:pt x="13303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22" name="Google Shape;1822;p25"/>
            <p:cNvSpPr/>
            <p:nvPr/>
          </p:nvSpPr>
          <p:spPr>
            <a:xfrm>
              <a:off x="4077750" y="4712075"/>
              <a:ext cx="4937075" cy="276500"/>
            </a:xfrm>
            <a:custGeom>
              <a:rect l="l" t="t" r="r" b="b"/>
              <a:pathLst>
                <a:path w="197483" h="11060" extrusionOk="0">
                  <a:moveTo>
                    <a:pt x="13303" y="1"/>
                  </a:moveTo>
                  <a:lnTo>
                    <a:pt x="1" y="9590"/>
                  </a:lnTo>
                  <a:lnTo>
                    <a:pt x="1093" y="11060"/>
                  </a:lnTo>
                  <a:lnTo>
                    <a:pt x="13303" y="2260"/>
                  </a:lnTo>
                  <a:lnTo>
                    <a:pt x="25504" y="11060"/>
                  </a:lnTo>
                  <a:lnTo>
                    <a:pt x="37710" y="2260"/>
                  </a:lnTo>
                  <a:lnTo>
                    <a:pt x="49916" y="11060"/>
                  </a:lnTo>
                  <a:lnTo>
                    <a:pt x="62122" y="2260"/>
                  </a:lnTo>
                  <a:lnTo>
                    <a:pt x="74332" y="11060"/>
                  </a:lnTo>
                  <a:lnTo>
                    <a:pt x="86538" y="2260"/>
                  </a:lnTo>
                  <a:lnTo>
                    <a:pt x="98744" y="11060"/>
                  </a:lnTo>
                  <a:lnTo>
                    <a:pt x="110950" y="2260"/>
                  </a:lnTo>
                  <a:lnTo>
                    <a:pt x="123160" y="11060"/>
                  </a:lnTo>
                  <a:lnTo>
                    <a:pt x="135361" y="2260"/>
                  </a:lnTo>
                  <a:lnTo>
                    <a:pt x="147567" y="11060"/>
                  </a:lnTo>
                  <a:lnTo>
                    <a:pt x="159773" y="2260"/>
                  </a:lnTo>
                  <a:lnTo>
                    <a:pt x="171979" y="11060"/>
                  </a:lnTo>
                  <a:lnTo>
                    <a:pt x="184189" y="2260"/>
                  </a:lnTo>
                  <a:lnTo>
                    <a:pt x="196395" y="11060"/>
                  </a:lnTo>
                  <a:lnTo>
                    <a:pt x="197483" y="9590"/>
                  </a:lnTo>
                  <a:lnTo>
                    <a:pt x="184189" y="1"/>
                  </a:lnTo>
                  <a:lnTo>
                    <a:pt x="171979" y="8800"/>
                  </a:lnTo>
                  <a:lnTo>
                    <a:pt x="159773" y="1"/>
                  </a:lnTo>
                  <a:lnTo>
                    <a:pt x="147567" y="8800"/>
                  </a:lnTo>
                  <a:lnTo>
                    <a:pt x="135361" y="1"/>
                  </a:lnTo>
                  <a:lnTo>
                    <a:pt x="123160" y="8800"/>
                  </a:lnTo>
                  <a:lnTo>
                    <a:pt x="110950" y="1"/>
                  </a:lnTo>
                  <a:lnTo>
                    <a:pt x="98744" y="8800"/>
                  </a:lnTo>
                  <a:lnTo>
                    <a:pt x="86538" y="1"/>
                  </a:lnTo>
                  <a:lnTo>
                    <a:pt x="74332" y="8800"/>
                  </a:lnTo>
                  <a:lnTo>
                    <a:pt x="62122" y="1"/>
                  </a:lnTo>
                  <a:lnTo>
                    <a:pt x="49916" y="8800"/>
                  </a:lnTo>
                  <a:lnTo>
                    <a:pt x="37710" y="1"/>
                  </a:lnTo>
                  <a:lnTo>
                    <a:pt x="25504" y="8800"/>
                  </a:lnTo>
                  <a:lnTo>
                    <a:pt x="13303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823" name="Google Shape;1823;p25"/>
          <p:cNvSpPr/>
          <p:nvPr/>
        </p:nvSpPr>
        <p:spPr>
          <a:xfrm>
            <a:off x="-1276364" y="-625007"/>
            <a:ext cx="2645785" cy="1028909"/>
          </a:xfrm>
          <a:custGeom>
            <a:rect l="l" t="t" r="r" b="b"/>
            <a:pathLst>
              <a:path w="82888" h="32234" extrusionOk="0">
                <a:moveTo>
                  <a:pt x="45836" y="1"/>
                </a:moveTo>
                <a:cubicBezTo>
                  <a:pt x="39803" y="1"/>
                  <a:pt x="33757" y="494"/>
                  <a:pt x="27739" y="1022"/>
                </a:cubicBezTo>
                <a:cubicBezTo>
                  <a:pt x="18977" y="1786"/>
                  <a:pt x="10081" y="2664"/>
                  <a:pt x="1890" y="5877"/>
                </a:cubicBezTo>
                <a:cubicBezTo>
                  <a:pt x="1218" y="6142"/>
                  <a:pt x="479" y="6503"/>
                  <a:pt x="286" y="7196"/>
                </a:cubicBezTo>
                <a:cubicBezTo>
                  <a:pt x="0" y="8204"/>
                  <a:pt x="1050" y="9057"/>
                  <a:pt x="1991" y="9531"/>
                </a:cubicBezTo>
                <a:cubicBezTo>
                  <a:pt x="5182" y="11131"/>
                  <a:pt x="8745" y="11973"/>
                  <a:pt x="12310" y="11973"/>
                </a:cubicBezTo>
                <a:cubicBezTo>
                  <a:pt x="12472" y="11973"/>
                  <a:pt x="12633" y="11971"/>
                  <a:pt x="12794" y="11968"/>
                </a:cubicBezTo>
                <a:lnTo>
                  <a:pt x="12794" y="11968"/>
                </a:lnTo>
                <a:cubicBezTo>
                  <a:pt x="11421" y="13148"/>
                  <a:pt x="9518" y="13429"/>
                  <a:pt x="7762" y="13879"/>
                </a:cubicBezTo>
                <a:cubicBezTo>
                  <a:pt x="6007" y="14332"/>
                  <a:pt x="4116" y="15193"/>
                  <a:pt x="3491" y="16890"/>
                </a:cubicBezTo>
                <a:cubicBezTo>
                  <a:pt x="2958" y="18349"/>
                  <a:pt x="4179" y="20265"/>
                  <a:pt x="5560" y="20265"/>
                </a:cubicBezTo>
                <a:cubicBezTo>
                  <a:pt x="5737" y="20265"/>
                  <a:pt x="5916" y="20233"/>
                  <a:pt x="6095" y="20165"/>
                </a:cubicBezTo>
                <a:lnTo>
                  <a:pt x="6095" y="20165"/>
                </a:lnTo>
                <a:cubicBezTo>
                  <a:pt x="4356" y="20939"/>
                  <a:pt x="2461" y="21970"/>
                  <a:pt x="2042" y="23812"/>
                </a:cubicBezTo>
                <a:cubicBezTo>
                  <a:pt x="1496" y="26248"/>
                  <a:pt x="3890" y="28311"/>
                  <a:pt x="6158" y="29348"/>
                </a:cubicBezTo>
                <a:cubicBezTo>
                  <a:pt x="10757" y="31440"/>
                  <a:pt x="15911" y="31940"/>
                  <a:pt x="20959" y="32133"/>
                </a:cubicBezTo>
                <a:cubicBezTo>
                  <a:pt x="22711" y="32200"/>
                  <a:pt x="24464" y="32234"/>
                  <a:pt x="26216" y="32234"/>
                </a:cubicBezTo>
                <a:cubicBezTo>
                  <a:pt x="36826" y="32234"/>
                  <a:pt x="47438" y="31002"/>
                  <a:pt x="57766" y="28558"/>
                </a:cubicBezTo>
                <a:cubicBezTo>
                  <a:pt x="65696" y="26685"/>
                  <a:pt x="74063" y="23665"/>
                  <a:pt x="78570" y="16878"/>
                </a:cubicBezTo>
                <a:cubicBezTo>
                  <a:pt x="82888" y="10388"/>
                  <a:pt x="78225" y="7410"/>
                  <a:pt x="72605" y="4911"/>
                </a:cubicBezTo>
                <a:cubicBezTo>
                  <a:pt x="67028" y="2425"/>
                  <a:pt x="60996" y="1047"/>
                  <a:pt x="54931" y="434"/>
                </a:cubicBezTo>
                <a:cubicBezTo>
                  <a:pt x="51906" y="126"/>
                  <a:pt x="48873" y="1"/>
                  <a:pt x="45836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824" name="Google Shape;1824;p25"/>
          <p:cNvGrpSpPr/>
          <p:nvPr/>
        </p:nvGrpSpPr>
        <p:grpSpPr>
          <a:xfrm>
            <a:off x="-79032" y="-302287"/>
            <a:ext cx="948764" cy="782429"/>
            <a:chOff x="41725" y="789450"/>
            <a:chExt cx="1039400" cy="857175"/>
          </a:xfrm>
        </p:grpSpPr>
        <p:sp>
          <p:nvSpPr>
            <p:cNvPr id="1825" name="Google Shape;1825;p25"/>
            <p:cNvSpPr/>
            <p:nvPr/>
          </p:nvSpPr>
          <p:spPr>
            <a:xfrm>
              <a:off x="44475" y="1110025"/>
              <a:ext cx="376800" cy="219225"/>
            </a:xfrm>
            <a:custGeom>
              <a:rect l="l" t="t" r="r" b="b"/>
              <a:pathLst>
                <a:path w="15072" h="8769" extrusionOk="0">
                  <a:moveTo>
                    <a:pt x="9194" y="0"/>
                  </a:moveTo>
                  <a:cubicBezTo>
                    <a:pt x="4964" y="0"/>
                    <a:pt x="2008" y="3192"/>
                    <a:pt x="1" y="8769"/>
                  </a:cubicBezTo>
                  <a:cubicBezTo>
                    <a:pt x="6452" y="8685"/>
                    <a:pt x="11669" y="6618"/>
                    <a:pt x="15071" y="1670"/>
                  </a:cubicBezTo>
                  <a:cubicBezTo>
                    <a:pt x="12883" y="538"/>
                    <a:pt x="10931" y="0"/>
                    <a:pt x="9194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26" name="Google Shape;1826;p25"/>
            <p:cNvSpPr/>
            <p:nvPr/>
          </p:nvSpPr>
          <p:spPr>
            <a:xfrm>
              <a:off x="439625" y="1259825"/>
              <a:ext cx="268725" cy="369125"/>
            </a:xfrm>
            <a:custGeom>
              <a:rect l="l" t="t" r="r" b="b"/>
              <a:pathLst>
                <a:path w="10749" h="14765" extrusionOk="0">
                  <a:moveTo>
                    <a:pt x="6406" y="0"/>
                  </a:moveTo>
                  <a:lnTo>
                    <a:pt x="6406" y="0"/>
                  </a:lnTo>
                  <a:cubicBezTo>
                    <a:pt x="21" y="2147"/>
                    <a:pt x="0" y="7355"/>
                    <a:pt x="4557" y="14764"/>
                  </a:cubicBezTo>
                  <a:cubicBezTo>
                    <a:pt x="8359" y="9375"/>
                    <a:pt x="10749" y="4201"/>
                    <a:pt x="6406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27" name="Google Shape;1827;p25"/>
            <p:cNvSpPr/>
            <p:nvPr/>
          </p:nvSpPr>
          <p:spPr>
            <a:xfrm>
              <a:off x="700450" y="1002250"/>
              <a:ext cx="380675" cy="157225"/>
            </a:xfrm>
            <a:custGeom>
              <a:rect l="l" t="t" r="r" b="b"/>
              <a:pathLst>
                <a:path w="15226" h="6289" extrusionOk="0">
                  <a:moveTo>
                    <a:pt x="7113" y="0"/>
                  </a:moveTo>
                  <a:cubicBezTo>
                    <a:pt x="4224" y="0"/>
                    <a:pt x="1941" y="2142"/>
                    <a:pt x="1" y="5486"/>
                  </a:cubicBezTo>
                  <a:cubicBezTo>
                    <a:pt x="2192" y="6021"/>
                    <a:pt x="4319" y="6289"/>
                    <a:pt x="6380" y="6289"/>
                  </a:cubicBezTo>
                  <a:cubicBezTo>
                    <a:pt x="9478" y="6289"/>
                    <a:pt x="12427" y="5684"/>
                    <a:pt x="15226" y="4474"/>
                  </a:cubicBezTo>
                  <a:cubicBezTo>
                    <a:pt x="12057" y="1337"/>
                    <a:pt x="9396" y="0"/>
                    <a:pt x="7113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28" name="Google Shape;1828;p25"/>
            <p:cNvSpPr/>
            <p:nvPr/>
          </p:nvSpPr>
          <p:spPr>
            <a:xfrm>
              <a:off x="41725" y="789450"/>
              <a:ext cx="1024750" cy="857175"/>
            </a:xfrm>
            <a:custGeom>
              <a:rect l="l" t="t" r="r" b="b"/>
              <a:pathLst>
                <a:path w="40990" h="34287" extrusionOk="0">
                  <a:moveTo>
                    <a:pt x="32455" y="10678"/>
                  </a:moveTo>
                  <a:cubicBezTo>
                    <a:pt x="35088" y="10678"/>
                    <a:pt x="37472" y="11907"/>
                    <a:pt x="39622" y="13334"/>
                  </a:cubicBezTo>
                  <a:cubicBezTo>
                    <a:pt x="37148" y="14078"/>
                    <a:pt x="34582" y="14414"/>
                    <a:pt x="32003" y="14510"/>
                  </a:cubicBezTo>
                  <a:cubicBezTo>
                    <a:pt x="31445" y="14529"/>
                    <a:pt x="30887" y="14537"/>
                    <a:pt x="30329" y="14537"/>
                  </a:cubicBezTo>
                  <a:cubicBezTo>
                    <a:pt x="29509" y="14537"/>
                    <a:pt x="28688" y="14519"/>
                    <a:pt x="27866" y="14489"/>
                  </a:cubicBezTo>
                  <a:cubicBezTo>
                    <a:pt x="27584" y="14477"/>
                    <a:pt x="27316" y="14456"/>
                    <a:pt x="27034" y="14439"/>
                  </a:cubicBezTo>
                  <a:cubicBezTo>
                    <a:pt x="29067" y="13868"/>
                    <a:pt x="31071" y="13217"/>
                    <a:pt x="33045" y="12465"/>
                  </a:cubicBezTo>
                  <a:cubicBezTo>
                    <a:pt x="33417" y="12325"/>
                    <a:pt x="33315" y="11768"/>
                    <a:pt x="32987" y="11768"/>
                  </a:cubicBezTo>
                  <a:cubicBezTo>
                    <a:pt x="32949" y="11768"/>
                    <a:pt x="32908" y="11776"/>
                    <a:pt x="32864" y="11793"/>
                  </a:cubicBezTo>
                  <a:cubicBezTo>
                    <a:pt x="30831" y="12565"/>
                    <a:pt x="28756" y="13238"/>
                    <a:pt x="26660" y="13821"/>
                  </a:cubicBezTo>
                  <a:cubicBezTo>
                    <a:pt x="27908" y="11931"/>
                    <a:pt x="29987" y="10734"/>
                    <a:pt x="32285" y="10680"/>
                  </a:cubicBezTo>
                  <a:cubicBezTo>
                    <a:pt x="32341" y="10678"/>
                    <a:pt x="32398" y="10678"/>
                    <a:pt x="32455" y="10678"/>
                  </a:cubicBezTo>
                  <a:close/>
                  <a:moveTo>
                    <a:pt x="10906" y="14491"/>
                  </a:moveTo>
                  <a:cubicBezTo>
                    <a:pt x="11977" y="14491"/>
                    <a:pt x="12990" y="14760"/>
                    <a:pt x="13993" y="15107"/>
                  </a:cubicBezTo>
                  <a:cubicBezTo>
                    <a:pt x="11082" y="16833"/>
                    <a:pt x="7932" y="18114"/>
                    <a:pt x="4630" y="18891"/>
                  </a:cubicBezTo>
                  <a:cubicBezTo>
                    <a:pt x="4229" y="18988"/>
                    <a:pt x="4355" y="19574"/>
                    <a:pt x="4725" y="19574"/>
                  </a:cubicBezTo>
                  <a:cubicBezTo>
                    <a:pt x="4753" y="19574"/>
                    <a:pt x="4784" y="19571"/>
                    <a:pt x="4815" y="19563"/>
                  </a:cubicBezTo>
                  <a:cubicBezTo>
                    <a:pt x="7915" y="18836"/>
                    <a:pt x="10893" y="17665"/>
                    <a:pt x="13657" y="16102"/>
                  </a:cubicBezTo>
                  <a:lnTo>
                    <a:pt x="13657" y="16102"/>
                  </a:lnTo>
                  <a:cubicBezTo>
                    <a:pt x="11754" y="18463"/>
                    <a:pt x="9162" y="20252"/>
                    <a:pt x="6285" y="21214"/>
                  </a:cubicBezTo>
                  <a:cubicBezTo>
                    <a:pt x="4605" y="21772"/>
                    <a:pt x="2854" y="22041"/>
                    <a:pt x="1089" y="22054"/>
                  </a:cubicBezTo>
                  <a:cubicBezTo>
                    <a:pt x="1787" y="20916"/>
                    <a:pt x="2484" y="19773"/>
                    <a:pt x="3244" y="18681"/>
                  </a:cubicBezTo>
                  <a:cubicBezTo>
                    <a:pt x="3660" y="18085"/>
                    <a:pt x="4084" y="17480"/>
                    <a:pt x="4626" y="16980"/>
                  </a:cubicBezTo>
                  <a:cubicBezTo>
                    <a:pt x="5151" y="16497"/>
                    <a:pt x="5773" y="16127"/>
                    <a:pt x="6399" y="15783"/>
                  </a:cubicBezTo>
                  <a:cubicBezTo>
                    <a:pt x="7667" y="15098"/>
                    <a:pt x="9078" y="14594"/>
                    <a:pt x="10536" y="14502"/>
                  </a:cubicBezTo>
                  <a:cubicBezTo>
                    <a:pt x="10660" y="14494"/>
                    <a:pt x="10783" y="14491"/>
                    <a:pt x="10906" y="14491"/>
                  </a:cubicBezTo>
                  <a:close/>
                  <a:moveTo>
                    <a:pt x="23632" y="19647"/>
                  </a:moveTo>
                  <a:cubicBezTo>
                    <a:pt x="24531" y="21075"/>
                    <a:pt x="25237" y="22701"/>
                    <a:pt x="24846" y="24410"/>
                  </a:cubicBezTo>
                  <a:cubicBezTo>
                    <a:pt x="24829" y="24490"/>
                    <a:pt x="24842" y="24553"/>
                    <a:pt x="24863" y="24612"/>
                  </a:cubicBezTo>
                  <a:cubicBezTo>
                    <a:pt x="24737" y="26321"/>
                    <a:pt x="24405" y="28047"/>
                    <a:pt x="23598" y="29576"/>
                  </a:cubicBezTo>
                  <a:cubicBezTo>
                    <a:pt x="23183" y="30353"/>
                    <a:pt x="22679" y="31088"/>
                    <a:pt x="22200" y="31828"/>
                  </a:cubicBezTo>
                  <a:cubicBezTo>
                    <a:pt x="21826" y="32407"/>
                    <a:pt x="21431" y="32974"/>
                    <a:pt x="20877" y="33373"/>
                  </a:cubicBezTo>
                  <a:cubicBezTo>
                    <a:pt x="20343" y="32210"/>
                    <a:pt x="19911" y="31009"/>
                    <a:pt x="19600" y="29774"/>
                  </a:cubicBezTo>
                  <a:cubicBezTo>
                    <a:pt x="19264" y="28421"/>
                    <a:pt x="18987" y="26981"/>
                    <a:pt x="19113" y="25582"/>
                  </a:cubicBezTo>
                  <a:cubicBezTo>
                    <a:pt x="19323" y="23226"/>
                    <a:pt x="21007" y="21117"/>
                    <a:pt x="22943" y="19828"/>
                  </a:cubicBezTo>
                  <a:lnTo>
                    <a:pt x="22943" y="19828"/>
                  </a:lnTo>
                  <a:cubicBezTo>
                    <a:pt x="23199" y="22650"/>
                    <a:pt x="23691" y="25716"/>
                    <a:pt x="22061" y="28220"/>
                  </a:cubicBezTo>
                  <a:cubicBezTo>
                    <a:pt x="21895" y="28486"/>
                    <a:pt x="22137" y="28733"/>
                    <a:pt x="22383" y="28733"/>
                  </a:cubicBezTo>
                  <a:cubicBezTo>
                    <a:pt x="22491" y="28733"/>
                    <a:pt x="22599" y="28686"/>
                    <a:pt x="22674" y="28572"/>
                  </a:cubicBezTo>
                  <a:cubicBezTo>
                    <a:pt x="24413" y="25897"/>
                    <a:pt x="23884" y="22659"/>
                    <a:pt x="23632" y="19647"/>
                  </a:cubicBezTo>
                  <a:close/>
                  <a:moveTo>
                    <a:pt x="18169" y="0"/>
                  </a:moveTo>
                  <a:cubicBezTo>
                    <a:pt x="18036" y="0"/>
                    <a:pt x="17914" y="77"/>
                    <a:pt x="17890" y="255"/>
                  </a:cubicBezTo>
                  <a:cubicBezTo>
                    <a:pt x="17588" y="2414"/>
                    <a:pt x="17336" y="4568"/>
                    <a:pt x="17475" y="6702"/>
                  </a:cubicBezTo>
                  <a:cubicBezTo>
                    <a:pt x="17449" y="6731"/>
                    <a:pt x="17428" y="6769"/>
                    <a:pt x="17412" y="6815"/>
                  </a:cubicBezTo>
                  <a:cubicBezTo>
                    <a:pt x="17164" y="7613"/>
                    <a:pt x="17088" y="8449"/>
                    <a:pt x="16916" y="9268"/>
                  </a:cubicBezTo>
                  <a:cubicBezTo>
                    <a:pt x="16765" y="10003"/>
                    <a:pt x="16567" y="10730"/>
                    <a:pt x="16307" y="11436"/>
                  </a:cubicBezTo>
                  <a:cubicBezTo>
                    <a:pt x="15908" y="12561"/>
                    <a:pt x="15374" y="13632"/>
                    <a:pt x="14732" y="14640"/>
                  </a:cubicBezTo>
                  <a:cubicBezTo>
                    <a:pt x="13495" y="14178"/>
                    <a:pt x="12254" y="13793"/>
                    <a:pt x="10934" y="13793"/>
                  </a:cubicBezTo>
                  <a:cubicBezTo>
                    <a:pt x="10802" y="13793"/>
                    <a:pt x="10669" y="13797"/>
                    <a:pt x="10536" y="13805"/>
                  </a:cubicBezTo>
                  <a:cubicBezTo>
                    <a:pt x="9007" y="13893"/>
                    <a:pt x="7528" y="14397"/>
                    <a:pt x="6189" y="15111"/>
                  </a:cubicBezTo>
                  <a:cubicBezTo>
                    <a:pt x="5525" y="15459"/>
                    <a:pt x="4886" y="15858"/>
                    <a:pt x="4311" y="16341"/>
                  </a:cubicBezTo>
                  <a:cubicBezTo>
                    <a:pt x="3748" y="16812"/>
                    <a:pt x="3307" y="17400"/>
                    <a:pt x="2883" y="17996"/>
                  </a:cubicBezTo>
                  <a:cubicBezTo>
                    <a:pt x="1908" y="19361"/>
                    <a:pt x="1035" y="20798"/>
                    <a:pt x="170" y="22230"/>
                  </a:cubicBezTo>
                  <a:cubicBezTo>
                    <a:pt x="0" y="22495"/>
                    <a:pt x="245" y="22743"/>
                    <a:pt x="489" y="22743"/>
                  </a:cubicBezTo>
                  <a:cubicBezTo>
                    <a:pt x="493" y="22743"/>
                    <a:pt x="497" y="22743"/>
                    <a:pt x="501" y="22743"/>
                  </a:cubicBezTo>
                  <a:cubicBezTo>
                    <a:pt x="527" y="22747"/>
                    <a:pt x="548" y="22755"/>
                    <a:pt x="577" y="22755"/>
                  </a:cubicBezTo>
                  <a:cubicBezTo>
                    <a:pt x="727" y="22759"/>
                    <a:pt x="877" y="22761"/>
                    <a:pt x="1026" y="22761"/>
                  </a:cubicBezTo>
                  <a:cubicBezTo>
                    <a:pt x="4408" y="22761"/>
                    <a:pt x="7770" y="21764"/>
                    <a:pt x="10582" y="19874"/>
                  </a:cubicBezTo>
                  <a:cubicBezTo>
                    <a:pt x="12346" y="18681"/>
                    <a:pt x="13854" y="17161"/>
                    <a:pt x="15043" y="15413"/>
                  </a:cubicBezTo>
                  <a:cubicBezTo>
                    <a:pt x="15164" y="15363"/>
                    <a:pt x="15240" y="15237"/>
                    <a:pt x="15248" y="15102"/>
                  </a:cubicBezTo>
                  <a:cubicBezTo>
                    <a:pt x="15790" y="14267"/>
                    <a:pt x="16261" y="13389"/>
                    <a:pt x="16651" y="12473"/>
                  </a:cubicBezTo>
                  <a:cubicBezTo>
                    <a:pt x="16996" y="11646"/>
                    <a:pt x="17277" y="10801"/>
                    <a:pt x="17487" y="9936"/>
                  </a:cubicBezTo>
                  <a:cubicBezTo>
                    <a:pt x="17584" y="9512"/>
                    <a:pt x="17659" y="9075"/>
                    <a:pt x="17731" y="8638"/>
                  </a:cubicBezTo>
                  <a:cubicBezTo>
                    <a:pt x="17857" y="9306"/>
                    <a:pt x="18021" y="9966"/>
                    <a:pt x="18256" y="10629"/>
                  </a:cubicBezTo>
                  <a:cubicBezTo>
                    <a:pt x="19356" y="13683"/>
                    <a:pt x="21309" y="16245"/>
                    <a:pt x="23136" y="18887"/>
                  </a:cubicBezTo>
                  <a:cubicBezTo>
                    <a:pt x="23061" y="18904"/>
                    <a:pt x="23002" y="18946"/>
                    <a:pt x="22960" y="19009"/>
                  </a:cubicBezTo>
                  <a:cubicBezTo>
                    <a:pt x="20738" y="20348"/>
                    <a:pt x="18793" y="22663"/>
                    <a:pt x="18457" y="25292"/>
                  </a:cubicBezTo>
                  <a:cubicBezTo>
                    <a:pt x="18264" y="26787"/>
                    <a:pt x="18546" y="28354"/>
                    <a:pt x="18898" y="29812"/>
                  </a:cubicBezTo>
                  <a:cubicBezTo>
                    <a:pt x="19255" y="31298"/>
                    <a:pt x="19785" y="32731"/>
                    <a:pt x="20452" y="34108"/>
                  </a:cubicBezTo>
                  <a:cubicBezTo>
                    <a:pt x="20513" y="34234"/>
                    <a:pt x="20614" y="34287"/>
                    <a:pt x="20718" y="34287"/>
                  </a:cubicBezTo>
                  <a:cubicBezTo>
                    <a:pt x="20822" y="34287"/>
                    <a:pt x="20929" y="34234"/>
                    <a:pt x="21003" y="34150"/>
                  </a:cubicBezTo>
                  <a:cubicBezTo>
                    <a:pt x="21696" y="33756"/>
                    <a:pt x="22191" y="33134"/>
                    <a:pt x="22624" y="32479"/>
                  </a:cubicBezTo>
                  <a:cubicBezTo>
                    <a:pt x="23170" y="31651"/>
                    <a:pt x="23741" y="30820"/>
                    <a:pt x="24212" y="29946"/>
                  </a:cubicBezTo>
                  <a:cubicBezTo>
                    <a:pt x="25111" y="28245"/>
                    <a:pt x="25463" y="26334"/>
                    <a:pt x="25585" y="24427"/>
                  </a:cubicBezTo>
                  <a:cubicBezTo>
                    <a:pt x="25585" y="24389"/>
                    <a:pt x="25581" y="24364"/>
                    <a:pt x="25577" y="24339"/>
                  </a:cubicBezTo>
                  <a:cubicBezTo>
                    <a:pt x="26144" y="21071"/>
                    <a:pt x="23531" y="18349"/>
                    <a:pt x="21839" y="15846"/>
                  </a:cubicBezTo>
                  <a:cubicBezTo>
                    <a:pt x="21284" y="15031"/>
                    <a:pt x="20759" y="14191"/>
                    <a:pt x="20284" y="13330"/>
                  </a:cubicBezTo>
                  <a:lnTo>
                    <a:pt x="20284" y="13330"/>
                  </a:lnTo>
                  <a:cubicBezTo>
                    <a:pt x="21083" y="13821"/>
                    <a:pt x="21914" y="14246"/>
                    <a:pt x="22809" y="14531"/>
                  </a:cubicBezTo>
                  <a:cubicBezTo>
                    <a:pt x="24157" y="14960"/>
                    <a:pt x="25585" y="15098"/>
                    <a:pt x="26992" y="15170"/>
                  </a:cubicBezTo>
                  <a:cubicBezTo>
                    <a:pt x="28082" y="15227"/>
                    <a:pt x="29176" y="15262"/>
                    <a:pt x="30270" y="15262"/>
                  </a:cubicBezTo>
                  <a:cubicBezTo>
                    <a:pt x="32069" y="15262"/>
                    <a:pt x="33869" y="15167"/>
                    <a:pt x="35653" y="14922"/>
                  </a:cubicBezTo>
                  <a:cubicBezTo>
                    <a:pt x="37258" y="14703"/>
                    <a:pt x="38841" y="14355"/>
                    <a:pt x="40387" y="13847"/>
                  </a:cubicBezTo>
                  <a:cubicBezTo>
                    <a:pt x="40431" y="13867"/>
                    <a:pt x="40474" y="13877"/>
                    <a:pt x="40516" y="13877"/>
                  </a:cubicBezTo>
                  <a:cubicBezTo>
                    <a:pt x="40801" y="13877"/>
                    <a:pt x="40989" y="13433"/>
                    <a:pt x="40685" y="13221"/>
                  </a:cubicBezTo>
                  <a:cubicBezTo>
                    <a:pt x="40664" y="13204"/>
                    <a:pt x="40639" y="13191"/>
                    <a:pt x="40618" y="13175"/>
                  </a:cubicBezTo>
                  <a:cubicBezTo>
                    <a:pt x="40609" y="13170"/>
                    <a:pt x="40597" y="13158"/>
                    <a:pt x="40588" y="13154"/>
                  </a:cubicBezTo>
                  <a:cubicBezTo>
                    <a:pt x="38189" y="11488"/>
                    <a:pt x="35475" y="9983"/>
                    <a:pt x="32507" y="9983"/>
                  </a:cubicBezTo>
                  <a:cubicBezTo>
                    <a:pt x="32331" y="9983"/>
                    <a:pt x="32155" y="9988"/>
                    <a:pt x="31978" y="9999"/>
                  </a:cubicBezTo>
                  <a:cubicBezTo>
                    <a:pt x="29311" y="10163"/>
                    <a:pt x="26900" y="11725"/>
                    <a:pt x="25686" y="14103"/>
                  </a:cubicBezTo>
                  <a:cubicBezTo>
                    <a:pt x="25564" y="14145"/>
                    <a:pt x="25501" y="14229"/>
                    <a:pt x="25480" y="14330"/>
                  </a:cubicBezTo>
                  <a:cubicBezTo>
                    <a:pt x="24880" y="14262"/>
                    <a:pt x="24275" y="14178"/>
                    <a:pt x="23678" y="14031"/>
                  </a:cubicBezTo>
                  <a:cubicBezTo>
                    <a:pt x="22191" y="13670"/>
                    <a:pt x="20873" y="12935"/>
                    <a:pt x="19629" y="12053"/>
                  </a:cubicBezTo>
                  <a:cubicBezTo>
                    <a:pt x="18831" y="10373"/>
                    <a:pt x="18256" y="8596"/>
                    <a:pt x="18130" y="6702"/>
                  </a:cubicBezTo>
                  <a:cubicBezTo>
                    <a:pt x="17991" y="4606"/>
                    <a:pt x="18273" y="2510"/>
                    <a:pt x="18562" y="440"/>
                  </a:cubicBezTo>
                  <a:cubicBezTo>
                    <a:pt x="18600" y="174"/>
                    <a:pt x="18371" y="0"/>
                    <a:pt x="18169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829" name="Google Shape;1829;p25"/>
          <p:cNvGrpSpPr/>
          <p:nvPr/>
        </p:nvGrpSpPr>
        <p:grpSpPr>
          <a:xfrm rot="5400000">
            <a:off x="2498338" y="-592556"/>
            <a:ext cx="768123" cy="1059074"/>
            <a:chOff x="179825" y="1914100"/>
            <a:chExt cx="601600" cy="829475"/>
          </a:xfrm>
        </p:grpSpPr>
        <p:sp>
          <p:nvSpPr>
            <p:cNvPr id="1830" name="Google Shape;1830;p25"/>
            <p:cNvSpPr/>
            <p:nvPr/>
          </p:nvSpPr>
          <p:spPr>
            <a:xfrm>
              <a:off x="355500" y="21345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48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31" name="Google Shape;1831;p25"/>
            <p:cNvSpPr/>
            <p:nvPr/>
          </p:nvSpPr>
          <p:spPr>
            <a:xfrm>
              <a:off x="506725" y="2220825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32" name="Google Shape;1832;p25"/>
            <p:cNvSpPr/>
            <p:nvPr/>
          </p:nvSpPr>
          <p:spPr>
            <a:xfrm>
              <a:off x="246000" y="2364800"/>
              <a:ext cx="76025" cy="59025"/>
            </a:xfrm>
            <a:custGeom>
              <a:rect l="l" t="t" r="r" b="b"/>
              <a:pathLst>
                <a:path w="3041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7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33" name="Google Shape;1833;p25"/>
            <p:cNvSpPr/>
            <p:nvPr/>
          </p:nvSpPr>
          <p:spPr>
            <a:xfrm>
              <a:off x="375675" y="25001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34" name="Google Shape;1834;p25"/>
            <p:cNvSpPr/>
            <p:nvPr/>
          </p:nvSpPr>
          <p:spPr>
            <a:xfrm>
              <a:off x="381450" y="23419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29" y="2348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35" name="Google Shape;1835;p25"/>
            <p:cNvSpPr/>
            <p:nvPr/>
          </p:nvSpPr>
          <p:spPr>
            <a:xfrm>
              <a:off x="266250" y="22568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36" name="Google Shape;1836;p25"/>
            <p:cNvSpPr/>
            <p:nvPr/>
          </p:nvSpPr>
          <p:spPr>
            <a:xfrm>
              <a:off x="179825" y="2470000"/>
              <a:ext cx="75950" cy="58950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37" name="Google Shape;1837;p25"/>
            <p:cNvSpPr/>
            <p:nvPr/>
          </p:nvSpPr>
          <p:spPr>
            <a:xfrm>
              <a:off x="467875" y="2442600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38" name="Google Shape;1838;p25"/>
            <p:cNvSpPr/>
            <p:nvPr/>
          </p:nvSpPr>
          <p:spPr>
            <a:xfrm>
              <a:off x="394350" y="22496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4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39" name="Google Shape;1839;p25"/>
            <p:cNvSpPr/>
            <p:nvPr/>
          </p:nvSpPr>
          <p:spPr>
            <a:xfrm>
              <a:off x="449075" y="2114250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40" name="Google Shape;1840;p25"/>
            <p:cNvSpPr/>
            <p:nvPr/>
          </p:nvSpPr>
          <p:spPr>
            <a:xfrm>
              <a:off x="181300" y="20610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41" name="Google Shape;1841;p25"/>
            <p:cNvSpPr/>
            <p:nvPr/>
          </p:nvSpPr>
          <p:spPr>
            <a:xfrm>
              <a:off x="211450" y="2166125"/>
              <a:ext cx="75925" cy="58925"/>
            </a:xfrm>
            <a:custGeom>
              <a:rect l="l" t="t" r="r" b="b"/>
              <a:pathLst>
                <a:path w="3037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7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42" name="Google Shape;1842;p25"/>
            <p:cNvSpPr/>
            <p:nvPr/>
          </p:nvSpPr>
          <p:spPr>
            <a:xfrm>
              <a:off x="276325" y="26009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43" name="Google Shape;1843;p25"/>
            <p:cNvSpPr/>
            <p:nvPr/>
          </p:nvSpPr>
          <p:spPr>
            <a:xfrm>
              <a:off x="521100" y="25939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44" name="Google Shape;1844;p25"/>
            <p:cNvSpPr/>
            <p:nvPr/>
          </p:nvSpPr>
          <p:spPr>
            <a:xfrm>
              <a:off x="603100" y="2374975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42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45" name="Google Shape;1845;p25"/>
            <p:cNvSpPr/>
            <p:nvPr/>
          </p:nvSpPr>
          <p:spPr>
            <a:xfrm>
              <a:off x="705400" y="2275525"/>
              <a:ext cx="76025" cy="59050"/>
            </a:xfrm>
            <a:custGeom>
              <a:rect l="l" t="t" r="r" b="b"/>
              <a:pathLst>
                <a:path w="3041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7" y="2361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46" name="Google Shape;1846;p25"/>
            <p:cNvSpPr/>
            <p:nvPr/>
          </p:nvSpPr>
          <p:spPr>
            <a:xfrm>
              <a:off x="623375" y="203947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47" name="Google Shape;1847;p25"/>
            <p:cNvSpPr/>
            <p:nvPr/>
          </p:nvSpPr>
          <p:spPr>
            <a:xfrm>
              <a:off x="472175" y="1914100"/>
              <a:ext cx="75825" cy="58950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48" name="Google Shape;1848;p25"/>
            <p:cNvSpPr/>
            <p:nvPr/>
          </p:nvSpPr>
          <p:spPr>
            <a:xfrm>
              <a:off x="253225" y="19184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49" name="Google Shape;1849;p25"/>
            <p:cNvSpPr/>
            <p:nvPr/>
          </p:nvSpPr>
          <p:spPr>
            <a:xfrm>
              <a:off x="378300" y="2035225"/>
              <a:ext cx="59150" cy="60200"/>
            </a:xfrm>
            <a:custGeom>
              <a:rect l="l" t="t" r="r" b="b"/>
              <a:pathLst>
                <a:path w="2366" h="2408" extrusionOk="0">
                  <a:moveTo>
                    <a:pt x="1248" y="1"/>
                  </a:moveTo>
                  <a:cubicBezTo>
                    <a:pt x="1229" y="1"/>
                    <a:pt x="1209" y="1"/>
                    <a:pt x="1189" y="3"/>
                  </a:cubicBezTo>
                  <a:cubicBezTo>
                    <a:pt x="1084" y="16"/>
                    <a:pt x="979" y="28"/>
                    <a:pt x="874" y="41"/>
                  </a:cubicBezTo>
                  <a:cubicBezTo>
                    <a:pt x="672" y="100"/>
                    <a:pt x="500" y="200"/>
                    <a:pt x="353" y="347"/>
                  </a:cubicBezTo>
                  <a:cubicBezTo>
                    <a:pt x="290" y="427"/>
                    <a:pt x="231" y="503"/>
                    <a:pt x="168" y="583"/>
                  </a:cubicBezTo>
                  <a:cubicBezTo>
                    <a:pt x="63" y="767"/>
                    <a:pt x="13" y="965"/>
                    <a:pt x="5" y="1175"/>
                  </a:cubicBezTo>
                  <a:lnTo>
                    <a:pt x="5" y="1234"/>
                  </a:lnTo>
                  <a:cubicBezTo>
                    <a:pt x="0" y="1397"/>
                    <a:pt x="34" y="1549"/>
                    <a:pt x="105" y="1687"/>
                  </a:cubicBezTo>
                  <a:cubicBezTo>
                    <a:pt x="152" y="1834"/>
                    <a:pt x="231" y="1960"/>
                    <a:pt x="349" y="2065"/>
                  </a:cubicBezTo>
                  <a:cubicBezTo>
                    <a:pt x="454" y="2179"/>
                    <a:pt x="580" y="2258"/>
                    <a:pt x="727" y="2305"/>
                  </a:cubicBezTo>
                  <a:cubicBezTo>
                    <a:pt x="848" y="2371"/>
                    <a:pt x="982" y="2408"/>
                    <a:pt x="1117" y="2408"/>
                  </a:cubicBezTo>
                  <a:cubicBezTo>
                    <a:pt x="1137" y="2408"/>
                    <a:pt x="1157" y="2407"/>
                    <a:pt x="1176" y="2405"/>
                  </a:cubicBezTo>
                  <a:cubicBezTo>
                    <a:pt x="1281" y="2389"/>
                    <a:pt x="1386" y="2380"/>
                    <a:pt x="1491" y="2363"/>
                  </a:cubicBezTo>
                  <a:cubicBezTo>
                    <a:pt x="1693" y="2305"/>
                    <a:pt x="1865" y="2208"/>
                    <a:pt x="2012" y="2061"/>
                  </a:cubicBezTo>
                  <a:cubicBezTo>
                    <a:pt x="2075" y="1981"/>
                    <a:pt x="2134" y="1901"/>
                    <a:pt x="2197" y="1822"/>
                  </a:cubicBezTo>
                  <a:cubicBezTo>
                    <a:pt x="2302" y="1641"/>
                    <a:pt x="2352" y="1439"/>
                    <a:pt x="2357" y="1229"/>
                  </a:cubicBezTo>
                  <a:lnTo>
                    <a:pt x="2357" y="1171"/>
                  </a:lnTo>
                  <a:cubicBezTo>
                    <a:pt x="2365" y="1011"/>
                    <a:pt x="2331" y="856"/>
                    <a:pt x="2260" y="721"/>
                  </a:cubicBezTo>
                  <a:cubicBezTo>
                    <a:pt x="2210" y="574"/>
                    <a:pt x="2134" y="448"/>
                    <a:pt x="2016" y="343"/>
                  </a:cubicBezTo>
                  <a:cubicBezTo>
                    <a:pt x="1911" y="226"/>
                    <a:pt x="1785" y="146"/>
                    <a:pt x="1638" y="100"/>
                  </a:cubicBezTo>
                  <a:cubicBezTo>
                    <a:pt x="1514" y="37"/>
                    <a:pt x="1383" y="1"/>
                    <a:pt x="1248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50" name="Google Shape;1850;p25"/>
            <p:cNvSpPr/>
            <p:nvPr/>
          </p:nvSpPr>
          <p:spPr>
            <a:xfrm>
              <a:off x="646375" y="26845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17" y="1"/>
                  </a:moveTo>
                  <a:cubicBezTo>
                    <a:pt x="0" y="1"/>
                    <a:pt x="0" y="2361"/>
                    <a:pt x="1517" y="2361"/>
                  </a:cubicBezTo>
                  <a:cubicBezTo>
                    <a:pt x="3033" y="2361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51" name="Google Shape;1851;p25"/>
            <p:cNvSpPr/>
            <p:nvPr/>
          </p:nvSpPr>
          <p:spPr>
            <a:xfrm>
              <a:off x="660750" y="24713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38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852" name="Google Shape;1852;p25"/>
          <p:cNvGrpSpPr/>
          <p:nvPr/>
        </p:nvGrpSpPr>
        <p:grpSpPr>
          <a:xfrm rot="4599094">
            <a:off x="7903292" y="-414232"/>
            <a:ext cx="711199" cy="989276"/>
            <a:chOff x="6888750" y="2089050"/>
            <a:chExt cx="556975" cy="774750"/>
          </a:xfrm>
        </p:grpSpPr>
        <p:sp>
          <p:nvSpPr>
            <p:cNvPr id="1853" name="Google Shape;1853;p25"/>
            <p:cNvSpPr/>
            <p:nvPr/>
          </p:nvSpPr>
          <p:spPr>
            <a:xfrm>
              <a:off x="7208500" y="254697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21" y="1"/>
                  </a:moveTo>
                  <a:cubicBezTo>
                    <a:pt x="0" y="1"/>
                    <a:pt x="0" y="2361"/>
                    <a:pt x="1521" y="2361"/>
                  </a:cubicBezTo>
                  <a:cubicBezTo>
                    <a:pt x="3037" y="2361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54" name="Google Shape;1854;p25"/>
            <p:cNvSpPr/>
            <p:nvPr/>
          </p:nvSpPr>
          <p:spPr>
            <a:xfrm>
              <a:off x="7181100" y="2404475"/>
              <a:ext cx="76050" cy="58950"/>
            </a:xfrm>
            <a:custGeom>
              <a:rect l="l" t="t" r="r" b="b"/>
              <a:pathLst>
                <a:path w="3042" h="2358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7" y="2357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55" name="Google Shape;1855;p25"/>
            <p:cNvSpPr/>
            <p:nvPr/>
          </p:nvSpPr>
          <p:spPr>
            <a:xfrm>
              <a:off x="7339550" y="2535425"/>
              <a:ext cx="76050" cy="59025"/>
            </a:xfrm>
            <a:custGeom>
              <a:rect l="l" t="t" r="r" b="b"/>
              <a:pathLst>
                <a:path w="3042" h="2361" extrusionOk="0">
                  <a:moveTo>
                    <a:pt x="1517" y="0"/>
                  </a:moveTo>
                  <a:cubicBezTo>
                    <a:pt x="0" y="0"/>
                    <a:pt x="0" y="2361"/>
                    <a:pt x="1517" y="2361"/>
                  </a:cubicBezTo>
                  <a:cubicBezTo>
                    <a:pt x="3033" y="2361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56" name="Google Shape;1856;p25"/>
            <p:cNvSpPr/>
            <p:nvPr/>
          </p:nvSpPr>
          <p:spPr>
            <a:xfrm>
              <a:off x="7359700" y="2427475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38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57" name="Google Shape;1857;p25"/>
            <p:cNvSpPr/>
            <p:nvPr/>
          </p:nvSpPr>
          <p:spPr>
            <a:xfrm>
              <a:off x="7273400" y="26406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0"/>
                  </a:moveTo>
                  <a:cubicBezTo>
                    <a:pt x="0" y="0"/>
                    <a:pt x="0" y="2356"/>
                    <a:pt x="1516" y="2356"/>
                  </a:cubicBezTo>
                  <a:cubicBezTo>
                    <a:pt x="3029" y="2356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58" name="Google Shape;1858;p25"/>
            <p:cNvSpPr/>
            <p:nvPr/>
          </p:nvSpPr>
          <p:spPr>
            <a:xfrm>
              <a:off x="7274850" y="22316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4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59" name="Google Shape;1859;p25"/>
            <p:cNvSpPr/>
            <p:nvPr/>
          </p:nvSpPr>
          <p:spPr>
            <a:xfrm>
              <a:off x="7305000" y="23367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7" y="2357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60" name="Google Shape;1860;p25"/>
            <p:cNvSpPr/>
            <p:nvPr/>
          </p:nvSpPr>
          <p:spPr>
            <a:xfrm>
              <a:off x="7061700" y="246642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61" name="Google Shape;1861;p25"/>
            <p:cNvSpPr/>
            <p:nvPr/>
          </p:nvSpPr>
          <p:spPr>
            <a:xfrm>
              <a:off x="7087525" y="26261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62" name="Google Shape;1862;p25"/>
            <p:cNvSpPr/>
            <p:nvPr/>
          </p:nvSpPr>
          <p:spPr>
            <a:xfrm>
              <a:off x="7214275" y="27414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3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63" name="Google Shape;1863;p25"/>
            <p:cNvSpPr/>
            <p:nvPr/>
          </p:nvSpPr>
          <p:spPr>
            <a:xfrm>
              <a:off x="7369900" y="2771675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29" y="2353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64" name="Google Shape;1864;p25"/>
            <p:cNvSpPr/>
            <p:nvPr/>
          </p:nvSpPr>
          <p:spPr>
            <a:xfrm>
              <a:off x="7346800" y="20890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0"/>
                  </a:moveTo>
                  <a:cubicBezTo>
                    <a:pt x="0" y="0"/>
                    <a:pt x="0" y="2357"/>
                    <a:pt x="1516" y="2357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65" name="Google Shape;1865;p25"/>
            <p:cNvSpPr/>
            <p:nvPr/>
          </p:nvSpPr>
          <p:spPr>
            <a:xfrm>
              <a:off x="7119250" y="2143750"/>
              <a:ext cx="75925" cy="59050"/>
            </a:xfrm>
            <a:custGeom>
              <a:rect l="l" t="t" r="r" b="b"/>
              <a:pathLst>
                <a:path w="3037" h="2362" extrusionOk="0">
                  <a:moveTo>
                    <a:pt x="1521" y="1"/>
                  </a:moveTo>
                  <a:cubicBezTo>
                    <a:pt x="0" y="1"/>
                    <a:pt x="0" y="2361"/>
                    <a:pt x="1521" y="2361"/>
                  </a:cubicBezTo>
                  <a:cubicBezTo>
                    <a:pt x="3033" y="2361"/>
                    <a:pt x="3037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66" name="Google Shape;1866;p25"/>
            <p:cNvSpPr/>
            <p:nvPr/>
          </p:nvSpPr>
          <p:spPr>
            <a:xfrm>
              <a:off x="7143700" y="229642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67" name="Google Shape;1867;p25"/>
            <p:cNvSpPr/>
            <p:nvPr/>
          </p:nvSpPr>
          <p:spPr>
            <a:xfrm>
              <a:off x="6959425" y="23051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68" name="Google Shape;1868;p25"/>
            <p:cNvSpPr/>
            <p:nvPr/>
          </p:nvSpPr>
          <p:spPr>
            <a:xfrm>
              <a:off x="6888750" y="25397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21" y="1"/>
                  </a:moveTo>
                  <a:cubicBezTo>
                    <a:pt x="1" y="1"/>
                    <a:pt x="1" y="2361"/>
                    <a:pt x="1521" y="2361"/>
                  </a:cubicBezTo>
                  <a:cubicBezTo>
                    <a:pt x="3038" y="2361"/>
                    <a:pt x="3038" y="1"/>
                    <a:pt x="1521" y="1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69" name="Google Shape;1869;p25"/>
            <p:cNvSpPr/>
            <p:nvPr/>
          </p:nvSpPr>
          <p:spPr>
            <a:xfrm>
              <a:off x="6914800" y="2644950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70" name="Google Shape;1870;p25"/>
            <p:cNvSpPr/>
            <p:nvPr/>
          </p:nvSpPr>
          <p:spPr>
            <a:xfrm>
              <a:off x="7019900" y="28047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29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67686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871" name="Google Shape;1871;p25"/>
          <p:cNvGrpSpPr/>
          <p:nvPr/>
        </p:nvGrpSpPr>
        <p:grpSpPr>
          <a:xfrm>
            <a:off x="8347647" y="-132287"/>
            <a:ext cx="1271437" cy="1179125"/>
            <a:chOff x="6530900" y="755875"/>
            <a:chExt cx="995800" cy="923500"/>
          </a:xfrm>
        </p:grpSpPr>
        <p:sp>
          <p:nvSpPr>
            <p:cNvPr id="1872" name="Google Shape;1872;p25"/>
            <p:cNvSpPr/>
            <p:nvPr/>
          </p:nvSpPr>
          <p:spPr>
            <a:xfrm>
              <a:off x="6917850" y="790775"/>
              <a:ext cx="201625" cy="328475"/>
            </a:xfrm>
            <a:custGeom>
              <a:rect l="l" t="t" r="r" b="b"/>
              <a:pathLst>
                <a:path w="8063" h="13138" extrusionOk="0">
                  <a:moveTo>
                    <a:pt x="1210" y="0"/>
                  </a:moveTo>
                  <a:lnTo>
                    <a:pt x="1210" y="0"/>
                  </a:lnTo>
                  <a:cubicBezTo>
                    <a:pt x="0" y="5544"/>
                    <a:pt x="1222" y="11567"/>
                    <a:pt x="5192" y="13138"/>
                  </a:cubicBezTo>
                  <a:cubicBezTo>
                    <a:pt x="7317" y="8485"/>
                    <a:pt x="8065" y="3944"/>
                    <a:pt x="1210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73" name="Google Shape;1873;p25"/>
            <p:cNvSpPr/>
            <p:nvPr/>
          </p:nvSpPr>
          <p:spPr>
            <a:xfrm>
              <a:off x="6922250" y="1217725"/>
              <a:ext cx="279225" cy="453750"/>
            </a:xfrm>
            <a:custGeom>
              <a:rect l="l" t="t" r="r" b="b"/>
              <a:pathLst>
                <a:path w="11169" h="18150" extrusionOk="0">
                  <a:moveTo>
                    <a:pt x="5684" y="0"/>
                  </a:moveTo>
                  <a:lnTo>
                    <a:pt x="5684" y="0"/>
                  </a:lnTo>
                  <a:cubicBezTo>
                    <a:pt x="1042" y="2810"/>
                    <a:pt x="1" y="8317"/>
                    <a:pt x="4705" y="18149"/>
                  </a:cubicBezTo>
                  <a:cubicBezTo>
                    <a:pt x="11169" y="12744"/>
                    <a:pt x="10522" y="6599"/>
                    <a:pt x="5684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74" name="Google Shape;1874;p25"/>
            <p:cNvSpPr/>
            <p:nvPr/>
          </p:nvSpPr>
          <p:spPr>
            <a:xfrm>
              <a:off x="6536350" y="1149800"/>
              <a:ext cx="342550" cy="181800"/>
            </a:xfrm>
            <a:custGeom>
              <a:rect l="l" t="t" r="r" b="b"/>
              <a:pathLst>
                <a:path w="13702" h="7272" extrusionOk="0">
                  <a:moveTo>
                    <a:pt x="8820" y="0"/>
                  </a:moveTo>
                  <a:cubicBezTo>
                    <a:pt x="5575" y="0"/>
                    <a:pt x="2724" y="2559"/>
                    <a:pt x="1" y="5939"/>
                  </a:cubicBezTo>
                  <a:cubicBezTo>
                    <a:pt x="2779" y="6728"/>
                    <a:pt x="5364" y="7271"/>
                    <a:pt x="7525" y="7271"/>
                  </a:cubicBezTo>
                  <a:cubicBezTo>
                    <a:pt x="10984" y="7271"/>
                    <a:pt x="13358" y="5881"/>
                    <a:pt x="13702" y="1890"/>
                  </a:cubicBezTo>
                  <a:cubicBezTo>
                    <a:pt x="11968" y="569"/>
                    <a:pt x="10350" y="0"/>
                    <a:pt x="8820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75" name="Google Shape;1875;p25"/>
            <p:cNvSpPr/>
            <p:nvPr/>
          </p:nvSpPr>
          <p:spPr>
            <a:xfrm>
              <a:off x="6530900" y="755875"/>
              <a:ext cx="995800" cy="923500"/>
            </a:xfrm>
            <a:custGeom>
              <a:rect l="l" t="t" r="r" b="b"/>
              <a:pathLst>
                <a:path w="39832" h="36940" extrusionOk="0">
                  <a:moveTo>
                    <a:pt x="16469" y="640"/>
                  </a:moveTo>
                  <a:cubicBezTo>
                    <a:pt x="19137" y="3324"/>
                    <a:pt x="20670" y="6991"/>
                    <a:pt x="20665" y="10779"/>
                  </a:cubicBezTo>
                  <a:cubicBezTo>
                    <a:pt x="20665" y="11771"/>
                    <a:pt x="20548" y="12753"/>
                    <a:pt x="20342" y="13719"/>
                  </a:cubicBezTo>
                  <a:cubicBezTo>
                    <a:pt x="19758" y="12695"/>
                    <a:pt x="19515" y="11527"/>
                    <a:pt x="19309" y="10372"/>
                  </a:cubicBezTo>
                  <a:cubicBezTo>
                    <a:pt x="19048" y="8885"/>
                    <a:pt x="18838" y="7390"/>
                    <a:pt x="18679" y="5882"/>
                  </a:cubicBezTo>
                  <a:cubicBezTo>
                    <a:pt x="18662" y="5736"/>
                    <a:pt x="18539" y="5663"/>
                    <a:pt x="18425" y="5663"/>
                  </a:cubicBezTo>
                  <a:cubicBezTo>
                    <a:pt x="18312" y="5663"/>
                    <a:pt x="18206" y="5735"/>
                    <a:pt x="18221" y="5882"/>
                  </a:cubicBezTo>
                  <a:cubicBezTo>
                    <a:pt x="18381" y="7423"/>
                    <a:pt x="18595" y="8965"/>
                    <a:pt x="18868" y="10490"/>
                  </a:cubicBezTo>
                  <a:cubicBezTo>
                    <a:pt x="19082" y="11687"/>
                    <a:pt x="19342" y="12900"/>
                    <a:pt x="19956" y="13955"/>
                  </a:cubicBezTo>
                  <a:cubicBezTo>
                    <a:pt x="19691" y="13795"/>
                    <a:pt x="19435" y="13627"/>
                    <a:pt x="19187" y="13425"/>
                  </a:cubicBezTo>
                  <a:cubicBezTo>
                    <a:pt x="18049" y="12518"/>
                    <a:pt x="17352" y="11330"/>
                    <a:pt x="16873" y="9965"/>
                  </a:cubicBezTo>
                  <a:cubicBezTo>
                    <a:pt x="16373" y="8536"/>
                    <a:pt x="16079" y="7041"/>
                    <a:pt x="15995" y="5533"/>
                  </a:cubicBezTo>
                  <a:cubicBezTo>
                    <a:pt x="15907" y="3887"/>
                    <a:pt x="16070" y="2236"/>
                    <a:pt x="16469" y="640"/>
                  </a:cubicBezTo>
                  <a:close/>
                  <a:moveTo>
                    <a:pt x="8038" y="15205"/>
                  </a:moveTo>
                  <a:cubicBezTo>
                    <a:pt x="8866" y="15205"/>
                    <a:pt x="9698" y="15337"/>
                    <a:pt x="10493" y="15584"/>
                  </a:cubicBezTo>
                  <a:cubicBezTo>
                    <a:pt x="11517" y="15904"/>
                    <a:pt x="12467" y="16408"/>
                    <a:pt x="13344" y="17017"/>
                  </a:cubicBezTo>
                  <a:cubicBezTo>
                    <a:pt x="12530" y="17147"/>
                    <a:pt x="11723" y="17294"/>
                    <a:pt x="10913" y="17470"/>
                  </a:cubicBezTo>
                  <a:cubicBezTo>
                    <a:pt x="9224" y="17827"/>
                    <a:pt x="7552" y="18273"/>
                    <a:pt x="5902" y="18756"/>
                  </a:cubicBezTo>
                  <a:cubicBezTo>
                    <a:pt x="4184" y="19260"/>
                    <a:pt x="2478" y="19810"/>
                    <a:pt x="769" y="20368"/>
                  </a:cubicBezTo>
                  <a:lnTo>
                    <a:pt x="769" y="20368"/>
                  </a:lnTo>
                  <a:cubicBezTo>
                    <a:pt x="1311" y="19570"/>
                    <a:pt x="1857" y="18777"/>
                    <a:pt x="2457" y="18016"/>
                  </a:cubicBezTo>
                  <a:cubicBezTo>
                    <a:pt x="3100" y="17197"/>
                    <a:pt x="3831" y="16475"/>
                    <a:pt x="4768" y="15983"/>
                  </a:cubicBezTo>
                  <a:cubicBezTo>
                    <a:pt x="5785" y="15450"/>
                    <a:pt x="6909" y="15205"/>
                    <a:pt x="8038" y="15205"/>
                  </a:cubicBezTo>
                  <a:close/>
                  <a:moveTo>
                    <a:pt x="13311" y="17487"/>
                  </a:moveTo>
                  <a:lnTo>
                    <a:pt x="13311" y="17487"/>
                  </a:lnTo>
                  <a:cubicBezTo>
                    <a:pt x="12538" y="18928"/>
                    <a:pt x="11320" y="20100"/>
                    <a:pt x="9854" y="20843"/>
                  </a:cubicBezTo>
                  <a:cubicBezTo>
                    <a:pt x="9048" y="21255"/>
                    <a:pt x="8161" y="21532"/>
                    <a:pt x="7263" y="21637"/>
                  </a:cubicBezTo>
                  <a:cubicBezTo>
                    <a:pt x="6946" y="21674"/>
                    <a:pt x="6628" y="21689"/>
                    <a:pt x="6310" y="21689"/>
                  </a:cubicBezTo>
                  <a:cubicBezTo>
                    <a:pt x="5510" y="21689"/>
                    <a:pt x="4708" y="21593"/>
                    <a:pt x="3915" y="21502"/>
                  </a:cubicBezTo>
                  <a:cubicBezTo>
                    <a:pt x="2894" y="21385"/>
                    <a:pt x="1861" y="21213"/>
                    <a:pt x="916" y="20801"/>
                  </a:cubicBezTo>
                  <a:cubicBezTo>
                    <a:pt x="4007" y="19797"/>
                    <a:pt x="7107" y="18802"/>
                    <a:pt x="10278" y="18083"/>
                  </a:cubicBezTo>
                  <a:cubicBezTo>
                    <a:pt x="11282" y="17852"/>
                    <a:pt x="12294" y="17663"/>
                    <a:pt x="13311" y="17487"/>
                  </a:cubicBezTo>
                  <a:close/>
                  <a:moveTo>
                    <a:pt x="20082" y="19058"/>
                  </a:moveTo>
                  <a:lnTo>
                    <a:pt x="20082" y="19058"/>
                  </a:lnTo>
                  <a:cubicBezTo>
                    <a:pt x="19733" y="22103"/>
                    <a:pt x="19846" y="25182"/>
                    <a:pt x="20401" y="28193"/>
                  </a:cubicBezTo>
                  <a:cubicBezTo>
                    <a:pt x="20422" y="28304"/>
                    <a:pt x="20504" y="28353"/>
                    <a:pt x="20592" y="28353"/>
                  </a:cubicBezTo>
                  <a:cubicBezTo>
                    <a:pt x="20726" y="28353"/>
                    <a:pt x="20875" y="28239"/>
                    <a:pt x="20842" y="28063"/>
                  </a:cubicBezTo>
                  <a:cubicBezTo>
                    <a:pt x="20296" y="25127"/>
                    <a:pt x="20195" y="22132"/>
                    <a:pt x="20523" y="19171"/>
                  </a:cubicBezTo>
                  <a:lnTo>
                    <a:pt x="20523" y="19171"/>
                  </a:lnTo>
                  <a:cubicBezTo>
                    <a:pt x="23089" y="23384"/>
                    <a:pt x="23526" y="28651"/>
                    <a:pt x="21623" y="33229"/>
                  </a:cubicBezTo>
                  <a:cubicBezTo>
                    <a:pt x="21350" y="33893"/>
                    <a:pt x="21027" y="34536"/>
                    <a:pt x="20657" y="35153"/>
                  </a:cubicBezTo>
                  <a:cubicBezTo>
                    <a:pt x="20359" y="35657"/>
                    <a:pt x="20002" y="36195"/>
                    <a:pt x="19452" y="36434"/>
                  </a:cubicBezTo>
                  <a:cubicBezTo>
                    <a:pt x="18994" y="35258"/>
                    <a:pt x="18536" y="34086"/>
                    <a:pt x="18087" y="32910"/>
                  </a:cubicBezTo>
                  <a:cubicBezTo>
                    <a:pt x="17620" y="31692"/>
                    <a:pt x="17200" y="30457"/>
                    <a:pt x="16961" y="29176"/>
                  </a:cubicBezTo>
                  <a:cubicBezTo>
                    <a:pt x="16726" y="27899"/>
                    <a:pt x="16658" y="26593"/>
                    <a:pt x="16747" y="25304"/>
                  </a:cubicBezTo>
                  <a:cubicBezTo>
                    <a:pt x="16835" y="24027"/>
                    <a:pt x="17024" y="22662"/>
                    <a:pt x="17620" y="21511"/>
                  </a:cubicBezTo>
                  <a:cubicBezTo>
                    <a:pt x="18150" y="20486"/>
                    <a:pt x="19027" y="19730"/>
                    <a:pt x="19981" y="19117"/>
                  </a:cubicBezTo>
                  <a:cubicBezTo>
                    <a:pt x="20014" y="19096"/>
                    <a:pt x="20044" y="19075"/>
                    <a:pt x="20082" y="19058"/>
                  </a:cubicBezTo>
                  <a:close/>
                  <a:moveTo>
                    <a:pt x="16412" y="0"/>
                  </a:moveTo>
                  <a:cubicBezTo>
                    <a:pt x="16351" y="0"/>
                    <a:pt x="16291" y="23"/>
                    <a:pt x="16243" y="56"/>
                  </a:cubicBezTo>
                  <a:lnTo>
                    <a:pt x="16234" y="69"/>
                  </a:lnTo>
                  <a:lnTo>
                    <a:pt x="16217" y="86"/>
                  </a:lnTo>
                  <a:cubicBezTo>
                    <a:pt x="16184" y="111"/>
                    <a:pt x="16159" y="149"/>
                    <a:pt x="16150" y="195"/>
                  </a:cubicBezTo>
                  <a:cubicBezTo>
                    <a:pt x="16117" y="220"/>
                    <a:pt x="16091" y="254"/>
                    <a:pt x="16075" y="304"/>
                  </a:cubicBezTo>
                  <a:cubicBezTo>
                    <a:pt x="15260" y="3374"/>
                    <a:pt x="15331" y="6667"/>
                    <a:pt x="16301" y="9691"/>
                  </a:cubicBezTo>
                  <a:cubicBezTo>
                    <a:pt x="16759" y="11120"/>
                    <a:pt x="17398" y="12443"/>
                    <a:pt x="18528" y="13459"/>
                  </a:cubicBezTo>
                  <a:cubicBezTo>
                    <a:pt x="19531" y="14362"/>
                    <a:pt x="20758" y="14992"/>
                    <a:pt x="22052" y="15374"/>
                  </a:cubicBezTo>
                  <a:cubicBezTo>
                    <a:pt x="22627" y="15542"/>
                    <a:pt x="23211" y="15668"/>
                    <a:pt x="23803" y="15752"/>
                  </a:cubicBezTo>
                  <a:cubicBezTo>
                    <a:pt x="21153" y="16000"/>
                    <a:pt x="18511" y="16298"/>
                    <a:pt x="15869" y="16643"/>
                  </a:cubicBezTo>
                  <a:cubicBezTo>
                    <a:pt x="15218" y="16727"/>
                    <a:pt x="14575" y="16823"/>
                    <a:pt x="13920" y="16924"/>
                  </a:cubicBezTo>
                  <a:cubicBezTo>
                    <a:pt x="13916" y="16916"/>
                    <a:pt x="13912" y="16916"/>
                    <a:pt x="13912" y="16912"/>
                  </a:cubicBezTo>
                  <a:cubicBezTo>
                    <a:pt x="13895" y="16870"/>
                    <a:pt x="13874" y="16828"/>
                    <a:pt x="13832" y="16798"/>
                  </a:cubicBezTo>
                  <a:cubicBezTo>
                    <a:pt x="12170" y="15569"/>
                    <a:pt x="10150" y="14738"/>
                    <a:pt x="8058" y="14738"/>
                  </a:cubicBezTo>
                  <a:cubicBezTo>
                    <a:pt x="7991" y="14738"/>
                    <a:pt x="7925" y="14738"/>
                    <a:pt x="7859" y="14740"/>
                  </a:cubicBezTo>
                  <a:cubicBezTo>
                    <a:pt x="5759" y="14791"/>
                    <a:pt x="3823" y="15677"/>
                    <a:pt x="2462" y="17285"/>
                  </a:cubicBezTo>
                  <a:cubicBezTo>
                    <a:pt x="1592" y="18302"/>
                    <a:pt x="853" y="19428"/>
                    <a:pt x="105" y="20528"/>
                  </a:cubicBezTo>
                  <a:cubicBezTo>
                    <a:pt x="89" y="20549"/>
                    <a:pt x="76" y="20570"/>
                    <a:pt x="72" y="20591"/>
                  </a:cubicBezTo>
                  <a:cubicBezTo>
                    <a:pt x="5" y="20692"/>
                    <a:pt x="0" y="20839"/>
                    <a:pt x="135" y="20914"/>
                  </a:cubicBezTo>
                  <a:cubicBezTo>
                    <a:pt x="1143" y="21481"/>
                    <a:pt x="2273" y="21725"/>
                    <a:pt x="3407" y="21880"/>
                  </a:cubicBezTo>
                  <a:cubicBezTo>
                    <a:pt x="4347" y="22006"/>
                    <a:pt x="5318" y="22136"/>
                    <a:pt x="6276" y="22136"/>
                  </a:cubicBezTo>
                  <a:cubicBezTo>
                    <a:pt x="6508" y="22136"/>
                    <a:pt x="6739" y="22129"/>
                    <a:pt x="6969" y="22111"/>
                  </a:cubicBezTo>
                  <a:cubicBezTo>
                    <a:pt x="8880" y="21964"/>
                    <a:pt x="10707" y="21112"/>
                    <a:pt x="12105" y="19801"/>
                  </a:cubicBezTo>
                  <a:cubicBezTo>
                    <a:pt x="12836" y="19113"/>
                    <a:pt x="13433" y="18289"/>
                    <a:pt x="13870" y="17386"/>
                  </a:cubicBezTo>
                  <a:cubicBezTo>
                    <a:pt x="16049" y="17038"/>
                    <a:pt x="18246" y="16786"/>
                    <a:pt x="20439" y="16546"/>
                  </a:cubicBezTo>
                  <a:cubicBezTo>
                    <a:pt x="21997" y="16370"/>
                    <a:pt x="23564" y="16223"/>
                    <a:pt x="25126" y="16088"/>
                  </a:cubicBezTo>
                  <a:lnTo>
                    <a:pt x="25126" y="16088"/>
                  </a:lnTo>
                  <a:cubicBezTo>
                    <a:pt x="24647" y="16256"/>
                    <a:pt x="24173" y="16433"/>
                    <a:pt x="23702" y="16639"/>
                  </a:cubicBezTo>
                  <a:cubicBezTo>
                    <a:pt x="22547" y="17138"/>
                    <a:pt x="21422" y="17722"/>
                    <a:pt x="20334" y="18357"/>
                  </a:cubicBezTo>
                  <a:cubicBezTo>
                    <a:pt x="20275" y="18365"/>
                    <a:pt x="20220" y="18399"/>
                    <a:pt x="20187" y="18445"/>
                  </a:cubicBezTo>
                  <a:cubicBezTo>
                    <a:pt x="19246" y="19008"/>
                    <a:pt x="18343" y="19659"/>
                    <a:pt x="17688" y="20541"/>
                  </a:cubicBezTo>
                  <a:cubicBezTo>
                    <a:pt x="16919" y="21557"/>
                    <a:pt x="16604" y="22826"/>
                    <a:pt x="16427" y="24060"/>
                  </a:cubicBezTo>
                  <a:cubicBezTo>
                    <a:pt x="16238" y="25371"/>
                    <a:pt x="16205" y="26698"/>
                    <a:pt x="16343" y="28009"/>
                  </a:cubicBezTo>
                  <a:cubicBezTo>
                    <a:pt x="16663" y="31083"/>
                    <a:pt x="18003" y="33927"/>
                    <a:pt x="19103" y="36774"/>
                  </a:cubicBezTo>
                  <a:cubicBezTo>
                    <a:pt x="19141" y="36868"/>
                    <a:pt x="19220" y="36939"/>
                    <a:pt x="19318" y="36939"/>
                  </a:cubicBezTo>
                  <a:cubicBezTo>
                    <a:pt x="19338" y="36939"/>
                    <a:pt x="19359" y="36936"/>
                    <a:pt x="19380" y="36930"/>
                  </a:cubicBezTo>
                  <a:cubicBezTo>
                    <a:pt x="20565" y="36602"/>
                    <a:pt x="21182" y="35225"/>
                    <a:pt x="21674" y="34216"/>
                  </a:cubicBezTo>
                  <a:cubicBezTo>
                    <a:pt x="22249" y="33019"/>
                    <a:pt x="22682" y="31755"/>
                    <a:pt x="22946" y="30453"/>
                  </a:cubicBezTo>
                  <a:cubicBezTo>
                    <a:pt x="23488" y="27828"/>
                    <a:pt x="23354" y="25085"/>
                    <a:pt x="22560" y="22523"/>
                  </a:cubicBezTo>
                  <a:cubicBezTo>
                    <a:pt x="22136" y="21150"/>
                    <a:pt x="21514" y="19839"/>
                    <a:pt x="20741" y="18630"/>
                  </a:cubicBezTo>
                  <a:cubicBezTo>
                    <a:pt x="21506" y="18180"/>
                    <a:pt x="22295" y="17781"/>
                    <a:pt x="23089" y="17403"/>
                  </a:cubicBezTo>
                  <a:cubicBezTo>
                    <a:pt x="24240" y="16857"/>
                    <a:pt x="25437" y="16387"/>
                    <a:pt x="26676" y="16076"/>
                  </a:cubicBezTo>
                  <a:cubicBezTo>
                    <a:pt x="26945" y="16009"/>
                    <a:pt x="27205" y="15962"/>
                    <a:pt x="27474" y="15912"/>
                  </a:cubicBezTo>
                  <a:lnTo>
                    <a:pt x="27579" y="15912"/>
                  </a:lnTo>
                  <a:cubicBezTo>
                    <a:pt x="27625" y="15912"/>
                    <a:pt x="27663" y="15899"/>
                    <a:pt x="27692" y="15878"/>
                  </a:cubicBezTo>
                  <a:cubicBezTo>
                    <a:pt x="28629" y="15731"/>
                    <a:pt x="29574" y="15689"/>
                    <a:pt x="30523" y="15689"/>
                  </a:cubicBezTo>
                  <a:cubicBezTo>
                    <a:pt x="33506" y="15698"/>
                    <a:pt x="36547" y="15710"/>
                    <a:pt x="39449" y="16466"/>
                  </a:cubicBezTo>
                  <a:cubicBezTo>
                    <a:pt x="39470" y="16472"/>
                    <a:pt x="39490" y="16474"/>
                    <a:pt x="39509" y="16474"/>
                  </a:cubicBezTo>
                  <a:cubicBezTo>
                    <a:pt x="39746" y="16474"/>
                    <a:pt x="39831" y="16091"/>
                    <a:pt x="39571" y="16025"/>
                  </a:cubicBezTo>
                  <a:cubicBezTo>
                    <a:pt x="36908" y="15324"/>
                    <a:pt x="34140" y="15274"/>
                    <a:pt x="31405" y="15236"/>
                  </a:cubicBezTo>
                  <a:cubicBezTo>
                    <a:pt x="31110" y="15232"/>
                    <a:pt x="30815" y="15229"/>
                    <a:pt x="30520" y="15229"/>
                  </a:cubicBezTo>
                  <a:cubicBezTo>
                    <a:pt x="29469" y="15229"/>
                    <a:pt x="28422" y="15268"/>
                    <a:pt x="27382" y="15458"/>
                  </a:cubicBezTo>
                  <a:cubicBezTo>
                    <a:pt x="27167" y="15463"/>
                    <a:pt x="26951" y="15465"/>
                    <a:pt x="26735" y="15465"/>
                  </a:cubicBezTo>
                  <a:cubicBezTo>
                    <a:pt x="24666" y="15465"/>
                    <a:pt x="22525" y="15241"/>
                    <a:pt x="20674" y="14333"/>
                  </a:cubicBezTo>
                  <a:cubicBezTo>
                    <a:pt x="21669" y="10313"/>
                    <a:pt x="20943" y="5987"/>
                    <a:pt x="18637" y="2534"/>
                  </a:cubicBezTo>
                  <a:cubicBezTo>
                    <a:pt x="18032" y="1631"/>
                    <a:pt x="17331" y="800"/>
                    <a:pt x="16545" y="44"/>
                  </a:cubicBezTo>
                  <a:cubicBezTo>
                    <a:pt x="16504" y="13"/>
                    <a:pt x="16457" y="0"/>
                    <a:pt x="16412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876" name="Google Shape;1876;p25"/>
          <p:cNvGrpSpPr/>
          <p:nvPr/>
        </p:nvGrpSpPr>
        <p:grpSpPr>
          <a:xfrm rot="5400000">
            <a:off x="3557403" y="-592558"/>
            <a:ext cx="768123" cy="1059074"/>
            <a:chOff x="179825" y="1914100"/>
            <a:chExt cx="601600" cy="829475"/>
          </a:xfrm>
        </p:grpSpPr>
        <p:sp>
          <p:nvSpPr>
            <p:cNvPr id="1877" name="Google Shape;1877;p25"/>
            <p:cNvSpPr/>
            <p:nvPr/>
          </p:nvSpPr>
          <p:spPr>
            <a:xfrm>
              <a:off x="355500" y="21345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48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78" name="Google Shape;1878;p25"/>
            <p:cNvSpPr/>
            <p:nvPr/>
          </p:nvSpPr>
          <p:spPr>
            <a:xfrm>
              <a:off x="506725" y="2220825"/>
              <a:ext cx="75825" cy="58925"/>
            </a:xfrm>
            <a:custGeom>
              <a:rect l="l" t="t" r="r" b="b"/>
              <a:pathLst>
                <a:path w="3033" h="2357" extrusionOk="0">
                  <a:moveTo>
                    <a:pt x="1516" y="1"/>
                  </a:moveTo>
                  <a:cubicBezTo>
                    <a:pt x="0" y="1"/>
                    <a:pt x="0" y="2357"/>
                    <a:pt x="1516" y="2357"/>
                  </a:cubicBezTo>
                  <a:cubicBezTo>
                    <a:pt x="3033" y="2357"/>
                    <a:pt x="3033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79" name="Google Shape;1879;p25"/>
            <p:cNvSpPr/>
            <p:nvPr/>
          </p:nvSpPr>
          <p:spPr>
            <a:xfrm>
              <a:off x="246000" y="2364800"/>
              <a:ext cx="76025" cy="59025"/>
            </a:xfrm>
            <a:custGeom>
              <a:rect l="l" t="t" r="r" b="b"/>
              <a:pathLst>
                <a:path w="3041" h="2361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7" y="2361"/>
                    <a:pt x="3041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80" name="Google Shape;1880;p25"/>
            <p:cNvSpPr/>
            <p:nvPr/>
          </p:nvSpPr>
          <p:spPr>
            <a:xfrm>
              <a:off x="375675" y="250015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7" y="2357"/>
                    <a:pt x="3037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81" name="Google Shape;1881;p25"/>
            <p:cNvSpPr/>
            <p:nvPr/>
          </p:nvSpPr>
          <p:spPr>
            <a:xfrm>
              <a:off x="381450" y="23419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29" y="2348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82" name="Google Shape;1882;p25"/>
            <p:cNvSpPr/>
            <p:nvPr/>
          </p:nvSpPr>
          <p:spPr>
            <a:xfrm>
              <a:off x="266250" y="22568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33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83" name="Google Shape;1883;p25"/>
            <p:cNvSpPr/>
            <p:nvPr/>
          </p:nvSpPr>
          <p:spPr>
            <a:xfrm>
              <a:off x="179825" y="2470000"/>
              <a:ext cx="75950" cy="58950"/>
            </a:xfrm>
            <a:custGeom>
              <a:rect l="l" t="t" r="r" b="b"/>
              <a:pathLst>
                <a:path w="3038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84" name="Google Shape;1884;p25"/>
            <p:cNvSpPr/>
            <p:nvPr/>
          </p:nvSpPr>
          <p:spPr>
            <a:xfrm>
              <a:off x="467875" y="2442600"/>
              <a:ext cx="75825" cy="59050"/>
            </a:xfrm>
            <a:custGeom>
              <a:rect l="l" t="t" r="r" b="b"/>
              <a:pathLst>
                <a:path w="3033" h="2362" extrusionOk="0">
                  <a:moveTo>
                    <a:pt x="1516" y="0"/>
                  </a:moveTo>
                  <a:cubicBezTo>
                    <a:pt x="0" y="0"/>
                    <a:pt x="0" y="2361"/>
                    <a:pt x="1516" y="2361"/>
                  </a:cubicBezTo>
                  <a:cubicBezTo>
                    <a:pt x="3033" y="2357"/>
                    <a:pt x="3033" y="0"/>
                    <a:pt x="1516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85" name="Google Shape;1885;p25"/>
            <p:cNvSpPr/>
            <p:nvPr/>
          </p:nvSpPr>
          <p:spPr>
            <a:xfrm>
              <a:off x="394350" y="2249600"/>
              <a:ext cx="75950" cy="58925"/>
            </a:xfrm>
            <a:custGeom>
              <a:rect l="l" t="t" r="r" b="b"/>
              <a:pathLst>
                <a:path w="3038" h="2357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4" y="2357"/>
                    <a:pt x="3038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86" name="Google Shape;1886;p25"/>
            <p:cNvSpPr/>
            <p:nvPr/>
          </p:nvSpPr>
          <p:spPr>
            <a:xfrm>
              <a:off x="449075" y="2114250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17" y="0"/>
                  </a:moveTo>
                  <a:cubicBezTo>
                    <a:pt x="0" y="0"/>
                    <a:pt x="0" y="2357"/>
                    <a:pt x="1517" y="2357"/>
                  </a:cubicBezTo>
                  <a:cubicBezTo>
                    <a:pt x="3033" y="2357"/>
                    <a:pt x="3041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87" name="Google Shape;1887;p25"/>
            <p:cNvSpPr/>
            <p:nvPr/>
          </p:nvSpPr>
          <p:spPr>
            <a:xfrm>
              <a:off x="181300" y="20610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29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88" name="Google Shape;1888;p25"/>
            <p:cNvSpPr/>
            <p:nvPr/>
          </p:nvSpPr>
          <p:spPr>
            <a:xfrm>
              <a:off x="211450" y="2166125"/>
              <a:ext cx="75925" cy="58925"/>
            </a:xfrm>
            <a:custGeom>
              <a:rect l="l" t="t" r="r" b="b"/>
              <a:pathLst>
                <a:path w="3037" h="2357" extrusionOk="0">
                  <a:moveTo>
                    <a:pt x="1521" y="0"/>
                  </a:moveTo>
                  <a:cubicBezTo>
                    <a:pt x="0" y="0"/>
                    <a:pt x="0" y="2357"/>
                    <a:pt x="1521" y="2357"/>
                  </a:cubicBezTo>
                  <a:cubicBezTo>
                    <a:pt x="3037" y="2357"/>
                    <a:pt x="3037" y="0"/>
                    <a:pt x="1521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89" name="Google Shape;1889;p25"/>
            <p:cNvSpPr/>
            <p:nvPr/>
          </p:nvSpPr>
          <p:spPr>
            <a:xfrm>
              <a:off x="276325" y="2600950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7"/>
                    <a:pt x="1517" y="2357"/>
                  </a:cubicBezTo>
                  <a:cubicBezTo>
                    <a:pt x="3029" y="2357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90" name="Google Shape;1890;p25"/>
            <p:cNvSpPr/>
            <p:nvPr/>
          </p:nvSpPr>
          <p:spPr>
            <a:xfrm>
              <a:off x="521100" y="2593900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91" name="Google Shape;1891;p25"/>
            <p:cNvSpPr/>
            <p:nvPr/>
          </p:nvSpPr>
          <p:spPr>
            <a:xfrm>
              <a:off x="603100" y="2374975"/>
              <a:ext cx="76050" cy="58925"/>
            </a:xfrm>
            <a:custGeom>
              <a:rect l="l" t="t" r="r" b="b"/>
              <a:pathLst>
                <a:path w="3042" h="2357" extrusionOk="0">
                  <a:moveTo>
                    <a:pt x="1521" y="1"/>
                  </a:moveTo>
                  <a:cubicBezTo>
                    <a:pt x="1" y="1"/>
                    <a:pt x="1" y="2357"/>
                    <a:pt x="1521" y="2357"/>
                  </a:cubicBezTo>
                  <a:cubicBezTo>
                    <a:pt x="3038" y="2357"/>
                    <a:pt x="3042" y="1"/>
                    <a:pt x="1521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92" name="Google Shape;1892;p25"/>
            <p:cNvSpPr/>
            <p:nvPr/>
          </p:nvSpPr>
          <p:spPr>
            <a:xfrm>
              <a:off x="705400" y="2275525"/>
              <a:ext cx="76025" cy="59050"/>
            </a:xfrm>
            <a:custGeom>
              <a:rect l="l" t="t" r="r" b="b"/>
              <a:pathLst>
                <a:path w="3041" h="2362" extrusionOk="0">
                  <a:moveTo>
                    <a:pt x="1516" y="1"/>
                  </a:moveTo>
                  <a:cubicBezTo>
                    <a:pt x="0" y="1"/>
                    <a:pt x="0" y="2361"/>
                    <a:pt x="1516" y="2361"/>
                  </a:cubicBezTo>
                  <a:cubicBezTo>
                    <a:pt x="3037" y="2361"/>
                    <a:pt x="3041" y="1"/>
                    <a:pt x="1516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93" name="Google Shape;1893;p25"/>
            <p:cNvSpPr/>
            <p:nvPr/>
          </p:nvSpPr>
          <p:spPr>
            <a:xfrm>
              <a:off x="623375" y="2039475"/>
              <a:ext cx="75850" cy="58950"/>
            </a:xfrm>
            <a:custGeom>
              <a:rect l="l" t="t" r="r" b="b"/>
              <a:pathLst>
                <a:path w="3034" h="2358" extrusionOk="0">
                  <a:moveTo>
                    <a:pt x="1517" y="1"/>
                  </a:moveTo>
                  <a:cubicBezTo>
                    <a:pt x="1" y="1"/>
                    <a:pt x="1" y="2357"/>
                    <a:pt x="1517" y="2357"/>
                  </a:cubicBezTo>
                  <a:cubicBezTo>
                    <a:pt x="3033" y="2353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94" name="Google Shape;1894;p25"/>
            <p:cNvSpPr/>
            <p:nvPr/>
          </p:nvSpPr>
          <p:spPr>
            <a:xfrm>
              <a:off x="472175" y="1914100"/>
              <a:ext cx="75825" cy="58950"/>
            </a:xfrm>
            <a:custGeom>
              <a:rect l="l" t="t" r="r" b="b"/>
              <a:pathLst>
                <a:path w="3033" h="2358" extrusionOk="0">
                  <a:moveTo>
                    <a:pt x="1517" y="1"/>
                  </a:moveTo>
                  <a:cubicBezTo>
                    <a:pt x="0" y="1"/>
                    <a:pt x="0" y="2357"/>
                    <a:pt x="1517" y="2357"/>
                  </a:cubicBezTo>
                  <a:cubicBezTo>
                    <a:pt x="3033" y="2357"/>
                    <a:pt x="3033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95" name="Google Shape;1895;p25"/>
            <p:cNvSpPr/>
            <p:nvPr/>
          </p:nvSpPr>
          <p:spPr>
            <a:xfrm>
              <a:off x="253225" y="1918425"/>
              <a:ext cx="75850" cy="58925"/>
            </a:xfrm>
            <a:custGeom>
              <a:rect l="l" t="t" r="r" b="b"/>
              <a:pathLst>
                <a:path w="3034" h="2357" extrusionOk="0">
                  <a:moveTo>
                    <a:pt x="1517" y="0"/>
                  </a:moveTo>
                  <a:cubicBezTo>
                    <a:pt x="1" y="0"/>
                    <a:pt x="1" y="2356"/>
                    <a:pt x="1517" y="2356"/>
                  </a:cubicBezTo>
                  <a:cubicBezTo>
                    <a:pt x="3033" y="2356"/>
                    <a:pt x="3033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96" name="Google Shape;1896;p25"/>
            <p:cNvSpPr/>
            <p:nvPr/>
          </p:nvSpPr>
          <p:spPr>
            <a:xfrm>
              <a:off x="378300" y="2035225"/>
              <a:ext cx="59150" cy="60200"/>
            </a:xfrm>
            <a:custGeom>
              <a:rect l="l" t="t" r="r" b="b"/>
              <a:pathLst>
                <a:path w="2366" h="2408" extrusionOk="0">
                  <a:moveTo>
                    <a:pt x="1248" y="1"/>
                  </a:moveTo>
                  <a:cubicBezTo>
                    <a:pt x="1229" y="1"/>
                    <a:pt x="1209" y="1"/>
                    <a:pt x="1189" y="3"/>
                  </a:cubicBezTo>
                  <a:cubicBezTo>
                    <a:pt x="1084" y="16"/>
                    <a:pt x="979" y="28"/>
                    <a:pt x="874" y="41"/>
                  </a:cubicBezTo>
                  <a:cubicBezTo>
                    <a:pt x="672" y="100"/>
                    <a:pt x="500" y="200"/>
                    <a:pt x="353" y="347"/>
                  </a:cubicBezTo>
                  <a:cubicBezTo>
                    <a:pt x="290" y="427"/>
                    <a:pt x="231" y="503"/>
                    <a:pt x="168" y="583"/>
                  </a:cubicBezTo>
                  <a:cubicBezTo>
                    <a:pt x="63" y="767"/>
                    <a:pt x="13" y="965"/>
                    <a:pt x="5" y="1175"/>
                  </a:cubicBezTo>
                  <a:lnTo>
                    <a:pt x="5" y="1234"/>
                  </a:lnTo>
                  <a:cubicBezTo>
                    <a:pt x="0" y="1397"/>
                    <a:pt x="34" y="1549"/>
                    <a:pt x="105" y="1687"/>
                  </a:cubicBezTo>
                  <a:cubicBezTo>
                    <a:pt x="152" y="1834"/>
                    <a:pt x="231" y="1960"/>
                    <a:pt x="349" y="2065"/>
                  </a:cubicBezTo>
                  <a:cubicBezTo>
                    <a:pt x="454" y="2179"/>
                    <a:pt x="580" y="2258"/>
                    <a:pt x="727" y="2305"/>
                  </a:cubicBezTo>
                  <a:cubicBezTo>
                    <a:pt x="848" y="2371"/>
                    <a:pt x="982" y="2408"/>
                    <a:pt x="1117" y="2408"/>
                  </a:cubicBezTo>
                  <a:cubicBezTo>
                    <a:pt x="1137" y="2408"/>
                    <a:pt x="1157" y="2407"/>
                    <a:pt x="1176" y="2405"/>
                  </a:cubicBezTo>
                  <a:cubicBezTo>
                    <a:pt x="1281" y="2389"/>
                    <a:pt x="1386" y="2380"/>
                    <a:pt x="1491" y="2363"/>
                  </a:cubicBezTo>
                  <a:cubicBezTo>
                    <a:pt x="1693" y="2305"/>
                    <a:pt x="1865" y="2208"/>
                    <a:pt x="2012" y="2061"/>
                  </a:cubicBezTo>
                  <a:cubicBezTo>
                    <a:pt x="2075" y="1981"/>
                    <a:pt x="2134" y="1901"/>
                    <a:pt x="2197" y="1822"/>
                  </a:cubicBezTo>
                  <a:cubicBezTo>
                    <a:pt x="2302" y="1641"/>
                    <a:pt x="2352" y="1439"/>
                    <a:pt x="2357" y="1229"/>
                  </a:cubicBezTo>
                  <a:lnTo>
                    <a:pt x="2357" y="1171"/>
                  </a:lnTo>
                  <a:cubicBezTo>
                    <a:pt x="2365" y="1011"/>
                    <a:pt x="2331" y="856"/>
                    <a:pt x="2260" y="721"/>
                  </a:cubicBezTo>
                  <a:cubicBezTo>
                    <a:pt x="2210" y="574"/>
                    <a:pt x="2134" y="448"/>
                    <a:pt x="2016" y="343"/>
                  </a:cubicBezTo>
                  <a:cubicBezTo>
                    <a:pt x="1911" y="226"/>
                    <a:pt x="1785" y="146"/>
                    <a:pt x="1638" y="100"/>
                  </a:cubicBezTo>
                  <a:cubicBezTo>
                    <a:pt x="1514" y="37"/>
                    <a:pt x="1383" y="1"/>
                    <a:pt x="1248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97" name="Google Shape;1897;p25"/>
            <p:cNvSpPr/>
            <p:nvPr/>
          </p:nvSpPr>
          <p:spPr>
            <a:xfrm>
              <a:off x="646375" y="2684525"/>
              <a:ext cx="75950" cy="59050"/>
            </a:xfrm>
            <a:custGeom>
              <a:rect l="l" t="t" r="r" b="b"/>
              <a:pathLst>
                <a:path w="3038" h="2362" extrusionOk="0">
                  <a:moveTo>
                    <a:pt x="1517" y="1"/>
                  </a:moveTo>
                  <a:cubicBezTo>
                    <a:pt x="0" y="1"/>
                    <a:pt x="0" y="2361"/>
                    <a:pt x="1517" y="2361"/>
                  </a:cubicBezTo>
                  <a:cubicBezTo>
                    <a:pt x="3033" y="2361"/>
                    <a:pt x="3037" y="1"/>
                    <a:pt x="1517" y="1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898" name="Google Shape;1898;p25"/>
            <p:cNvSpPr/>
            <p:nvPr/>
          </p:nvSpPr>
          <p:spPr>
            <a:xfrm>
              <a:off x="660750" y="2471375"/>
              <a:ext cx="75950" cy="59025"/>
            </a:xfrm>
            <a:custGeom>
              <a:rect l="l" t="t" r="r" b="b"/>
              <a:pathLst>
                <a:path w="3038" h="2361" extrusionOk="0">
                  <a:moveTo>
                    <a:pt x="1517" y="0"/>
                  </a:moveTo>
                  <a:cubicBezTo>
                    <a:pt x="1" y="0"/>
                    <a:pt x="1" y="2361"/>
                    <a:pt x="1517" y="2361"/>
                  </a:cubicBezTo>
                  <a:cubicBezTo>
                    <a:pt x="3038" y="2361"/>
                    <a:pt x="3038" y="0"/>
                    <a:pt x="1517" y="0"/>
                  </a:cubicBez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899" name="Google Shape;1899;p25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900" name="Google Shape;1900;p25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2864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1pPr>
            <a:lvl2pPr lvl="1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2pPr>
            <a:lvl3pPr lvl="2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3pPr>
            <a:lvl4pPr lvl="3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4pPr>
            <a:lvl5pPr lvl="4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5pPr>
            <a:lvl6pPr lvl="5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6pPr>
            <a:lvl7pPr lvl="6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7pPr>
            <a:lvl8pPr lvl="7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8pPr>
            <a:lvl9pPr lvl="8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only 7">
  <p:cSld name="TITLE_ONLY_3">
    <p:spTree>
      <p:nvGrpSpPr>
        <p:cNvPr id="1" name="Shape 1901"/>
        <p:cNvGrpSpPr/>
        <p:nvPr/>
      </p:nvGrpSpPr>
      <p:grpSpPr>
        <a:xfrm>
          <a:off x="0" y="0"/>
          <a:ext cx="0" cy="0"/>
        </a:xfrm>
      </p:grpSpPr>
      <p:sp>
        <p:nvSpPr>
          <p:cNvPr id="1902" name="Google Shape;1902;p26"/>
          <p:cNvSpPr/>
          <p:nvPr/>
        </p:nvSpPr>
        <p:spPr>
          <a:xfrm>
            <a:off x="7101317" y="4568972"/>
            <a:ext cx="2628535" cy="1022369"/>
          </a:xfrm>
          <a:custGeom>
            <a:rect l="l" t="t" r="r" b="b"/>
            <a:pathLst>
              <a:path w="80599" h="31349" extrusionOk="0">
                <a:moveTo>
                  <a:pt x="44562" y="0"/>
                </a:moveTo>
                <a:cubicBezTo>
                  <a:pt x="38699" y="0"/>
                  <a:pt x="32822" y="479"/>
                  <a:pt x="26970" y="993"/>
                </a:cubicBezTo>
                <a:cubicBezTo>
                  <a:pt x="18448" y="1740"/>
                  <a:pt x="9800" y="2589"/>
                  <a:pt x="1836" y="5718"/>
                </a:cubicBezTo>
                <a:cubicBezTo>
                  <a:pt x="1185" y="5974"/>
                  <a:pt x="467" y="6327"/>
                  <a:pt x="278" y="6999"/>
                </a:cubicBezTo>
                <a:cubicBezTo>
                  <a:pt x="1" y="7982"/>
                  <a:pt x="1021" y="8818"/>
                  <a:pt x="1937" y="9271"/>
                </a:cubicBezTo>
                <a:cubicBezTo>
                  <a:pt x="5032" y="10825"/>
                  <a:pt x="8499" y="11646"/>
                  <a:pt x="11961" y="11646"/>
                </a:cubicBezTo>
                <a:cubicBezTo>
                  <a:pt x="12121" y="11646"/>
                  <a:pt x="12282" y="11644"/>
                  <a:pt x="12442" y="11640"/>
                </a:cubicBezTo>
                <a:lnTo>
                  <a:pt x="12442" y="11640"/>
                </a:lnTo>
                <a:cubicBezTo>
                  <a:pt x="11110" y="12791"/>
                  <a:pt x="9258" y="13060"/>
                  <a:pt x="7549" y="13501"/>
                </a:cubicBezTo>
                <a:cubicBezTo>
                  <a:pt x="5843" y="13942"/>
                  <a:pt x="4012" y="14774"/>
                  <a:pt x="3403" y="16429"/>
                </a:cubicBezTo>
                <a:cubicBezTo>
                  <a:pt x="2880" y="17849"/>
                  <a:pt x="4072" y="19712"/>
                  <a:pt x="5416" y="19712"/>
                </a:cubicBezTo>
                <a:cubicBezTo>
                  <a:pt x="5589" y="19712"/>
                  <a:pt x="5765" y="19681"/>
                  <a:pt x="5940" y="19614"/>
                </a:cubicBezTo>
                <a:lnTo>
                  <a:pt x="5940" y="19614"/>
                </a:lnTo>
                <a:cubicBezTo>
                  <a:pt x="4243" y="20367"/>
                  <a:pt x="2392" y="21366"/>
                  <a:pt x="1992" y="23162"/>
                </a:cubicBezTo>
                <a:cubicBezTo>
                  <a:pt x="1458" y="25526"/>
                  <a:pt x="3785" y="27534"/>
                  <a:pt x="5990" y="28542"/>
                </a:cubicBezTo>
                <a:cubicBezTo>
                  <a:pt x="10464" y="30579"/>
                  <a:pt x="15474" y="31066"/>
                  <a:pt x="20380" y="31251"/>
                </a:cubicBezTo>
                <a:cubicBezTo>
                  <a:pt x="22078" y="31316"/>
                  <a:pt x="23777" y="31349"/>
                  <a:pt x="25476" y="31349"/>
                </a:cubicBezTo>
                <a:cubicBezTo>
                  <a:pt x="35799" y="31349"/>
                  <a:pt x="46122" y="30146"/>
                  <a:pt x="56166" y="27773"/>
                </a:cubicBezTo>
                <a:cubicBezTo>
                  <a:pt x="63882" y="25955"/>
                  <a:pt x="72014" y="23019"/>
                  <a:pt x="76403" y="16420"/>
                </a:cubicBezTo>
                <a:cubicBezTo>
                  <a:pt x="80599" y="10107"/>
                  <a:pt x="76067" y="7213"/>
                  <a:pt x="70602" y="4786"/>
                </a:cubicBezTo>
                <a:cubicBezTo>
                  <a:pt x="65176" y="2354"/>
                  <a:pt x="59308" y="1014"/>
                  <a:pt x="53411" y="422"/>
                </a:cubicBezTo>
                <a:cubicBezTo>
                  <a:pt x="50468" y="122"/>
                  <a:pt x="47517" y="0"/>
                  <a:pt x="44562" y="0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903" name="Google Shape;1903;p26"/>
          <p:cNvGrpSpPr/>
          <p:nvPr/>
        </p:nvGrpSpPr>
        <p:grpSpPr>
          <a:xfrm>
            <a:off x="-228831" y="4225210"/>
            <a:ext cx="5574823" cy="1120368"/>
            <a:chOff x="-362181" y="4133939"/>
            <a:chExt cx="6440414" cy="1294325"/>
          </a:xfrm>
        </p:grpSpPr>
        <p:sp>
          <p:nvSpPr>
            <p:cNvPr id="1904" name="Google Shape;1904;p26"/>
            <p:cNvSpPr/>
            <p:nvPr/>
          </p:nvSpPr>
          <p:spPr>
            <a:xfrm>
              <a:off x="-362181" y="4133939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9"/>
                  </a:lnTo>
                  <a:lnTo>
                    <a:pt x="1093" y="11064"/>
                  </a:lnTo>
                  <a:lnTo>
                    <a:pt x="13299" y="2260"/>
                  </a:lnTo>
                  <a:lnTo>
                    <a:pt x="25505" y="11064"/>
                  </a:lnTo>
                  <a:lnTo>
                    <a:pt x="37710" y="2260"/>
                  </a:lnTo>
                  <a:lnTo>
                    <a:pt x="49916" y="11064"/>
                  </a:lnTo>
                  <a:lnTo>
                    <a:pt x="62126" y="2260"/>
                  </a:lnTo>
                  <a:lnTo>
                    <a:pt x="74332" y="11064"/>
                  </a:lnTo>
                  <a:lnTo>
                    <a:pt x="86538" y="2260"/>
                  </a:lnTo>
                  <a:lnTo>
                    <a:pt x="98744" y="11064"/>
                  </a:lnTo>
                  <a:lnTo>
                    <a:pt x="110954" y="2260"/>
                  </a:lnTo>
                  <a:lnTo>
                    <a:pt x="123156" y="11064"/>
                  </a:lnTo>
                  <a:lnTo>
                    <a:pt x="135362" y="2260"/>
                  </a:lnTo>
                  <a:lnTo>
                    <a:pt x="147567" y="11064"/>
                  </a:lnTo>
                  <a:lnTo>
                    <a:pt x="159773" y="2260"/>
                  </a:lnTo>
                  <a:lnTo>
                    <a:pt x="171983" y="11064"/>
                  </a:lnTo>
                  <a:lnTo>
                    <a:pt x="184189" y="2260"/>
                  </a:lnTo>
                  <a:lnTo>
                    <a:pt x="196395" y="11064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05" name="Google Shape;1905;p26"/>
            <p:cNvSpPr/>
            <p:nvPr/>
          </p:nvSpPr>
          <p:spPr>
            <a:xfrm>
              <a:off x="-362181" y="4367346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5"/>
                  </a:lnTo>
                  <a:lnTo>
                    <a:pt x="1093" y="11064"/>
                  </a:lnTo>
                  <a:lnTo>
                    <a:pt x="13299" y="2256"/>
                  </a:lnTo>
                  <a:lnTo>
                    <a:pt x="25505" y="11064"/>
                  </a:lnTo>
                  <a:lnTo>
                    <a:pt x="37710" y="2256"/>
                  </a:lnTo>
                  <a:lnTo>
                    <a:pt x="49916" y="11064"/>
                  </a:lnTo>
                  <a:lnTo>
                    <a:pt x="62126" y="2256"/>
                  </a:lnTo>
                  <a:lnTo>
                    <a:pt x="74332" y="11064"/>
                  </a:lnTo>
                  <a:lnTo>
                    <a:pt x="86538" y="2256"/>
                  </a:lnTo>
                  <a:lnTo>
                    <a:pt x="98744" y="11064"/>
                  </a:lnTo>
                  <a:lnTo>
                    <a:pt x="110954" y="2256"/>
                  </a:lnTo>
                  <a:lnTo>
                    <a:pt x="123156" y="11064"/>
                  </a:lnTo>
                  <a:lnTo>
                    <a:pt x="135362" y="2256"/>
                  </a:lnTo>
                  <a:lnTo>
                    <a:pt x="147567" y="11064"/>
                  </a:lnTo>
                  <a:lnTo>
                    <a:pt x="159773" y="2256"/>
                  </a:lnTo>
                  <a:lnTo>
                    <a:pt x="171983" y="11064"/>
                  </a:lnTo>
                  <a:lnTo>
                    <a:pt x="184189" y="2256"/>
                  </a:lnTo>
                  <a:lnTo>
                    <a:pt x="196395" y="11064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06" name="Google Shape;1906;p26"/>
            <p:cNvSpPr/>
            <p:nvPr/>
          </p:nvSpPr>
          <p:spPr>
            <a:xfrm>
              <a:off x="-362181" y="4600754"/>
              <a:ext cx="6440414" cy="360694"/>
            </a:xfrm>
            <a:custGeom>
              <a:rect l="l" t="t" r="r" b="b"/>
              <a:pathLst>
                <a:path w="197483" h="11060" extrusionOk="0">
                  <a:moveTo>
                    <a:pt x="13299" y="0"/>
                  </a:moveTo>
                  <a:lnTo>
                    <a:pt x="1" y="9585"/>
                  </a:lnTo>
                  <a:lnTo>
                    <a:pt x="1093" y="11060"/>
                  </a:lnTo>
                  <a:lnTo>
                    <a:pt x="13299" y="2256"/>
                  </a:lnTo>
                  <a:lnTo>
                    <a:pt x="25505" y="11060"/>
                  </a:lnTo>
                  <a:lnTo>
                    <a:pt x="37710" y="2256"/>
                  </a:lnTo>
                  <a:lnTo>
                    <a:pt x="49916" y="11060"/>
                  </a:lnTo>
                  <a:lnTo>
                    <a:pt x="62126" y="2256"/>
                  </a:lnTo>
                  <a:lnTo>
                    <a:pt x="74332" y="11060"/>
                  </a:lnTo>
                  <a:lnTo>
                    <a:pt x="86538" y="2256"/>
                  </a:lnTo>
                  <a:lnTo>
                    <a:pt x="98744" y="11060"/>
                  </a:lnTo>
                  <a:lnTo>
                    <a:pt x="110954" y="2256"/>
                  </a:lnTo>
                  <a:lnTo>
                    <a:pt x="123156" y="11060"/>
                  </a:lnTo>
                  <a:lnTo>
                    <a:pt x="135362" y="2256"/>
                  </a:lnTo>
                  <a:lnTo>
                    <a:pt x="147567" y="11060"/>
                  </a:lnTo>
                  <a:lnTo>
                    <a:pt x="159773" y="2256"/>
                  </a:lnTo>
                  <a:lnTo>
                    <a:pt x="171983" y="11060"/>
                  </a:lnTo>
                  <a:lnTo>
                    <a:pt x="184189" y="2256"/>
                  </a:lnTo>
                  <a:lnTo>
                    <a:pt x="196395" y="11060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07" name="Google Shape;1907;p26"/>
            <p:cNvSpPr/>
            <p:nvPr/>
          </p:nvSpPr>
          <p:spPr>
            <a:xfrm>
              <a:off x="-362181" y="4834031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9"/>
                  </a:lnTo>
                  <a:lnTo>
                    <a:pt x="1093" y="11064"/>
                  </a:lnTo>
                  <a:lnTo>
                    <a:pt x="13299" y="2260"/>
                  </a:lnTo>
                  <a:lnTo>
                    <a:pt x="25505" y="11064"/>
                  </a:lnTo>
                  <a:lnTo>
                    <a:pt x="37710" y="2260"/>
                  </a:lnTo>
                  <a:lnTo>
                    <a:pt x="49916" y="11064"/>
                  </a:lnTo>
                  <a:lnTo>
                    <a:pt x="62126" y="2260"/>
                  </a:lnTo>
                  <a:lnTo>
                    <a:pt x="74332" y="11064"/>
                  </a:lnTo>
                  <a:lnTo>
                    <a:pt x="86538" y="2260"/>
                  </a:lnTo>
                  <a:lnTo>
                    <a:pt x="98744" y="11064"/>
                  </a:lnTo>
                  <a:lnTo>
                    <a:pt x="110954" y="2260"/>
                  </a:lnTo>
                  <a:lnTo>
                    <a:pt x="123156" y="11064"/>
                  </a:lnTo>
                  <a:lnTo>
                    <a:pt x="135362" y="2260"/>
                  </a:lnTo>
                  <a:lnTo>
                    <a:pt x="147567" y="11064"/>
                  </a:lnTo>
                  <a:lnTo>
                    <a:pt x="159773" y="2260"/>
                  </a:lnTo>
                  <a:lnTo>
                    <a:pt x="171983" y="11064"/>
                  </a:lnTo>
                  <a:lnTo>
                    <a:pt x="184189" y="2260"/>
                  </a:lnTo>
                  <a:lnTo>
                    <a:pt x="196395" y="11064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83" y="8808"/>
                  </a:lnTo>
                  <a:lnTo>
                    <a:pt x="159773" y="0"/>
                  </a:lnTo>
                  <a:lnTo>
                    <a:pt x="147567" y="8808"/>
                  </a:lnTo>
                  <a:lnTo>
                    <a:pt x="135362" y="0"/>
                  </a:lnTo>
                  <a:lnTo>
                    <a:pt x="123156" y="8808"/>
                  </a:lnTo>
                  <a:lnTo>
                    <a:pt x="110954" y="0"/>
                  </a:lnTo>
                  <a:lnTo>
                    <a:pt x="98744" y="8808"/>
                  </a:lnTo>
                  <a:lnTo>
                    <a:pt x="86538" y="0"/>
                  </a:lnTo>
                  <a:lnTo>
                    <a:pt x="74332" y="8808"/>
                  </a:lnTo>
                  <a:lnTo>
                    <a:pt x="62126" y="0"/>
                  </a:lnTo>
                  <a:lnTo>
                    <a:pt x="49916" y="8808"/>
                  </a:lnTo>
                  <a:lnTo>
                    <a:pt x="37710" y="0"/>
                  </a:lnTo>
                  <a:lnTo>
                    <a:pt x="25505" y="8808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08" name="Google Shape;1908;p26"/>
            <p:cNvSpPr/>
            <p:nvPr/>
          </p:nvSpPr>
          <p:spPr>
            <a:xfrm>
              <a:off x="-362181" y="5067439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1"/>
                  </a:moveTo>
                  <a:lnTo>
                    <a:pt x="1" y="9590"/>
                  </a:lnTo>
                  <a:lnTo>
                    <a:pt x="1093" y="11064"/>
                  </a:lnTo>
                  <a:lnTo>
                    <a:pt x="13299" y="2264"/>
                  </a:lnTo>
                  <a:lnTo>
                    <a:pt x="25505" y="11064"/>
                  </a:lnTo>
                  <a:lnTo>
                    <a:pt x="37710" y="2264"/>
                  </a:lnTo>
                  <a:lnTo>
                    <a:pt x="49916" y="11064"/>
                  </a:lnTo>
                  <a:lnTo>
                    <a:pt x="62126" y="2264"/>
                  </a:lnTo>
                  <a:lnTo>
                    <a:pt x="74332" y="11064"/>
                  </a:lnTo>
                  <a:lnTo>
                    <a:pt x="86538" y="2264"/>
                  </a:lnTo>
                  <a:lnTo>
                    <a:pt x="98744" y="11064"/>
                  </a:lnTo>
                  <a:lnTo>
                    <a:pt x="110954" y="2264"/>
                  </a:lnTo>
                  <a:lnTo>
                    <a:pt x="123156" y="11064"/>
                  </a:lnTo>
                  <a:lnTo>
                    <a:pt x="135362" y="2264"/>
                  </a:lnTo>
                  <a:lnTo>
                    <a:pt x="147567" y="11064"/>
                  </a:lnTo>
                  <a:lnTo>
                    <a:pt x="159773" y="2264"/>
                  </a:lnTo>
                  <a:lnTo>
                    <a:pt x="171983" y="11064"/>
                  </a:lnTo>
                  <a:lnTo>
                    <a:pt x="184189" y="2264"/>
                  </a:lnTo>
                  <a:lnTo>
                    <a:pt x="196395" y="11064"/>
                  </a:lnTo>
                  <a:lnTo>
                    <a:pt x="197483" y="9590"/>
                  </a:lnTo>
                  <a:lnTo>
                    <a:pt x="184189" y="1"/>
                  </a:lnTo>
                  <a:lnTo>
                    <a:pt x="171983" y="8804"/>
                  </a:lnTo>
                  <a:lnTo>
                    <a:pt x="159773" y="1"/>
                  </a:lnTo>
                  <a:lnTo>
                    <a:pt x="147567" y="8804"/>
                  </a:lnTo>
                  <a:lnTo>
                    <a:pt x="135362" y="1"/>
                  </a:lnTo>
                  <a:lnTo>
                    <a:pt x="123156" y="8804"/>
                  </a:lnTo>
                  <a:lnTo>
                    <a:pt x="110954" y="1"/>
                  </a:lnTo>
                  <a:lnTo>
                    <a:pt x="98744" y="8804"/>
                  </a:lnTo>
                  <a:lnTo>
                    <a:pt x="86538" y="1"/>
                  </a:lnTo>
                  <a:lnTo>
                    <a:pt x="74332" y="8804"/>
                  </a:lnTo>
                  <a:lnTo>
                    <a:pt x="62126" y="1"/>
                  </a:lnTo>
                  <a:lnTo>
                    <a:pt x="49916" y="8804"/>
                  </a:lnTo>
                  <a:lnTo>
                    <a:pt x="37710" y="1"/>
                  </a:lnTo>
                  <a:lnTo>
                    <a:pt x="25505" y="8804"/>
                  </a:lnTo>
                  <a:lnTo>
                    <a:pt x="13299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909" name="Google Shape;1909;p26"/>
          <p:cNvGrpSpPr/>
          <p:nvPr/>
        </p:nvGrpSpPr>
        <p:grpSpPr>
          <a:xfrm>
            <a:off x="4002074" y="-321816"/>
            <a:ext cx="5664115" cy="1138387"/>
            <a:chOff x="3574213" y="-337626"/>
            <a:chExt cx="6440153" cy="1294358"/>
          </a:xfrm>
        </p:grpSpPr>
        <p:sp>
          <p:nvSpPr>
            <p:cNvPr id="1910" name="Google Shape;1910;p26"/>
            <p:cNvSpPr/>
            <p:nvPr/>
          </p:nvSpPr>
          <p:spPr>
            <a:xfrm>
              <a:off x="3574213" y="-337626"/>
              <a:ext cx="6440153" cy="360857"/>
            </a:xfrm>
            <a:custGeom>
              <a:rect l="l" t="t" r="r" b="b"/>
              <a:pathLst>
                <a:path w="197475" h="11065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4"/>
                  </a:lnTo>
                  <a:lnTo>
                    <a:pt x="13295" y="2260"/>
                  </a:lnTo>
                  <a:lnTo>
                    <a:pt x="25500" y="11064"/>
                  </a:lnTo>
                  <a:lnTo>
                    <a:pt x="37706" y="2260"/>
                  </a:lnTo>
                  <a:lnTo>
                    <a:pt x="49916" y="11064"/>
                  </a:lnTo>
                  <a:lnTo>
                    <a:pt x="62118" y="2260"/>
                  </a:lnTo>
                  <a:lnTo>
                    <a:pt x="74324" y="11064"/>
                  </a:lnTo>
                  <a:lnTo>
                    <a:pt x="86530" y="2260"/>
                  </a:lnTo>
                  <a:lnTo>
                    <a:pt x="98736" y="11064"/>
                  </a:lnTo>
                  <a:lnTo>
                    <a:pt x="110946" y="2260"/>
                  </a:lnTo>
                  <a:lnTo>
                    <a:pt x="123152" y="11064"/>
                  </a:lnTo>
                  <a:lnTo>
                    <a:pt x="135357" y="2260"/>
                  </a:lnTo>
                  <a:lnTo>
                    <a:pt x="147563" y="11064"/>
                  </a:lnTo>
                  <a:lnTo>
                    <a:pt x="159765" y="2260"/>
                  </a:lnTo>
                  <a:lnTo>
                    <a:pt x="171975" y="11064"/>
                  </a:lnTo>
                  <a:lnTo>
                    <a:pt x="184181" y="2260"/>
                  </a:lnTo>
                  <a:lnTo>
                    <a:pt x="196387" y="11064"/>
                  </a:lnTo>
                  <a:lnTo>
                    <a:pt x="197475" y="9590"/>
                  </a:lnTo>
                  <a:lnTo>
                    <a:pt x="184181" y="1"/>
                  </a:lnTo>
                  <a:lnTo>
                    <a:pt x="171975" y="8804"/>
                  </a:lnTo>
                  <a:lnTo>
                    <a:pt x="159765" y="1"/>
                  </a:lnTo>
                  <a:lnTo>
                    <a:pt x="147563" y="8804"/>
                  </a:lnTo>
                  <a:lnTo>
                    <a:pt x="135357" y="1"/>
                  </a:lnTo>
                  <a:lnTo>
                    <a:pt x="123152" y="8804"/>
                  </a:lnTo>
                  <a:lnTo>
                    <a:pt x="110946" y="1"/>
                  </a:lnTo>
                  <a:lnTo>
                    <a:pt x="98736" y="8804"/>
                  </a:lnTo>
                  <a:lnTo>
                    <a:pt x="86530" y="1"/>
                  </a:lnTo>
                  <a:lnTo>
                    <a:pt x="74324" y="8804"/>
                  </a:lnTo>
                  <a:lnTo>
                    <a:pt x="62118" y="1"/>
                  </a:lnTo>
                  <a:lnTo>
                    <a:pt x="49916" y="8804"/>
                  </a:lnTo>
                  <a:lnTo>
                    <a:pt x="37706" y="1"/>
                  </a:lnTo>
                  <a:lnTo>
                    <a:pt x="25500" y="8804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11" name="Google Shape;1911;p26"/>
            <p:cNvSpPr/>
            <p:nvPr/>
          </p:nvSpPr>
          <p:spPr>
            <a:xfrm>
              <a:off x="3574213" y="-104219"/>
              <a:ext cx="6440153" cy="360857"/>
            </a:xfrm>
            <a:custGeom>
              <a:rect l="l" t="t" r="r" b="b"/>
              <a:pathLst>
                <a:path w="197475" h="11065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4"/>
                  </a:lnTo>
                  <a:lnTo>
                    <a:pt x="13295" y="2256"/>
                  </a:lnTo>
                  <a:lnTo>
                    <a:pt x="25500" y="11064"/>
                  </a:lnTo>
                  <a:lnTo>
                    <a:pt x="37706" y="2256"/>
                  </a:lnTo>
                  <a:lnTo>
                    <a:pt x="49916" y="11064"/>
                  </a:lnTo>
                  <a:lnTo>
                    <a:pt x="62118" y="2256"/>
                  </a:lnTo>
                  <a:lnTo>
                    <a:pt x="74324" y="11064"/>
                  </a:lnTo>
                  <a:lnTo>
                    <a:pt x="86530" y="2256"/>
                  </a:lnTo>
                  <a:lnTo>
                    <a:pt x="98736" y="11064"/>
                  </a:lnTo>
                  <a:lnTo>
                    <a:pt x="110946" y="2256"/>
                  </a:lnTo>
                  <a:lnTo>
                    <a:pt x="123152" y="11064"/>
                  </a:lnTo>
                  <a:lnTo>
                    <a:pt x="135357" y="2256"/>
                  </a:lnTo>
                  <a:lnTo>
                    <a:pt x="147563" y="11064"/>
                  </a:lnTo>
                  <a:lnTo>
                    <a:pt x="159765" y="2256"/>
                  </a:lnTo>
                  <a:lnTo>
                    <a:pt x="171975" y="11064"/>
                  </a:lnTo>
                  <a:lnTo>
                    <a:pt x="184181" y="2256"/>
                  </a:lnTo>
                  <a:lnTo>
                    <a:pt x="196387" y="11064"/>
                  </a:lnTo>
                  <a:lnTo>
                    <a:pt x="197475" y="9590"/>
                  </a:lnTo>
                  <a:lnTo>
                    <a:pt x="184181" y="1"/>
                  </a:lnTo>
                  <a:lnTo>
                    <a:pt x="171975" y="8805"/>
                  </a:lnTo>
                  <a:lnTo>
                    <a:pt x="159765" y="1"/>
                  </a:lnTo>
                  <a:lnTo>
                    <a:pt x="147563" y="8805"/>
                  </a:lnTo>
                  <a:lnTo>
                    <a:pt x="135357" y="1"/>
                  </a:lnTo>
                  <a:lnTo>
                    <a:pt x="123152" y="8805"/>
                  </a:lnTo>
                  <a:lnTo>
                    <a:pt x="110946" y="1"/>
                  </a:lnTo>
                  <a:lnTo>
                    <a:pt x="98736" y="8805"/>
                  </a:lnTo>
                  <a:lnTo>
                    <a:pt x="86530" y="1"/>
                  </a:lnTo>
                  <a:lnTo>
                    <a:pt x="74324" y="8805"/>
                  </a:lnTo>
                  <a:lnTo>
                    <a:pt x="62118" y="1"/>
                  </a:lnTo>
                  <a:lnTo>
                    <a:pt x="49916" y="8805"/>
                  </a:lnTo>
                  <a:lnTo>
                    <a:pt x="37706" y="1"/>
                  </a:lnTo>
                  <a:lnTo>
                    <a:pt x="25500" y="8805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12" name="Google Shape;1912;p26"/>
            <p:cNvSpPr/>
            <p:nvPr/>
          </p:nvSpPr>
          <p:spPr>
            <a:xfrm>
              <a:off x="3574213" y="129222"/>
              <a:ext cx="6440153" cy="360825"/>
            </a:xfrm>
            <a:custGeom>
              <a:rect l="l" t="t" r="r" b="b"/>
              <a:pathLst>
                <a:path w="197475" h="11064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63"/>
                  </a:lnTo>
                  <a:lnTo>
                    <a:pt x="13295" y="2260"/>
                  </a:lnTo>
                  <a:lnTo>
                    <a:pt x="25500" y="11063"/>
                  </a:lnTo>
                  <a:lnTo>
                    <a:pt x="37706" y="2260"/>
                  </a:lnTo>
                  <a:lnTo>
                    <a:pt x="49916" y="11063"/>
                  </a:lnTo>
                  <a:lnTo>
                    <a:pt x="62118" y="2260"/>
                  </a:lnTo>
                  <a:lnTo>
                    <a:pt x="74324" y="11063"/>
                  </a:lnTo>
                  <a:lnTo>
                    <a:pt x="86530" y="2260"/>
                  </a:lnTo>
                  <a:lnTo>
                    <a:pt x="98736" y="11063"/>
                  </a:lnTo>
                  <a:lnTo>
                    <a:pt x="110946" y="2260"/>
                  </a:lnTo>
                  <a:lnTo>
                    <a:pt x="123152" y="11063"/>
                  </a:lnTo>
                  <a:lnTo>
                    <a:pt x="135357" y="2260"/>
                  </a:lnTo>
                  <a:lnTo>
                    <a:pt x="147563" y="11063"/>
                  </a:lnTo>
                  <a:lnTo>
                    <a:pt x="159765" y="2260"/>
                  </a:lnTo>
                  <a:lnTo>
                    <a:pt x="171975" y="11063"/>
                  </a:lnTo>
                  <a:lnTo>
                    <a:pt x="184181" y="2260"/>
                  </a:lnTo>
                  <a:lnTo>
                    <a:pt x="196387" y="11063"/>
                  </a:lnTo>
                  <a:lnTo>
                    <a:pt x="197475" y="9585"/>
                  </a:lnTo>
                  <a:lnTo>
                    <a:pt x="184181" y="0"/>
                  </a:lnTo>
                  <a:lnTo>
                    <a:pt x="171975" y="8804"/>
                  </a:lnTo>
                  <a:lnTo>
                    <a:pt x="159765" y="0"/>
                  </a:lnTo>
                  <a:lnTo>
                    <a:pt x="147563" y="8804"/>
                  </a:lnTo>
                  <a:lnTo>
                    <a:pt x="135357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36" y="8804"/>
                  </a:lnTo>
                  <a:lnTo>
                    <a:pt x="86530" y="0"/>
                  </a:lnTo>
                  <a:lnTo>
                    <a:pt x="74324" y="8804"/>
                  </a:lnTo>
                  <a:lnTo>
                    <a:pt x="62118" y="0"/>
                  </a:lnTo>
                  <a:lnTo>
                    <a:pt x="49916" y="8804"/>
                  </a:lnTo>
                  <a:lnTo>
                    <a:pt x="37706" y="0"/>
                  </a:lnTo>
                  <a:lnTo>
                    <a:pt x="25500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13" name="Google Shape;1913;p26"/>
            <p:cNvSpPr/>
            <p:nvPr/>
          </p:nvSpPr>
          <p:spPr>
            <a:xfrm>
              <a:off x="3574213" y="362629"/>
              <a:ext cx="6440153" cy="360694"/>
            </a:xfrm>
            <a:custGeom>
              <a:rect l="l" t="t" r="r" b="b"/>
              <a:pathLst>
                <a:path w="197475" h="11060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9"/>
                  </a:lnTo>
                  <a:lnTo>
                    <a:pt x="13295" y="2260"/>
                  </a:lnTo>
                  <a:lnTo>
                    <a:pt x="25500" y="11059"/>
                  </a:lnTo>
                  <a:lnTo>
                    <a:pt x="37706" y="2260"/>
                  </a:lnTo>
                  <a:lnTo>
                    <a:pt x="49916" y="11059"/>
                  </a:lnTo>
                  <a:lnTo>
                    <a:pt x="62118" y="2260"/>
                  </a:lnTo>
                  <a:lnTo>
                    <a:pt x="74324" y="11059"/>
                  </a:lnTo>
                  <a:lnTo>
                    <a:pt x="86530" y="2260"/>
                  </a:lnTo>
                  <a:lnTo>
                    <a:pt x="98736" y="11059"/>
                  </a:lnTo>
                  <a:lnTo>
                    <a:pt x="110946" y="2260"/>
                  </a:lnTo>
                  <a:lnTo>
                    <a:pt x="123152" y="11059"/>
                  </a:lnTo>
                  <a:lnTo>
                    <a:pt x="135357" y="2260"/>
                  </a:lnTo>
                  <a:lnTo>
                    <a:pt x="147563" y="11059"/>
                  </a:lnTo>
                  <a:lnTo>
                    <a:pt x="159765" y="2260"/>
                  </a:lnTo>
                  <a:lnTo>
                    <a:pt x="171975" y="11059"/>
                  </a:lnTo>
                  <a:lnTo>
                    <a:pt x="184181" y="2260"/>
                  </a:lnTo>
                  <a:lnTo>
                    <a:pt x="196387" y="11059"/>
                  </a:lnTo>
                  <a:lnTo>
                    <a:pt x="197475" y="9585"/>
                  </a:lnTo>
                  <a:lnTo>
                    <a:pt x="184181" y="0"/>
                  </a:lnTo>
                  <a:lnTo>
                    <a:pt x="171975" y="8804"/>
                  </a:lnTo>
                  <a:lnTo>
                    <a:pt x="159765" y="0"/>
                  </a:lnTo>
                  <a:lnTo>
                    <a:pt x="147563" y="8804"/>
                  </a:lnTo>
                  <a:lnTo>
                    <a:pt x="135357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36" y="8804"/>
                  </a:lnTo>
                  <a:lnTo>
                    <a:pt x="86530" y="0"/>
                  </a:lnTo>
                  <a:lnTo>
                    <a:pt x="74324" y="8804"/>
                  </a:lnTo>
                  <a:lnTo>
                    <a:pt x="62118" y="0"/>
                  </a:lnTo>
                  <a:lnTo>
                    <a:pt x="49916" y="8804"/>
                  </a:lnTo>
                  <a:lnTo>
                    <a:pt x="37706" y="0"/>
                  </a:lnTo>
                  <a:lnTo>
                    <a:pt x="25500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14" name="Google Shape;1914;p26"/>
            <p:cNvSpPr/>
            <p:nvPr/>
          </p:nvSpPr>
          <p:spPr>
            <a:xfrm>
              <a:off x="3574213" y="595906"/>
              <a:ext cx="6440153" cy="360825"/>
            </a:xfrm>
            <a:custGeom>
              <a:rect l="l" t="t" r="r" b="b"/>
              <a:pathLst>
                <a:path w="197475" h="11064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3"/>
                  </a:lnTo>
                  <a:lnTo>
                    <a:pt x="13295" y="2264"/>
                  </a:lnTo>
                  <a:lnTo>
                    <a:pt x="25500" y="11063"/>
                  </a:lnTo>
                  <a:lnTo>
                    <a:pt x="37706" y="2264"/>
                  </a:lnTo>
                  <a:lnTo>
                    <a:pt x="49916" y="11063"/>
                  </a:lnTo>
                  <a:lnTo>
                    <a:pt x="62118" y="2264"/>
                  </a:lnTo>
                  <a:lnTo>
                    <a:pt x="74324" y="11063"/>
                  </a:lnTo>
                  <a:lnTo>
                    <a:pt x="86530" y="2264"/>
                  </a:lnTo>
                  <a:lnTo>
                    <a:pt x="98736" y="11063"/>
                  </a:lnTo>
                  <a:lnTo>
                    <a:pt x="110946" y="2264"/>
                  </a:lnTo>
                  <a:lnTo>
                    <a:pt x="123152" y="11063"/>
                  </a:lnTo>
                  <a:lnTo>
                    <a:pt x="135357" y="2264"/>
                  </a:lnTo>
                  <a:lnTo>
                    <a:pt x="147563" y="11063"/>
                  </a:lnTo>
                  <a:lnTo>
                    <a:pt x="159765" y="2264"/>
                  </a:lnTo>
                  <a:lnTo>
                    <a:pt x="171975" y="11063"/>
                  </a:lnTo>
                  <a:lnTo>
                    <a:pt x="184181" y="2264"/>
                  </a:lnTo>
                  <a:lnTo>
                    <a:pt x="196387" y="11063"/>
                  </a:lnTo>
                  <a:lnTo>
                    <a:pt x="197475" y="9589"/>
                  </a:lnTo>
                  <a:lnTo>
                    <a:pt x="184181" y="0"/>
                  </a:lnTo>
                  <a:lnTo>
                    <a:pt x="171975" y="8808"/>
                  </a:lnTo>
                  <a:lnTo>
                    <a:pt x="159765" y="0"/>
                  </a:lnTo>
                  <a:lnTo>
                    <a:pt x="147563" y="8808"/>
                  </a:lnTo>
                  <a:lnTo>
                    <a:pt x="135357" y="0"/>
                  </a:lnTo>
                  <a:lnTo>
                    <a:pt x="123152" y="8808"/>
                  </a:lnTo>
                  <a:lnTo>
                    <a:pt x="110946" y="0"/>
                  </a:lnTo>
                  <a:lnTo>
                    <a:pt x="98736" y="8808"/>
                  </a:lnTo>
                  <a:lnTo>
                    <a:pt x="86530" y="0"/>
                  </a:lnTo>
                  <a:lnTo>
                    <a:pt x="74324" y="8808"/>
                  </a:lnTo>
                  <a:lnTo>
                    <a:pt x="62118" y="0"/>
                  </a:lnTo>
                  <a:lnTo>
                    <a:pt x="49916" y="8808"/>
                  </a:lnTo>
                  <a:lnTo>
                    <a:pt x="37706" y="0"/>
                  </a:lnTo>
                  <a:lnTo>
                    <a:pt x="25500" y="8808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915" name="Google Shape;1915;p26"/>
          <p:cNvGrpSpPr/>
          <p:nvPr/>
        </p:nvGrpSpPr>
        <p:grpSpPr>
          <a:xfrm>
            <a:off x="8545853" y="4706641"/>
            <a:ext cx="815401" cy="852786"/>
            <a:chOff x="-76469" y="-8780"/>
            <a:chExt cx="986093" cy="1031304"/>
          </a:xfrm>
        </p:grpSpPr>
        <p:sp>
          <p:nvSpPr>
            <p:cNvPr id="1916" name="Google Shape;1916;p26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17" name="Google Shape;1917;p26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18" name="Google Shape;1918;p26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19" name="Google Shape;1919;p26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20" name="Google Shape;1920;p26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21" name="Google Shape;1921;p26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22" name="Google Shape;1922;p26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23" name="Google Shape;1923;p26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24" name="Google Shape;1924;p26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25" name="Google Shape;1925;p26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26" name="Google Shape;1926;p26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27" name="Google Shape;1927;p26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28" name="Google Shape;1928;p26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29" name="Google Shape;1929;p26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30" name="Google Shape;1930;p26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31" name="Google Shape;1931;p26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32" name="Google Shape;1932;p26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933" name="Google Shape;1933;p26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934" name="Google Shape;1934;p26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1pPr>
            <a:lvl2pPr lvl="1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2pPr>
            <a:lvl3pPr lvl="2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3pPr>
            <a:lvl4pPr lvl="3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4pPr>
            <a:lvl5pPr lvl="4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5pPr>
            <a:lvl6pPr lvl="5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6pPr>
            <a:lvl7pPr lvl="6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7pPr>
            <a:lvl8pPr lvl="7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8pPr>
            <a:lvl9pPr lvl="8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matchingName="Title only 1">
  <p:cSld name="TITLE_ONLY_3_1">
    <p:spTree>
      <p:nvGrpSpPr>
        <p:cNvPr id="1" name="Shape 1935"/>
        <p:cNvGrpSpPr/>
        <p:nvPr/>
      </p:nvGrpSpPr>
      <p:grpSpPr>
        <a:xfrm>
          <a:off x="0" y="0"/>
          <a:ext cx="0" cy="0"/>
        </a:xfrm>
      </p:grpSpPr>
      <p:sp>
        <p:nvSpPr>
          <p:cNvPr id="1936" name="Google Shape;1936;p27"/>
          <p:cNvSpPr/>
          <p:nvPr/>
        </p:nvSpPr>
        <p:spPr>
          <a:xfrm>
            <a:off x="7101317" y="4568972"/>
            <a:ext cx="2628535" cy="1022369"/>
          </a:xfrm>
          <a:custGeom>
            <a:rect l="l" t="t" r="r" b="b"/>
            <a:pathLst>
              <a:path w="80599" h="31349" extrusionOk="0">
                <a:moveTo>
                  <a:pt x="44562" y="0"/>
                </a:moveTo>
                <a:cubicBezTo>
                  <a:pt x="38699" y="0"/>
                  <a:pt x="32822" y="479"/>
                  <a:pt x="26970" y="993"/>
                </a:cubicBezTo>
                <a:cubicBezTo>
                  <a:pt x="18448" y="1740"/>
                  <a:pt x="9800" y="2589"/>
                  <a:pt x="1836" y="5718"/>
                </a:cubicBezTo>
                <a:cubicBezTo>
                  <a:pt x="1185" y="5974"/>
                  <a:pt x="467" y="6327"/>
                  <a:pt x="278" y="6999"/>
                </a:cubicBezTo>
                <a:cubicBezTo>
                  <a:pt x="1" y="7982"/>
                  <a:pt x="1021" y="8818"/>
                  <a:pt x="1937" y="9271"/>
                </a:cubicBezTo>
                <a:cubicBezTo>
                  <a:pt x="5032" y="10825"/>
                  <a:pt x="8499" y="11646"/>
                  <a:pt x="11961" y="11646"/>
                </a:cubicBezTo>
                <a:cubicBezTo>
                  <a:pt x="12121" y="11646"/>
                  <a:pt x="12282" y="11644"/>
                  <a:pt x="12442" y="11640"/>
                </a:cubicBezTo>
                <a:lnTo>
                  <a:pt x="12442" y="11640"/>
                </a:lnTo>
                <a:cubicBezTo>
                  <a:pt x="11110" y="12791"/>
                  <a:pt x="9258" y="13060"/>
                  <a:pt x="7549" y="13501"/>
                </a:cubicBezTo>
                <a:cubicBezTo>
                  <a:pt x="5843" y="13942"/>
                  <a:pt x="4012" y="14774"/>
                  <a:pt x="3403" y="16429"/>
                </a:cubicBezTo>
                <a:cubicBezTo>
                  <a:pt x="2880" y="17849"/>
                  <a:pt x="4072" y="19712"/>
                  <a:pt x="5416" y="19712"/>
                </a:cubicBezTo>
                <a:cubicBezTo>
                  <a:pt x="5589" y="19712"/>
                  <a:pt x="5765" y="19681"/>
                  <a:pt x="5940" y="19614"/>
                </a:cubicBezTo>
                <a:lnTo>
                  <a:pt x="5940" y="19614"/>
                </a:lnTo>
                <a:cubicBezTo>
                  <a:pt x="4243" y="20367"/>
                  <a:pt x="2392" y="21366"/>
                  <a:pt x="1992" y="23162"/>
                </a:cubicBezTo>
                <a:cubicBezTo>
                  <a:pt x="1458" y="25526"/>
                  <a:pt x="3785" y="27534"/>
                  <a:pt x="5990" y="28542"/>
                </a:cubicBezTo>
                <a:cubicBezTo>
                  <a:pt x="10464" y="30579"/>
                  <a:pt x="15474" y="31066"/>
                  <a:pt x="20380" y="31251"/>
                </a:cubicBezTo>
                <a:cubicBezTo>
                  <a:pt x="22078" y="31316"/>
                  <a:pt x="23777" y="31349"/>
                  <a:pt x="25476" y="31349"/>
                </a:cubicBezTo>
                <a:cubicBezTo>
                  <a:pt x="35799" y="31349"/>
                  <a:pt x="46122" y="30146"/>
                  <a:pt x="56166" y="27773"/>
                </a:cubicBezTo>
                <a:cubicBezTo>
                  <a:pt x="63882" y="25955"/>
                  <a:pt x="72014" y="23019"/>
                  <a:pt x="76403" y="16420"/>
                </a:cubicBezTo>
                <a:cubicBezTo>
                  <a:pt x="80599" y="10107"/>
                  <a:pt x="76067" y="7213"/>
                  <a:pt x="70602" y="4786"/>
                </a:cubicBezTo>
                <a:cubicBezTo>
                  <a:pt x="65176" y="2354"/>
                  <a:pt x="59308" y="1014"/>
                  <a:pt x="53411" y="422"/>
                </a:cubicBezTo>
                <a:cubicBezTo>
                  <a:pt x="50468" y="122"/>
                  <a:pt x="47517" y="0"/>
                  <a:pt x="44562" y="0"/>
                </a:cubicBezTo>
                <a:close/>
              </a:path>
            </a:pathLst>
          </a:custGeom>
          <a:solidFill>
            <a:srgbClr val="60AFA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1937" name="Google Shape;1937;p27"/>
          <p:cNvGrpSpPr/>
          <p:nvPr/>
        </p:nvGrpSpPr>
        <p:grpSpPr>
          <a:xfrm>
            <a:off x="-228831" y="4225210"/>
            <a:ext cx="5574823" cy="1120368"/>
            <a:chOff x="-362181" y="4133939"/>
            <a:chExt cx="6440414" cy="1294325"/>
          </a:xfrm>
        </p:grpSpPr>
        <p:sp>
          <p:nvSpPr>
            <p:cNvPr id="1938" name="Google Shape;1938;p27"/>
            <p:cNvSpPr/>
            <p:nvPr/>
          </p:nvSpPr>
          <p:spPr>
            <a:xfrm>
              <a:off x="-362181" y="4133939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9"/>
                  </a:lnTo>
                  <a:lnTo>
                    <a:pt x="1093" y="11064"/>
                  </a:lnTo>
                  <a:lnTo>
                    <a:pt x="13299" y="2260"/>
                  </a:lnTo>
                  <a:lnTo>
                    <a:pt x="25505" y="11064"/>
                  </a:lnTo>
                  <a:lnTo>
                    <a:pt x="37710" y="2260"/>
                  </a:lnTo>
                  <a:lnTo>
                    <a:pt x="49916" y="11064"/>
                  </a:lnTo>
                  <a:lnTo>
                    <a:pt x="62126" y="2260"/>
                  </a:lnTo>
                  <a:lnTo>
                    <a:pt x="74332" y="11064"/>
                  </a:lnTo>
                  <a:lnTo>
                    <a:pt x="86538" y="2260"/>
                  </a:lnTo>
                  <a:lnTo>
                    <a:pt x="98744" y="11064"/>
                  </a:lnTo>
                  <a:lnTo>
                    <a:pt x="110954" y="2260"/>
                  </a:lnTo>
                  <a:lnTo>
                    <a:pt x="123156" y="11064"/>
                  </a:lnTo>
                  <a:lnTo>
                    <a:pt x="135362" y="2260"/>
                  </a:lnTo>
                  <a:lnTo>
                    <a:pt x="147567" y="11064"/>
                  </a:lnTo>
                  <a:lnTo>
                    <a:pt x="159773" y="2260"/>
                  </a:lnTo>
                  <a:lnTo>
                    <a:pt x="171983" y="11064"/>
                  </a:lnTo>
                  <a:lnTo>
                    <a:pt x="184189" y="2260"/>
                  </a:lnTo>
                  <a:lnTo>
                    <a:pt x="196395" y="11064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39" name="Google Shape;1939;p27"/>
            <p:cNvSpPr/>
            <p:nvPr/>
          </p:nvSpPr>
          <p:spPr>
            <a:xfrm>
              <a:off x="-362181" y="4367346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5"/>
                  </a:lnTo>
                  <a:lnTo>
                    <a:pt x="1093" y="11064"/>
                  </a:lnTo>
                  <a:lnTo>
                    <a:pt x="13299" y="2256"/>
                  </a:lnTo>
                  <a:lnTo>
                    <a:pt x="25505" y="11064"/>
                  </a:lnTo>
                  <a:lnTo>
                    <a:pt x="37710" y="2256"/>
                  </a:lnTo>
                  <a:lnTo>
                    <a:pt x="49916" y="11064"/>
                  </a:lnTo>
                  <a:lnTo>
                    <a:pt x="62126" y="2256"/>
                  </a:lnTo>
                  <a:lnTo>
                    <a:pt x="74332" y="11064"/>
                  </a:lnTo>
                  <a:lnTo>
                    <a:pt x="86538" y="2256"/>
                  </a:lnTo>
                  <a:lnTo>
                    <a:pt x="98744" y="11064"/>
                  </a:lnTo>
                  <a:lnTo>
                    <a:pt x="110954" y="2256"/>
                  </a:lnTo>
                  <a:lnTo>
                    <a:pt x="123156" y="11064"/>
                  </a:lnTo>
                  <a:lnTo>
                    <a:pt x="135362" y="2256"/>
                  </a:lnTo>
                  <a:lnTo>
                    <a:pt x="147567" y="11064"/>
                  </a:lnTo>
                  <a:lnTo>
                    <a:pt x="159773" y="2256"/>
                  </a:lnTo>
                  <a:lnTo>
                    <a:pt x="171983" y="11064"/>
                  </a:lnTo>
                  <a:lnTo>
                    <a:pt x="184189" y="2256"/>
                  </a:lnTo>
                  <a:lnTo>
                    <a:pt x="196395" y="11064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40" name="Google Shape;1940;p27"/>
            <p:cNvSpPr/>
            <p:nvPr/>
          </p:nvSpPr>
          <p:spPr>
            <a:xfrm>
              <a:off x="-362181" y="4600754"/>
              <a:ext cx="6440414" cy="360694"/>
            </a:xfrm>
            <a:custGeom>
              <a:rect l="l" t="t" r="r" b="b"/>
              <a:pathLst>
                <a:path w="197483" h="11060" extrusionOk="0">
                  <a:moveTo>
                    <a:pt x="13299" y="0"/>
                  </a:moveTo>
                  <a:lnTo>
                    <a:pt x="1" y="9585"/>
                  </a:lnTo>
                  <a:lnTo>
                    <a:pt x="1093" y="11060"/>
                  </a:lnTo>
                  <a:lnTo>
                    <a:pt x="13299" y="2256"/>
                  </a:lnTo>
                  <a:lnTo>
                    <a:pt x="25505" y="11060"/>
                  </a:lnTo>
                  <a:lnTo>
                    <a:pt x="37710" y="2256"/>
                  </a:lnTo>
                  <a:lnTo>
                    <a:pt x="49916" y="11060"/>
                  </a:lnTo>
                  <a:lnTo>
                    <a:pt x="62126" y="2256"/>
                  </a:lnTo>
                  <a:lnTo>
                    <a:pt x="74332" y="11060"/>
                  </a:lnTo>
                  <a:lnTo>
                    <a:pt x="86538" y="2256"/>
                  </a:lnTo>
                  <a:lnTo>
                    <a:pt x="98744" y="11060"/>
                  </a:lnTo>
                  <a:lnTo>
                    <a:pt x="110954" y="2256"/>
                  </a:lnTo>
                  <a:lnTo>
                    <a:pt x="123156" y="11060"/>
                  </a:lnTo>
                  <a:lnTo>
                    <a:pt x="135362" y="2256"/>
                  </a:lnTo>
                  <a:lnTo>
                    <a:pt x="147567" y="11060"/>
                  </a:lnTo>
                  <a:lnTo>
                    <a:pt x="159773" y="2256"/>
                  </a:lnTo>
                  <a:lnTo>
                    <a:pt x="171983" y="11060"/>
                  </a:lnTo>
                  <a:lnTo>
                    <a:pt x="184189" y="2256"/>
                  </a:lnTo>
                  <a:lnTo>
                    <a:pt x="196395" y="11060"/>
                  </a:lnTo>
                  <a:lnTo>
                    <a:pt x="197483" y="9585"/>
                  </a:lnTo>
                  <a:lnTo>
                    <a:pt x="184189" y="0"/>
                  </a:lnTo>
                  <a:lnTo>
                    <a:pt x="171983" y="8804"/>
                  </a:lnTo>
                  <a:lnTo>
                    <a:pt x="159773" y="0"/>
                  </a:lnTo>
                  <a:lnTo>
                    <a:pt x="147567" y="8804"/>
                  </a:lnTo>
                  <a:lnTo>
                    <a:pt x="135362" y="0"/>
                  </a:lnTo>
                  <a:lnTo>
                    <a:pt x="123156" y="8804"/>
                  </a:lnTo>
                  <a:lnTo>
                    <a:pt x="110954" y="0"/>
                  </a:lnTo>
                  <a:lnTo>
                    <a:pt x="98744" y="8804"/>
                  </a:lnTo>
                  <a:lnTo>
                    <a:pt x="86538" y="0"/>
                  </a:lnTo>
                  <a:lnTo>
                    <a:pt x="74332" y="8804"/>
                  </a:lnTo>
                  <a:lnTo>
                    <a:pt x="62126" y="0"/>
                  </a:lnTo>
                  <a:lnTo>
                    <a:pt x="49916" y="8804"/>
                  </a:lnTo>
                  <a:lnTo>
                    <a:pt x="37710" y="0"/>
                  </a:lnTo>
                  <a:lnTo>
                    <a:pt x="25505" y="8804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41" name="Google Shape;1941;p27"/>
            <p:cNvSpPr/>
            <p:nvPr/>
          </p:nvSpPr>
          <p:spPr>
            <a:xfrm>
              <a:off x="-362181" y="4834031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0"/>
                  </a:moveTo>
                  <a:lnTo>
                    <a:pt x="1" y="9589"/>
                  </a:lnTo>
                  <a:lnTo>
                    <a:pt x="1093" y="11064"/>
                  </a:lnTo>
                  <a:lnTo>
                    <a:pt x="13299" y="2260"/>
                  </a:lnTo>
                  <a:lnTo>
                    <a:pt x="25505" y="11064"/>
                  </a:lnTo>
                  <a:lnTo>
                    <a:pt x="37710" y="2260"/>
                  </a:lnTo>
                  <a:lnTo>
                    <a:pt x="49916" y="11064"/>
                  </a:lnTo>
                  <a:lnTo>
                    <a:pt x="62126" y="2260"/>
                  </a:lnTo>
                  <a:lnTo>
                    <a:pt x="74332" y="11064"/>
                  </a:lnTo>
                  <a:lnTo>
                    <a:pt x="86538" y="2260"/>
                  </a:lnTo>
                  <a:lnTo>
                    <a:pt x="98744" y="11064"/>
                  </a:lnTo>
                  <a:lnTo>
                    <a:pt x="110954" y="2260"/>
                  </a:lnTo>
                  <a:lnTo>
                    <a:pt x="123156" y="11064"/>
                  </a:lnTo>
                  <a:lnTo>
                    <a:pt x="135362" y="2260"/>
                  </a:lnTo>
                  <a:lnTo>
                    <a:pt x="147567" y="11064"/>
                  </a:lnTo>
                  <a:lnTo>
                    <a:pt x="159773" y="2260"/>
                  </a:lnTo>
                  <a:lnTo>
                    <a:pt x="171983" y="11064"/>
                  </a:lnTo>
                  <a:lnTo>
                    <a:pt x="184189" y="2260"/>
                  </a:lnTo>
                  <a:lnTo>
                    <a:pt x="196395" y="11064"/>
                  </a:lnTo>
                  <a:lnTo>
                    <a:pt x="197483" y="9589"/>
                  </a:lnTo>
                  <a:lnTo>
                    <a:pt x="184189" y="0"/>
                  </a:lnTo>
                  <a:lnTo>
                    <a:pt x="171983" y="8808"/>
                  </a:lnTo>
                  <a:lnTo>
                    <a:pt x="159773" y="0"/>
                  </a:lnTo>
                  <a:lnTo>
                    <a:pt x="147567" y="8808"/>
                  </a:lnTo>
                  <a:lnTo>
                    <a:pt x="135362" y="0"/>
                  </a:lnTo>
                  <a:lnTo>
                    <a:pt x="123156" y="8808"/>
                  </a:lnTo>
                  <a:lnTo>
                    <a:pt x="110954" y="0"/>
                  </a:lnTo>
                  <a:lnTo>
                    <a:pt x="98744" y="8808"/>
                  </a:lnTo>
                  <a:lnTo>
                    <a:pt x="86538" y="0"/>
                  </a:lnTo>
                  <a:lnTo>
                    <a:pt x="74332" y="8808"/>
                  </a:lnTo>
                  <a:lnTo>
                    <a:pt x="62126" y="0"/>
                  </a:lnTo>
                  <a:lnTo>
                    <a:pt x="49916" y="8808"/>
                  </a:lnTo>
                  <a:lnTo>
                    <a:pt x="37710" y="0"/>
                  </a:lnTo>
                  <a:lnTo>
                    <a:pt x="25505" y="8808"/>
                  </a:lnTo>
                  <a:lnTo>
                    <a:pt x="13299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42" name="Google Shape;1942;p27"/>
            <p:cNvSpPr/>
            <p:nvPr/>
          </p:nvSpPr>
          <p:spPr>
            <a:xfrm>
              <a:off x="-362181" y="5067439"/>
              <a:ext cx="6440414" cy="360825"/>
            </a:xfrm>
            <a:custGeom>
              <a:rect l="l" t="t" r="r" b="b"/>
              <a:pathLst>
                <a:path w="197483" h="11064" extrusionOk="0">
                  <a:moveTo>
                    <a:pt x="13299" y="1"/>
                  </a:moveTo>
                  <a:lnTo>
                    <a:pt x="1" y="9590"/>
                  </a:lnTo>
                  <a:lnTo>
                    <a:pt x="1093" y="11064"/>
                  </a:lnTo>
                  <a:lnTo>
                    <a:pt x="13299" y="2264"/>
                  </a:lnTo>
                  <a:lnTo>
                    <a:pt x="25505" y="11064"/>
                  </a:lnTo>
                  <a:lnTo>
                    <a:pt x="37710" y="2264"/>
                  </a:lnTo>
                  <a:lnTo>
                    <a:pt x="49916" y="11064"/>
                  </a:lnTo>
                  <a:lnTo>
                    <a:pt x="62126" y="2264"/>
                  </a:lnTo>
                  <a:lnTo>
                    <a:pt x="74332" y="11064"/>
                  </a:lnTo>
                  <a:lnTo>
                    <a:pt x="86538" y="2264"/>
                  </a:lnTo>
                  <a:lnTo>
                    <a:pt x="98744" y="11064"/>
                  </a:lnTo>
                  <a:lnTo>
                    <a:pt x="110954" y="2264"/>
                  </a:lnTo>
                  <a:lnTo>
                    <a:pt x="123156" y="11064"/>
                  </a:lnTo>
                  <a:lnTo>
                    <a:pt x="135362" y="2264"/>
                  </a:lnTo>
                  <a:lnTo>
                    <a:pt x="147567" y="11064"/>
                  </a:lnTo>
                  <a:lnTo>
                    <a:pt x="159773" y="2264"/>
                  </a:lnTo>
                  <a:lnTo>
                    <a:pt x="171983" y="11064"/>
                  </a:lnTo>
                  <a:lnTo>
                    <a:pt x="184189" y="2264"/>
                  </a:lnTo>
                  <a:lnTo>
                    <a:pt x="196395" y="11064"/>
                  </a:lnTo>
                  <a:lnTo>
                    <a:pt x="197483" y="9590"/>
                  </a:lnTo>
                  <a:lnTo>
                    <a:pt x="184189" y="1"/>
                  </a:lnTo>
                  <a:lnTo>
                    <a:pt x="171983" y="8804"/>
                  </a:lnTo>
                  <a:lnTo>
                    <a:pt x="159773" y="1"/>
                  </a:lnTo>
                  <a:lnTo>
                    <a:pt x="147567" y="8804"/>
                  </a:lnTo>
                  <a:lnTo>
                    <a:pt x="135362" y="1"/>
                  </a:lnTo>
                  <a:lnTo>
                    <a:pt x="123156" y="8804"/>
                  </a:lnTo>
                  <a:lnTo>
                    <a:pt x="110954" y="1"/>
                  </a:lnTo>
                  <a:lnTo>
                    <a:pt x="98744" y="8804"/>
                  </a:lnTo>
                  <a:lnTo>
                    <a:pt x="86538" y="1"/>
                  </a:lnTo>
                  <a:lnTo>
                    <a:pt x="74332" y="8804"/>
                  </a:lnTo>
                  <a:lnTo>
                    <a:pt x="62126" y="1"/>
                  </a:lnTo>
                  <a:lnTo>
                    <a:pt x="49916" y="8804"/>
                  </a:lnTo>
                  <a:lnTo>
                    <a:pt x="37710" y="1"/>
                  </a:lnTo>
                  <a:lnTo>
                    <a:pt x="25505" y="8804"/>
                  </a:lnTo>
                  <a:lnTo>
                    <a:pt x="13299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943" name="Google Shape;1943;p27"/>
          <p:cNvGrpSpPr/>
          <p:nvPr/>
        </p:nvGrpSpPr>
        <p:grpSpPr>
          <a:xfrm>
            <a:off x="4002074" y="-321816"/>
            <a:ext cx="5664115" cy="1138387"/>
            <a:chOff x="3574213" y="-337626"/>
            <a:chExt cx="6440153" cy="1294358"/>
          </a:xfrm>
        </p:grpSpPr>
        <p:sp>
          <p:nvSpPr>
            <p:cNvPr id="1944" name="Google Shape;1944;p27"/>
            <p:cNvSpPr/>
            <p:nvPr/>
          </p:nvSpPr>
          <p:spPr>
            <a:xfrm>
              <a:off x="3574213" y="-337626"/>
              <a:ext cx="6440153" cy="360857"/>
            </a:xfrm>
            <a:custGeom>
              <a:rect l="l" t="t" r="r" b="b"/>
              <a:pathLst>
                <a:path w="197475" h="11065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4"/>
                  </a:lnTo>
                  <a:lnTo>
                    <a:pt x="13295" y="2260"/>
                  </a:lnTo>
                  <a:lnTo>
                    <a:pt x="25500" y="11064"/>
                  </a:lnTo>
                  <a:lnTo>
                    <a:pt x="37706" y="2260"/>
                  </a:lnTo>
                  <a:lnTo>
                    <a:pt x="49916" y="11064"/>
                  </a:lnTo>
                  <a:lnTo>
                    <a:pt x="62118" y="2260"/>
                  </a:lnTo>
                  <a:lnTo>
                    <a:pt x="74324" y="11064"/>
                  </a:lnTo>
                  <a:lnTo>
                    <a:pt x="86530" y="2260"/>
                  </a:lnTo>
                  <a:lnTo>
                    <a:pt x="98736" y="11064"/>
                  </a:lnTo>
                  <a:lnTo>
                    <a:pt x="110946" y="2260"/>
                  </a:lnTo>
                  <a:lnTo>
                    <a:pt x="123152" y="11064"/>
                  </a:lnTo>
                  <a:lnTo>
                    <a:pt x="135357" y="2260"/>
                  </a:lnTo>
                  <a:lnTo>
                    <a:pt x="147563" y="11064"/>
                  </a:lnTo>
                  <a:lnTo>
                    <a:pt x="159765" y="2260"/>
                  </a:lnTo>
                  <a:lnTo>
                    <a:pt x="171975" y="11064"/>
                  </a:lnTo>
                  <a:lnTo>
                    <a:pt x="184181" y="2260"/>
                  </a:lnTo>
                  <a:lnTo>
                    <a:pt x="196387" y="11064"/>
                  </a:lnTo>
                  <a:lnTo>
                    <a:pt x="197475" y="9590"/>
                  </a:lnTo>
                  <a:lnTo>
                    <a:pt x="184181" y="1"/>
                  </a:lnTo>
                  <a:lnTo>
                    <a:pt x="171975" y="8804"/>
                  </a:lnTo>
                  <a:lnTo>
                    <a:pt x="159765" y="1"/>
                  </a:lnTo>
                  <a:lnTo>
                    <a:pt x="147563" y="8804"/>
                  </a:lnTo>
                  <a:lnTo>
                    <a:pt x="135357" y="1"/>
                  </a:lnTo>
                  <a:lnTo>
                    <a:pt x="123152" y="8804"/>
                  </a:lnTo>
                  <a:lnTo>
                    <a:pt x="110946" y="1"/>
                  </a:lnTo>
                  <a:lnTo>
                    <a:pt x="98736" y="8804"/>
                  </a:lnTo>
                  <a:lnTo>
                    <a:pt x="86530" y="1"/>
                  </a:lnTo>
                  <a:lnTo>
                    <a:pt x="74324" y="8804"/>
                  </a:lnTo>
                  <a:lnTo>
                    <a:pt x="62118" y="1"/>
                  </a:lnTo>
                  <a:lnTo>
                    <a:pt x="49916" y="8804"/>
                  </a:lnTo>
                  <a:lnTo>
                    <a:pt x="37706" y="1"/>
                  </a:lnTo>
                  <a:lnTo>
                    <a:pt x="25500" y="8804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45" name="Google Shape;1945;p27"/>
            <p:cNvSpPr/>
            <p:nvPr/>
          </p:nvSpPr>
          <p:spPr>
            <a:xfrm>
              <a:off x="3574213" y="-104219"/>
              <a:ext cx="6440153" cy="360857"/>
            </a:xfrm>
            <a:custGeom>
              <a:rect l="l" t="t" r="r" b="b"/>
              <a:pathLst>
                <a:path w="197475" h="11065" extrusionOk="0">
                  <a:moveTo>
                    <a:pt x="13295" y="1"/>
                  </a:moveTo>
                  <a:lnTo>
                    <a:pt x="1" y="9590"/>
                  </a:lnTo>
                  <a:lnTo>
                    <a:pt x="1089" y="11064"/>
                  </a:lnTo>
                  <a:lnTo>
                    <a:pt x="13295" y="2256"/>
                  </a:lnTo>
                  <a:lnTo>
                    <a:pt x="25500" y="11064"/>
                  </a:lnTo>
                  <a:lnTo>
                    <a:pt x="37706" y="2256"/>
                  </a:lnTo>
                  <a:lnTo>
                    <a:pt x="49916" y="11064"/>
                  </a:lnTo>
                  <a:lnTo>
                    <a:pt x="62118" y="2256"/>
                  </a:lnTo>
                  <a:lnTo>
                    <a:pt x="74324" y="11064"/>
                  </a:lnTo>
                  <a:lnTo>
                    <a:pt x="86530" y="2256"/>
                  </a:lnTo>
                  <a:lnTo>
                    <a:pt x="98736" y="11064"/>
                  </a:lnTo>
                  <a:lnTo>
                    <a:pt x="110946" y="2256"/>
                  </a:lnTo>
                  <a:lnTo>
                    <a:pt x="123152" y="11064"/>
                  </a:lnTo>
                  <a:lnTo>
                    <a:pt x="135357" y="2256"/>
                  </a:lnTo>
                  <a:lnTo>
                    <a:pt x="147563" y="11064"/>
                  </a:lnTo>
                  <a:lnTo>
                    <a:pt x="159765" y="2256"/>
                  </a:lnTo>
                  <a:lnTo>
                    <a:pt x="171975" y="11064"/>
                  </a:lnTo>
                  <a:lnTo>
                    <a:pt x="184181" y="2256"/>
                  </a:lnTo>
                  <a:lnTo>
                    <a:pt x="196387" y="11064"/>
                  </a:lnTo>
                  <a:lnTo>
                    <a:pt x="197475" y="9590"/>
                  </a:lnTo>
                  <a:lnTo>
                    <a:pt x="184181" y="1"/>
                  </a:lnTo>
                  <a:lnTo>
                    <a:pt x="171975" y="8805"/>
                  </a:lnTo>
                  <a:lnTo>
                    <a:pt x="159765" y="1"/>
                  </a:lnTo>
                  <a:lnTo>
                    <a:pt x="147563" y="8805"/>
                  </a:lnTo>
                  <a:lnTo>
                    <a:pt x="135357" y="1"/>
                  </a:lnTo>
                  <a:lnTo>
                    <a:pt x="123152" y="8805"/>
                  </a:lnTo>
                  <a:lnTo>
                    <a:pt x="110946" y="1"/>
                  </a:lnTo>
                  <a:lnTo>
                    <a:pt x="98736" y="8805"/>
                  </a:lnTo>
                  <a:lnTo>
                    <a:pt x="86530" y="1"/>
                  </a:lnTo>
                  <a:lnTo>
                    <a:pt x="74324" y="8805"/>
                  </a:lnTo>
                  <a:lnTo>
                    <a:pt x="62118" y="1"/>
                  </a:lnTo>
                  <a:lnTo>
                    <a:pt x="49916" y="8805"/>
                  </a:lnTo>
                  <a:lnTo>
                    <a:pt x="37706" y="1"/>
                  </a:lnTo>
                  <a:lnTo>
                    <a:pt x="25500" y="8805"/>
                  </a:lnTo>
                  <a:lnTo>
                    <a:pt x="13295" y="1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46" name="Google Shape;1946;p27"/>
            <p:cNvSpPr/>
            <p:nvPr/>
          </p:nvSpPr>
          <p:spPr>
            <a:xfrm>
              <a:off x="3574213" y="129222"/>
              <a:ext cx="6440153" cy="360825"/>
            </a:xfrm>
            <a:custGeom>
              <a:rect l="l" t="t" r="r" b="b"/>
              <a:pathLst>
                <a:path w="197475" h="11064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63"/>
                  </a:lnTo>
                  <a:lnTo>
                    <a:pt x="13295" y="2260"/>
                  </a:lnTo>
                  <a:lnTo>
                    <a:pt x="25500" y="11063"/>
                  </a:lnTo>
                  <a:lnTo>
                    <a:pt x="37706" y="2260"/>
                  </a:lnTo>
                  <a:lnTo>
                    <a:pt x="49916" y="11063"/>
                  </a:lnTo>
                  <a:lnTo>
                    <a:pt x="62118" y="2260"/>
                  </a:lnTo>
                  <a:lnTo>
                    <a:pt x="74324" y="11063"/>
                  </a:lnTo>
                  <a:lnTo>
                    <a:pt x="86530" y="2260"/>
                  </a:lnTo>
                  <a:lnTo>
                    <a:pt x="98736" y="11063"/>
                  </a:lnTo>
                  <a:lnTo>
                    <a:pt x="110946" y="2260"/>
                  </a:lnTo>
                  <a:lnTo>
                    <a:pt x="123152" y="11063"/>
                  </a:lnTo>
                  <a:lnTo>
                    <a:pt x="135357" y="2260"/>
                  </a:lnTo>
                  <a:lnTo>
                    <a:pt x="147563" y="11063"/>
                  </a:lnTo>
                  <a:lnTo>
                    <a:pt x="159765" y="2260"/>
                  </a:lnTo>
                  <a:lnTo>
                    <a:pt x="171975" y="11063"/>
                  </a:lnTo>
                  <a:lnTo>
                    <a:pt x="184181" y="2260"/>
                  </a:lnTo>
                  <a:lnTo>
                    <a:pt x="196387" y="11063"/>
                  </a:lnTo>
                  <a:lnTo>
                    <a:pt x="197475" y="9585"/>
                  </a:lnTo>
                  <a:lnTo>
                    <a:pt x="184181" y="0"/>
                  </a:lnTo>
                  <a:lnTo>
                    <a:pt x="171975" y="8804"/>
                  </a:lnTo>
                  <a:lnTo>
                    <a:pt x="159765" y="0"/>
                  </a:lnTo>
                  <a:lnTo>
                    <a:pt x="147563" y="8804"/>
                  </a:lnTo>
                  <a:lnTo>
                    <a:pt x="135357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36" y="8804"/>
                  </a:lnTo>
                  <a:lnTo>
                    <a:pt x="86530" y="0"/>
                  </a:lnTo>
                  <a:lnTo>
                    <a:pt x="74324" y="8804"/>
                  </a:lnTo>
                  <a:lnTo>
                    <a:pt x="62118" y="0"/>
                  </a:lnTo>
                  <a:lnTo>
                    <a:pt x="49916" y="8804"/>
                  </a:lnTo>
                  <a:lnTo>
                    <a:pt x="37706" y="0"/>
                  </a:lnTo>
                  <a:lnTo>
                    <a:pt x="25500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47" name="Google Shape;1947;p27"/>
            <p:cNvSpPr/>
            <p:nvPr/>
          </p:nvSpPr>
          <p:spPr>
            <a:xfrm>
              <a:off x="3574213" y="362629"/>
              <a:ext cx="6440153" cy="360694"/>
            </a:xfrm>
            <a:custGeom>
              <a:rect l="l" t="t" r="r" b="b"/>
              <a:pathLst>
                <a:path w="197475" h="11060" extrusionOk="0">
                  <a:moveTo>
                    <a:pt x="13295" y="0"/>
                  </a:moveTo>
                  <a:lnTo>
                    <a:pt x="1" y="9585"/>
                  </a:lnTo>
                  <a:lnTo>
                    <a:pt x="1089" y="11059"/>
                  </a:lnTo>
                  <a:lnTo>
                    <a:pt x="13295" y="2260"/>
                  </a:lnTo>
                  <a:lnTo>
                    <a:pt x="25500" y="11059"/>
                  </a:lnTo>
                  <a:lnTo>
                    <a:pt x="37706" y="2260"/>
                  </a:lnTo>
                  <a:lnTo>
                    <a:pt x="49916" y="11059"/>
                  </a:lnTo>
                  <a:lnTo>
                    <a:pt x="62118" y="2260"/>
                  </a:lnTo>
                  <a:lnTo>
                    <a:pt x="74324" y="11059"/>
                  </a:lnTo>
                  <a:lnTo>
                    <a:pt x="86530" y="2260"/>
                  </a:lnTo>
                  <a:lnTo>
                    <a:pt x="98736" y="11059"/>
                  </a:lnTo>
                  <a:lnTo>
                    <a:pt x="110946" y="2260"/>
                  </a:lnTo>
                  <a:lnTo>
                    <a:pt x="123152" y="11059"/>
                  </a:lnTo>
                  <a:lnTo>
                    <a:pt x="135357" y="2260"/>
                  </a:lnTo>
                  <a:lnTo>
                    <a:pt x="147563" y="11059"/>
                  </a:lnTo>
                  <a:lnTo>
                    <a:pt x="159765" y="2260"/>
                  </a:lnTo>
                  <a:lnTo>
                    <a:pt x="171975" y="11059"/>
                  </a:lnTo>
                  <a:lnTo>
                    <a:pt x="184181" y="2260"/>
                  </a:lnTo>
                  <a:lnTo>
                    <a:pt x="196387" y="11059"/>
                  </a:lnTo>
                  <a:lnTo>
                    <a:pt x="197475" y="9585"/>
                  </a:lnTo>
                  <a:lnTo>
                    <a:pt x="184181" y="0"/>
                  </a:lnTo>
                  <a:lnTo>
                    <a:pt x="171975" y="8804"/>
                  </a:lnTo>
                  <a:lnTo>
                    <a:pt x="159765" y="0"/>
                  </a:lnTo>
                  <a:lnTo>
                    <a:pt x="147563" y="8804"/>
                  </a:lnTo>
                  <a:lnTo>
                    <a:pt x="135357" y="0"/>
                  </a:lnTo>
                  <a:lnTo>
                    <a:pt x="123152" y="8804"/>
                  </a:lnTo>
                  <a:lnTo>
                    <a:pt x="110946" y="0"/>
                  </a:lnTo>
                  <a:lnTo>
                    <a:pt x="98736" y="8804"/>
                  </a:lnTo>
                  <a:lnTo>
                    <a:pt x="86530" y="0"/>
                  </a:lnTo>
                  <a:lnTo>
                    <a:pt x="74324" y="8804"/>
                  </a:lnTo>
                  <a:lnTo>
                    <a:pt x="62118" y="0"/>
                  </a:lnTo>
                  <a:lnTo>
                    <a:pt x="49916" y="8804"/>
                  </a:lnTo>
                  <a:lnTo>
                    <a:pt x="37706" y="0"/>
                  </a:lnTo>
                  <a:lnTo>
                    <a:pt x="25500" y="8804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48" name="Google Shape;1948;p27"/>
            <p:cNvSpPr/>
            <p:nvPr/>
          </p:nvSpPr>
          <p:spPr>
            <a:xfrm>
              <a:off x="3574213" y="595906"/>
              <a:ext cx="6440153" cy="360825"/>
            </a:xfrm>
            <a:custGeom>
              <a:rect l="l" t="t" r="r" b="b"/>
              <a:pathLst>
                <a:path w="197475" h="11064" extrusionOk="0">
                  <a:moveTo>
                    <a:pt x="13295" y="0"/>
                  </a:moveTo>
                  <a:lnTo>
                    <a:pt x="1" y="9589"/>
                  </a:lnTo>
                  <a:lnTo>
                    <a:pt x="1089" y="11063"/>
                  </a:lnTo>
                  <a:lnTo>
                    <a:pt x="13295" y="2264"/>
                  </a:lnTo>
                  <a:lnTo>
                    <a:pt x="25500" y="11063"/>
                  </a:lnTo>
                  <a:lnTo>
                    <a:pt x="37706" y="2264"/>
                  </a:lnTo>
                  <a:lnTo>
                    <a:pt x="49916" y="11063"/>
                  </a:lnTo>
                  <a:lnTo>
                    <a:pt x="62118" y="2264"/>
                  </a:lnTo>
                  <a:lnTo>
                    <a:pt x="74324" y="11063"/>
                  </a:lnTo>
                  <a:lnTo>
                    <a:pt x="86530" y="2264"/>
                  </a:lnTo>
                  <a:lnTo>
                    <a:pt x="98736" y="11063"/>
                  </a:lnTo>
                  <a:lnTo>
                    <a:pt x="110946" y="2264"/>
                  </a:lnTo>
                  <a:lnTo>
                    <a:pt x="123152" y="11063"/>
                  </a:lnTo>
                  <a:lnTo>
                    <a:pt x="135357" y="2264"/>
                  </a:lnTo>
                  <a:lnTo>
                    <a:pt x="147563" y="11063"/>
                  </a:lnTo>
                  <a:lnTo>
                    <a:pt x="159765" y="2264"/>
                  </a:lnTo>
                  <a:lnTo>
                    <a:pt x="171975" y="11063"/>
                  </a:lnTo>
                  <a:lnTo>
                    <a:pt x="184181" y="2264"/>
                  </a:lnTo>
                  <a:lnTo>
                    <a:pt x="196387" y="11063"/>
                  </a:lnTo>
                  <a:lnTo>
                    <a:pt x="197475" y="9589"/>
                  </a:lnTo>
                  <a:lnTo>
                    <a:pt x="184181" y="0"/>
                  </a:lnTo>
                  <a:lnTo>
                    <a:pt x="171975" y="8808"/>
                  </a:lnTo>
                  <a:lnTo>
                    <a:pt x="159765" y="0"/>
                  </a:lnTo>
                  <a:lnTo>
                    <a:pt x="147563" y="8808"/>
                  </a:lnTo>
                  <a:lnTo>
                    <a:pt x="135357" y="0"/>
                  </a:lnTo>
                  <a:lnTo>
                    <a:pt x="123152" y="8808"/>
                  </a:lnTo>
                  <a:lnTo>
                    <a:pt x="110946" y="0"/>
                  </a:lnTo>
                  <a:lnTo>
                    <a:pt x="98736" y="8808"/>
                  </a:lnTo>
                  <a:lnTo>
                    <a:pt x="86530" y="0"/>
                  </a:lnTo>
                  <a:lnTo>
                    <a:pt x="74324" y="8808"/>
                  </a:lnTo>
                  <a:lnTo>
                    <a:pt x="62118" y="0"/>
                  </a:lnTo>
                  <a:lnTo>
                    <a:pt x="49916" y="8808"/>
                  </a:lnTo>
                  <a:lnTo>
                    <a:pt x="37706" y="0"/>
                  </a:lnTo>
                  <a:lnTo>
                    <a:pt x="25500" y="8808"/>
                  </a:lnTo>
                  <a:lnTo>
                    <a:pt x="13295" y="0"/>
                  </a:lnTo>
                  <a:close/>
                </a:path>
              </a:pathLst>
            </a:custGeom>
            <a:solidFill>
              <a:srgbClr val="E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1949" name="Google Shape;1949;p27"/>
          <p:cNvGrpSpPr/>
          <p:nvPr/>
        </p:nvGrpSpPr>
        <p:grpSpPr>
          <a:xfrm>
            <a:off x="8545853" y="4706641"/>
            <a:ext cx="815401" cy="852786"/>
            <a:chOff x="-76469" y="-8780"/>
            <a:chExt cx="986093" cy="1031304"/>
          </a:xfrm>
        </p:grpSpPr>
        <p:sp>
          <p:nvSpPr>
            <p:cNvPr id="1950" name="Google Shape;1950;p27"/>
            <p:cNvSpPr/>
            <p:nvPr/>
          </p:nvSpPr>
          <p:spPr>
            <a:xfrm>
              <a:off x="211438" y="24145"/>
              <a:ext cx="124680" cy="96662"/>
            </a:xfrm>
            <a:custGeom>
              <a:rect l="l" t="t" r="r" b="b"/>
              <a:pathLst>
                <a:path w="3836" h="2974" extrusionOk="0">
                  <a:moveTo>
                    <a:pt x="1916" y="0"/>
                  </a:moveTo>
                  <a:cubicBezTo>
                    <a:pt x="5" y="0"/>
                    <a:pt x="0" y="2974"/>
                    <a:pt x="1916" y="2974"/>
                  </a:cubicBezTo>
                  <a:cubicBezTo>
                    <a:pt x="3827" y="2974"/>
                    <a:pt x="3835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51" name="Google Shape;1951;p27"/>
            <p:cNvSpPr/>
            <p:nvPr/>
          </p:nvSpPr>
          <p:spPr>
            <a:xfrm>
              <a:off x="459367" y="165856"/>
              <a:ext cx="124517" cy="96532"/>
            </a:xfrm>
            <a:custGeom>
              <a:rect l="l" t="t" r="r" b="b"/>
              <a:pathLst>
                <a:path w="3831" h="2970" extrusionOk="0">
                  <a:moveTo>
                    <a:pt x="1920" y="0"/>
                  </a:moveTo>
                  <a:cubicBezTo>
                    <a:pt x="8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52" name="Google Shape;1952;p27"/>
            <p:cNvSpPr/>
            <p:nvPr/>
          </p:nvSpPr>
          <p:spPr>
            <a:xfrm>
              <a:off x="32057" y="402019"/>
              <a:ext cx="124680" cy="96532"/>
            </a:xfrm>
            <a:custGeom>
              <a:rect l="l" t="t" r="r" b="b"/>
              <a:pathLst>
                <a:path w="3836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66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53" name="Google Shape;1953;p27"/>
            <p:cNvSpPr/>
            <p:nvPr/>
          </p:nvSpPr>
          <p:spPr>
            <a:xfrm>
              <a:off x="244623" y="623848"/>
              <a:ext cx="124387" cy="96565"/>
            </a:xfrm>
            <a:custGeom>
              <a:rect l="l" t="t" r="r" b="b"/>
              <a:pathLst>
                <a:path w="3827" h="2971" extrusionOk="0">
                  <a:moveTo>
                    <a:pt x="1915" y="1"/>
                  </a:moveTo>
                  <a:cubicBezTo>
                    <a:pt x="4" y="1"/>
                    <a:pt x="0" y="2970"/>
                    <a:pt x="1915" y="2970"/>
                  </a:cubicBezTo>
                  <a:cubicBezTo>
                    <a:pt x="3826" y="2970"/>
                    <a:pt x="3826" y="1"/>
                    <a:pt x="191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54" name="Google Shape;1954;p27"/>
            <p:cNvSpPr/>
            <p:nvPr/>
          </p:nvSpPr>
          <p:spPr>
            <a:xfrm>
              <a:off x="253887" y="364056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6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55" name="Google Shape;1955;p27"/>
            <p:cNvSpPr/>
            <p:nvPr/>
          </p:nvSpPr>
          <p:spPr>
            <a:xfrm>
              <a:off x="64950" y="224815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5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56" name="Google Shape;1956;p27"/>
            <p:cNvSpPr/>
            <p:nvPr/>
          </p:nvSpPr>
          <p:spPr>
            <a:xfrm>
              <a:off x="-76469" y="574152"/>
              <a:ext cx="124517" cy="96695"/>
            </a:xfrm>
            <a:custGeom>
              <a:rect l="l" t="t" r="r" b="b"/>
              <a:pathLst>
                <a:path w="3831" h="2975" extrusionOk="0">
                  <a:moveTo>
                    <a:pt x="1920" y="1"/>
                  </a:moveTo>
                  <a:cubicBezTo>
                    <a:pt x="4" y="1"/>
                    <a:pt x="0" y="2975"/>
                    <a:pt x="1920" y="2975"/>
                  </a:cubicBezTo>
                  <a:cubicBezTo>
                    <a:pt x="3831" y="2975"/>
                    <a:pt x="3831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57" name="Google Shape;1957;p27"/>
            <p:cNvSpPr/>
            <p:nvPr/>
          </p:nvSpPr>
          <p:spPr>
            <a:xfrm>
              <a:off x="395597" y="529396"/>
              <a:ext cx="124550" cy="96662"/>
            </a:xfrm>
            <a:custGeom>
              <a:rect l="l" t="t" r="r" b="b"/>
              <a:pathLst>
                <a:path w="3832" h="2974" extrusionOk="0">
                  <a:moveTo>
                    <a:pt x="1916" y="0"/>
                  </a:moveTo>
                  <a:cubicBezTo>
                    <a:pt x="5" y="0"/>
                    <a:pt x="1" y="2974"/>
                    <a:pt x="1916" y="2974"/>
                  </a:cubicBezTo>
                  <a:cubicBezTo>
                    <a:pt x="3827" y="2970"/>
                    <a:pt x="3831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58" name="Google Shape;1958;p27"/>
            <p:cNvSpPr/>
            <p:nvPr/>
          </p:nvSpPr>
          <p:spPr>
            <a:xfrm>
              <a:off x="275338" y="213082"/>
              <a:ext cx="124387" cy="96695"/>
            </a:xfrm>
            <a:custGeom>
              <a:rect l="l" t="t" r="r" b="b"/>
              <a:pathLst>
                <a:path w="3827" h="2975" extrusionOk="0">
                  <a:moveTo>
                    <a:pt x="1915" y="0"/>
                  </a:moveTo>
                  <a:cubicBezTo>
                    <a:pt x="4" y="0"/>
                    <a:pt x="0" y="2974"/>
                    <a:pt x="1915" y="2974"/>
                  </a:cubicBezTo>
                  <a:cubicBezTo>
                    <a:pt x="3827" y="2974"/>
                    <a:pt x="3827" y="0"/>
                    <a:pt x="191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59" name="Google Shape;1959;p27"/>
            <p:cNvSpPr/>
            <p:nvPr/>
          </p:nvSpPr>
          <p:spPr>
            <a:xfrm>
              <a:off x="364883" y="-8780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0" y="2975"/>
                    <a:pt x="1916" y="2975"/>
                  </a:cubicBezTo>
                  <a:cubicBezTo>
                    <a:pt x="3827" y="2975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60" name="Google Shape;1960;p27"/>
            <p:cNvSpPr/>
            <p:nvPr/>
          </p:nvSpPr>
          <p:spPr>
            <a:xfrm>
              <a:off x="-24595" y="76149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0"/>
                  </a:moveTo>
                  <a:cubicBezTo>
                    <a:pt x="9" y="0"/>
                    <a:pt x="0" y="2974"/>
                    <a:pt x="1920" y="2974"/>
                  </a:cubicBezTo>
                  <a:cubicBezTo>
                    <a:pt x="3831" y="2974"/>
                    <a:pt x="3835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61" name="Google Shape;1961;p27"/>
            <p:cNvSpPr/>
            <p:nvPr/>
          </p:nvSpPr>
          <p:spPr>
            <a:xfrm>
              <a:off x="81623" y="789026"/>
              <a:ext cx="124517" cy="96565"/>
            </a:xfrm>
            <a:custGeom>
              <a:rect l="l" t="t" r="r" b="b"/>
              <a:pathLst>
                <a:path w="3831" h="2971" extrusionOk="0">
                  <a:moveTo>
                    <a:pt x="1915" y="1"/>
                  </a:moveTo>
                  <a:cubicBezTo>
                    <a:pt x="4" y="1"/>
                    <a:pt x="0" y="2971"/>
                    <a:pt x="1915" y="2971"/>
                  </a:cubicBezTo>
                  <a:cubicBezTo>
                    <a:pt x="3826" y="2971"/>
                    <a:pt x="3831" y="1"/>
                    <a:pt x="191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62" name="Google Shape;1962;p27"/>
            <p:cNvSpPr/>
            <p:nvPr/>
          </p:nvSpPr>
          <p:spPr>
            <a:xfrm>
              <a:off x="482964" y="777293"/>
              <a:ext cx="124550" cy="96565"/>
            </a:xfrm>
            <a:custGeom>
              <a:rect l="l" t="t" r="r" b="b"/>
              <a:pathLst>
                <a:path w="3832" h="2971" extrusionOk="0">
                  <a:moveTo>
                    <a:pt x="1916" y="1"/>
                  </a:moveTo>
                  <a:cubicBezTo>
                    <a:pt x="5" y="1"/>
                    <a:pt x="1" y="2970"/>
                    <a:pt x="1916" y="2970"/>
                  </a:cubicBezTo>
                  <a:cubicBezTo>
                    <a:pt x="3827" y="2970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63" name="Google Shape;1963;p27"/>
            <p:cNvSpPr/>
            <p:nvPr/>
          </p:nvSpPr>
          <p:spPr>
            <a:xfrm>
              <a:off x="617427" y="418400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16" y="0"/>
                  </a:moveTo>
                  <a:cubicBezTo>
                    <a:pt x="5" y="0"/>
                    <a:pt x="1" y="2970"/>
                    <a:pt x="1916" y="2970"/>
                  </a:cubicBezTo>
                  <a:cubicBezTo>
                    <a:pt x="3827" y="2970"/>
                    <a:pt x="3832" y="0"/>
                    <a:pt x="191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64" name="Google Shape;1964;p27"/>
            <p:cNvSpPr/>
            <p:nvPr/>
          </p:nvSpPr>
          <p:spPr>
            <a:xfrm>
              <a:off x="784945" y="255530"/>
              <a:ext cx="124680" cy="96695"/>
            </a:xfrm>
            <a:custGeom>
              <a:rect l="l" t="t" r="r" b="b"/>
              <a:pathLst>
                <a:path w="3836" h="2975" extrusionOk="0">
                  <a:moveTo>
                    <a:pt x="1920" y="1"/>
                  </a:moveTo>
                  <a:cubicBezTo>
                    <a:pt x="9" y="1"/>
                    <a:pt x="1" y="2974"/>
                    <a:pt x="1920" y="2974"/>
                  </a:cubicBezTo>
                  <a:cubicBezTo>
                    <a:pt x="3831" y="2974"/>
                    <a:pt x="3835" y="1"/>
                    <a:pt x="192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65" name="Google Shape;1965;p27"/>
            <p:cNvSpPr/>
            <p:nvPr/>
          </p:nvSpPr>
          <p:spPr>
            <a:xfrm>
              <a:off x="688283" y="925829"/>
              <a:ext cx="124550" cy="96695"/>
            </a:xfrm>
            <a:custGeom>
              <a:rect l="l" t="t" r="r" b="b"/>
              <a:pathLst>
                <a:path w="3832" h="2975" extrusionOk="0">
                  <a:moveTo>
                    <a:pt x="1916" y="1"/>
                  </a:moveTo>
                  <a:cubicBezTo>
                    <a:pt x="5" y="1"/>
                    <a:pt x="1" y="2974"/>
                    <a:pt x="1916" y="2974"/>
                  </a:cubicBezTo>
                  <a:cubicBezTo>
                    <a:pt x="3827" y="2974"/>
                    <a:pt x="3831" y="1"/>
                    <a:pt x="191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1966" name="Google Shape;1966;p27"/>
            <p:cNvSpPr/>
            <p:nvPr/>
          </p:nvSpPr>
          <p:spPr>
            <a:xfrm>
              <a:off x="711912" y="576622"/>
              <a:ext cx="124550" cy="96532"/>
            </a:xfrm>
            <a:custGeom>
              <a:rect l="l" t="t" r="r" b="b"/>
              <a:pathLst>
                <a:path w="3832" h="2970" extrusionOk="0">
                  <a:moveTo>
                    <a:pt x="1920" y="0"/>
                  </a:moveTo>
                  <a:cubicBezTo>
                    <a:pt x="9" y="0"/>
                    <a:pt x="0" y="2970"/>
                    <a:pt x="1920" y="2970"/>
                  </a:cubicBezTo>
                  <a:cubicBezTo>
                    <a:pt x="3831" y="2970"/>
                    <a:pt x="3831" y="0"/>
                    <a:pt x="19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1967" name="Google Shape;1967;p27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968" name="Google Shape;1968;p27"/>
          <p:cNvSpPr txBox="1">
            <a:spLocks noGrp="1"/>
          </p:cNvSpPr>
          <p:nvPr>
            <p:ph type="title"/>
          </p:nvPr>
        </p:nvSpPr>
        <p:spPr>
          <a:xfrm>
            <a:off x="2505450" y="985975"/>
            <a:ext cx="36576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1pPr>
            <a:lvl2pPr lvl="1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2pPr>
            <a:lvl3pPr lvl="2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3pPr>
            <a:lvl4pPr lvl="3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4pPr>
            <a:lvl5pPr lvl="4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5pPr>
            <a:lvl6pPr lvl="5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6pPr>
            <a:lvl7pPr lvl="6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7pPr>
            <a:lvl8pPr lvl="7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8pPr>
            <a:lvl9pPr lvl="8" algn="ctr" rtl="0">
              <a:spcBef>
                <a:spcPct val="0"/>
              </a:spcBef>
              <a:spcAft>
                <a:spcPct val="0"/>
              </a:spcAft>
              <a:buSzPts val="2700"/>
              <a:buNone/>
              <a:defRPr sz="2700"/>
            </a:lvl9pPr>
          </a:lstStyle>
          <a:p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C5D5D6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8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Font typeface="Pacifico"/>
              <a:buNone/>
              <a:defRPr sz="2800">
                <a:solidFill>
                  <a:schemeClr val="dk1"/>
                </a:solidFill>
                <a:latin typeface="Pacifico"/>
                <a:ea typeface="Pacifico"/>
                <a:cs typeface="Pacifico"/>
                <a:sym typeface="Pacifico"/>
              </a:defRPr>
            </a:lvl1pPr>
            <a:lvl2pPr lvl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Font typeface="Pacifico"/>
              <a:buNone/>
              <a:defRPr sz="2800">
                <a:solidFill>
                  <a:schemeClr val="dk1"/>
                </a:solidFill>
                <a:latin typeface="Pacifico"/>
                <a:ea typeface="Pacifico"/>
                <a:cs typeface="Pacifico"/>
                <a:sym typeface="Pacifico"/>
              </a:defRPr>
            </a:lvl2pPr>
            <a:lvl3pPr lvl="2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Font typeface="Pacifico"/>
              <a:buNone/>
              <a:defRPr sz="2800">
                <a:solidFill>
                  <a:schemeClr val="dk1"/>
                </a:solidFill>
                <a:latin typeface="Pacifico"/>
                <a:ea typeface="Pacifico"/>
                <a:cs typeface="Pacifico"/>
                <a:sym typeface="Pacifico"/>
              </a:defRPr>
            </a:lvl3pPr>
            <a:lvl4pPr lvl="3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Font typeface="Pacifico"/>
              <a:buNone/>
              <a:defRPr sz="2800">
                <a:solidFill>
                  <a:schemeClr val="dk1"/>
                </a:solidFill>
                <a:latin typeface="Pacifico"/>
                <a:ea typeface="Pacifico"/>
                <a:cs typeface="Pacifico"/>
                <a:sym typeface="Pacifico"/>
              </a:defRPr>
            </a:lvl4pPr>
            <a:lvl5pPr lvl="4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Font typeface="Pacifico"/>
              <a:buNone/>
              <a:defRPr sz="2800">
                <a:solidFill>
                  <a:schemeClr val="dk1"/>
                </a:solidFill>
                <a:latin typeface="Pacifico"/>
                <a:ea typeface="Pacifico"/>
                <a:cs typeface="Pacifico"/>
                <a:sym typeface="Pacifico"/>
              </a:defRPr>
            </a:lvl5pPr>
            <a:lvl6pPr lvl="5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Font typeface="Pacifico"/>
              <a:buNone/>
              <a:defRPr sz="2800">
                <a:solidFill>
                  <a:schemeClr val="dk1"/>
                </a:solidFill>
                <a:latin typeface="Pacifico"/>
                <a:ea typeface="Pacifico"/>
                <a:cs typeface="Pacifico"/>
                <a:sym typeface="Pacifico"/>
              </a:defRPr>
            </a:lvl6pPr>
            <a:lvl7pPr lvl="6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Font typeface="Pacifico"/>
              <a:buNone/>
              <a:defRPr sz="2800">
                <a:solidFill>
                  <a:schemeClr val="dk1"/>
                </a:solidFill>
                <a:latin typeface="Pacifico"/>
                <a:ea typeface="Pacifico"/>
                <a:cs typeface="Pacifico"/>
                <a:sym typeface="Pacifico"/>
              </a:defRPr>
            </a:lvl7pPr>
            <a:lvl8pPr lvl="7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Font typeface="Pacifico"/>
              <a:buNone/>
              <a:defRPr sz="2800">
                <a:solidFill>
                  <a:schemeClr val="dk1"/>
                </a:solidFill>
                <a:latin typeface="Pacifico"/>
                <a:ea typeface="Pacifico"/>
                <a:cs typeface="Pacifico"/>
                <a:sym typeface="Pacifico"/>
              </a:defRPr>
            </a:lvl8pPr>
            <a:lvl9pPr lvl="8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2800"/>
              <a:buFont typeface="Pacifico"/>
              <a:buNone/>
              <a:defRPr sz="2800">
                <a:solidFill>
                  <a:schemeClr val="dk1"/>
                </a:solidFill>
                <a:latin typeface="Pacifico"/>
                <a:ea typeface="Pacifico"/>
                <a:cs typeface="Pacifico"/>
                <a:sym typeface="Pacific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8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800"/>
              <a:buFont typeface="Poppins"/>
              <a:buChar char="●"/>
              <a:defRPr sz="18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ct val="0"/>
              </a:spcAft>
              <a:buClr>
                <a:schemeClr val="dk1"/>
              </a:buClr>
              <a:buSzPts val="1400"/>
              <a:buFont typeface="Poppins"/>
              <a:buChar char="○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ct val="0"/>
              </a:spcAft>
              <a:buClr>
                <a:schemeClr val="dk1"/>
              </a:buClr>
              <a:buSzPts val="1400"/>
              <a:buFont typeface="Poppins"/>
              <a:buChar char="■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ct val="0"/>
              </a:spcAft>
              <a:buClr>
                <a:schemeClr val="dk1"/>
              </a:buClr>
              <a:buSzPts val="1400"/>
              <a:buFont typeface="Poppins"/>
              <a:buChar char="●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ct val="0"/>
              </a:spcAft>
              <a:buClr>
                <a:schemeClr val="dk1"/>
              </a:buClr>
              <a:buSzPts val="1400"/>
              <a:buFont typeface="Poppins"/>
              <a:buChar char="○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ct val="0"/>
              </a:spcAft>
              <a:buClr>
                <a:schemeClr val="dk1"/>
              </a:buClr>
              <a:buSzPts val="1400"/>
              <a:buFont typeface="Poppins"/>
              <a:buChar char="■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ct val="0"/>
              </a:spcAft>
              <a:buClr>
                <a:schemeClr val="dk1"/>
              </a:buClr>
              <a:buSzPts val="1400"/>
              <a:buFont typeface="Poppins"/>
              <a:buChar char="●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ct val="0"/>
              </a:spcAft>
              <a:buClr>
                <a:schemeClr val="dk1"/>
              </a:buClr>
              <a:buSzPts val="1400"/>
              <a:buFont typeface="Poppins"/>
              <a:buChar char="○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Poppins"/>
              <a:buChar char="■"/>
              <a:def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</p:sldLayoutIdLst>
  <p:transition/>
  <p:timing/>
  <p:txStyles>
    <p:title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ct val="0"/>
        </a:spcBef>
        <a:spcAft>
          <a:spcPct val="0"/>
        </a:spcAft>
      </a:defPPr>
      <a:lvl1pPr marR="0" lvl="0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ct val="0"/>
        </a:spcBef>
        <a:spcAft>
          <a:spcPct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slide" Target="slide1.xml" TargetMode="In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notesSlide" Target="../notesSlides/notesSlide2.xml" /><Relationship Id="rId3" Type="http://schemas.openxmlformats.org/officeDocument/2006/relationships/slide" Target="slide2.xml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slide" Target="slide2.xml" TargetMode="Internal" /><Relationship Id="rId4" Type="http://schemas.openxmlformats.org/officeDocument/2006/relationships/slide" Target="slide3.xml" TargetMode="In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notesSlide" Target="../notesSlides/notesSlide4.xml" /><Relationship Id="rId3" Type="http://schemas.openxmlformats.org/officeDocument/2006/relationships/slide" Target="slide2.xml" TargetMode="Internal" /><Relationship Id="rId4" Type="http://schemas.openxmlformats.org/officeDocument/2006/relationships/slide" Target="slide4.xml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5.xml" /><Relationship Id="rId3" Type="http://schemas.openxmlformats.org/officeDocument/2006/relationships/slide" Target="slide2.xml" TargetMode="Internal" /><Relationship Id="rId4" Type="http://schemas.openxmlformats.org/officeDocument/2006/relationships/slide" Target="slide5.xml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notesSlide" Target="../notesSlides/notesSlide6.xml" /><Relationship Id="rId3" Type="http://schemas.openxmlformats.org/officeDocument/2006/relationships/slide" Target="slide2.xml" TargetMode="Internal" /><Relationship Id="rId4" Type="http://schemas.openxmlformats.org/officeDocument/2006/relationships/slide" Target="slide6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7.xml" /><Relationship Id="rId3" Type="http://schemas.openxmlformats.org/officeDocument/2006/relationships/slide" Target="slide2.xml" TargetMode="Internal" /><Relationship Id="rId4" Type="http://schemas.openxmlformats.org/officeDocument/2006/relationships/slide" Target="slide7.xml" TargetMode="Internal" /><Relationship Id="rId5" Type="http://schemas.openxmlformats.org/officeDocument/2006/relationships/slide" Target="slide5.xml" TargetMode="Interna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notesSlide" Target="../notesSlides/notesSlide8.xml" /><Relationship Id="rId3" Type="http://schemas.openxmlformats.org/officeDocument/2006/relationships/slide" Target="slide2.xml" TargetMode="Internal" /><Relationship Id="rId4" Type="http://schemas.openxmlformats.org/officeDocument/2006/relationships/slide" Target="slide8.xml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9.xml" /><Relationship Id="rId3" Type="http://schemas.openxmlformats.org/officeDocument/2006/relationships/slide" Target="slide2.xml" TargetMode="Internal" /><Relationship Id="rId4" Type="http://schemas.openxmlformats.org/officeDocument/2006/relationships/slide" Target="slide9.xml" TargetMode="Internal" /><Relationship Id="rId5" Type="http://schemas.openxmlformats.org/officeDocument/2006/relationships/slide" Target="slide8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notesSlide" Target="../notesSlides/notesSlide10.xml" /><Relationship Id="rId3" Type="http://schemas.openxmlformats.org/officeDocument/2006/relationships/slide" Target="slide2.xml" TargetMode="Internal" /><Relationship Id="rId4" Type="http://schemas.openxmlformats.org/officeDocument/2006/relationships/slide" Target="slide10.xml" TargetMode="Internal" /><Relationship Id="rId5" Type="http://schemas.openxmlformats.org/officeDocument/2006/relationships/slide" Target="slide8.xml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1.xml" /><Relationship Id="rId3" Type="http://schemas.openxmlformats.org/officeDocument/2006/relationships/slide" Target="slide2.xml" TargetMode="Internal" /><Relationship Id="rId4" Type="http://schemas.openxmlformats.org/officeDocument/2006/relationships/slide" Target="slide11.xml" TargetMode="Internal" /><Relationship Id="rId5" Type="http://schemas.openxmlformats.org/officeDocument/2006/relationships/slide" Target="slide8.xml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notesSlide" Target="../notesSlides/notesSlide12.xml" /><Relationship Id="rId3" Type="http://schemas.openxmlformats.org/officeDocument/2006/relationships/slide" Target="slide2.xml" TargetMode="Internal" /><Relationship Id="rId4" Type="http://schemas.openxmlformats.org/officeDocument/2006/relationships/slide" Target="slide12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1.xml" TargetMode="In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13.xml" /><Relationship Id="rId3" Type="http://schemas.openxmlformats.org/officeDocument/2006/relationships/slide" Target="slide2.xml" TargetMode="Internal" /><Relationship Id="rId4" Type="http://schemas.openxmlformats.org/officeDocument/2006/relationships/slide" Target="slide13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1.xml" TargetMode="In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notesSlide" Target="../notesSlides/notesSlide14.xml" /><Relationship Id="rId3" Type="http://schemas.openxmlformats.org/officeDocument/2006/relationships/slide" Target="slide2.xml" TargetMode="Internal" /><Relationship Id="rId4" Type="http://schemas.openxmlformats.org/officeDocument/2006/relationships/slide" Target="slide14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1.xml" TargetMode="In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5.xml" /><Relationship Id="rId3" Type="http://schemas.openxmlformats.org/officeDocument/2006/relationships/slide" Target="slide2.xml" TargetMode="Internal" /><Relationship Id="rId4" Type="http://schemas.openxmlformats.org/officeDocument/2006/relationships/slide" Target="slide15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1.xml" TargetMode="Internal" /><Relationship Id="rId7" Type="http://schemas.openxmlformats.org/officeDocument/2006/relationships/slide" Target="slide14.xml" TargetMode="Interna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notesSlide" Target="../notesSlides/notesSlide16.xml" /><Relationship Id="rId3" Type="http://schemas.openxmlformats.org/officeDocument/2006/relationships/slide" Target="slide2.xml" TargetMode="Internal" /><Relationship Id="rId4" Type="http://schemas.openxmlformats.org/officeDocument/2006/relationships/slide" Target="slide16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1.xml" TargetMode="Internal" /><Relationship Id="rId7" Type="http://schemas.openxmlformats.org/officeDocument/2006/relationships/slide" Target="slide14.xml" TargetMode="Interna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17.xml" /><Relationship Id="rId3" Type="http://schemas.openxmlformats.org/officeDocument/2006/relationships/slide" Target="slide2.xml" TargetMode="Internal" /><Relationship Id="rId4" Type="http://schemas.openxmlformats.org/officeDocument/2006/relationships/slide" Target="slide17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1.xml" TargetMode="Internal" /><Relationship Id="rId7" Type="http://schemas.openxmlformats.org/officeDocument/2006/relationships/slide" Target="slide14.xml" TargetMode="Interna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notesSlide" Target="../notesSlides/notesSlide18.xml" /><Relationship Id="rId3" Type="http://schemas.openxmlformats.org/officeDocument/2006/relationships/slide" Target="slide2.xml" TargetMode="Internal" /><Relationship Id="rId4" Type="http://schemas.openxmlformats.org/officeDocument/2006/relationships/slide" Target="slide18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1.xml" TargetMode="Internal" /><Relationship Id="rId7" Type="http://schemas.openxmlformats.org/officeDocument/2006/relationships/slide" Target="slide14.xml" TargetMode="Internal" /><Relationship Id="rId8" Type="http://schemas.openxmlformats.org/officeDocument/2006/relationships/slide" Target="slide17.xml" TargetMode="Interna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9.xml" /><Relationship Id="rId3" Type="http://schemas.openxmlformats.org/officeDocument/2006/relationships/slide" Target="slide2.xml" TargetMode="Internal" /><Relationship Id="rId4" Type="http://schemas.openxmlformats.org/officeDocument/2006/relationships/slide" Target="slide19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1.xml" TargetMode="Internal" /><Relationship Id="rId7" Type="http://schemas.openxmlformats.org/officeDocument/2006/relationships/slide" Target="slide14.xml" TargetMode="Internal" /><Relationship Id="rId8" Type="http://schemas.openxmlformats.org/officeDocument/2006/relationships/slide" Target="slide17.xml" TargetMode="Interna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notesSlide" Target="../notesSlides/notesSlide20.xml" /><Relationship Id="rId3" Type="http://schemas.openxmlformats.org/officeDocument/2006/relationships/slide" Target="slide2.xml" TargetMode="Internal" /><Relationship Id="rId4" Type="http://schemas.openxmlformats.org/officeDocument/2006/relationships/slide" Target="slide20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1.xml" TargetMode="Internal" /><Relationship Id="rId7" Type="http://schemas.openxmlformats.org/officeDocument/2006/relationships/slide" Target="slide14.xml" TargetMode="Internal" /><Relationship Id="rId8" Type="http://schemas.openxmlformats.org/officeDocument/2006/relationships/slide" Target="slide17.xml" TargetMode="Interna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21.xml" /><Relationship Id="rId3" Type="http://schemas.openxmlformats.org/officeDocument/2006/relationships/slide" Target="slide2.xml" TargetMode="Internal" /><Relationship Id="rId4" Type="http://schemas.openxmlformats.org/officeDocument/2006/relationships/slide" Target="slide21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1.xml" TargetMode="Internal" /><Relationship Id="rId7" Type="http://schemas.openxmlformats.org/officeDocument/2006/relationships/slide" Target="slide14.xml" TargetMode="Internal" /><Relationship Id="rId8" Type="http://schemas.openxmlformats.org/officeDocument/2006/relationships/slide" Target="slide17.xml" TargetMode="Internal" /><Relationship Id="rId9" Type="http://schemas.openxmlformats.org/officeDocument/2006/relationships/slide" Target="slide20.xml" TargetMode="Interna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notesSlide" Target="../notesSlides/notesSlide22.xml" /><Relationship Id="rId3" Type="http://schemas.openxmlformats.org/officeDocument/2006/relationships/slide" Target="slide2.xml" TargetMode="Internal" /><Relationship Id="rId4" Type="http://schemas.openxmlformats.org/officeDocument/2006/relationships/slide" Target="slide22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1.xml" TargetMode="Internal" /><Relationship Id="rId7" Type="http://schemas.openxmlformats.org/officeDocument/2006/relationships/slide" Target="slide14.xml" TargetMode="Internal" /><Relationship Id="rId8" Type="http://schemas.openxmlformats.org/officeDocument/2006/relationships/slide" Target="slide17.xml" TargetMode="Internal" /><Relationship Id="rId9" Type="http://schemas.openxmlformats.org/officeDocument/2006/relationships/slide" Target="slide20.xml" TargetMode="Interna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3.xml" /><Relationship Id="rId3" Type="http://schemas.openxmlformats.org/officeDocument/2006/relationships/slide" Target="slide2.xml" TargetMode="Internal" /><Relationship Id="rId4" Type="http://schemas.openxmlformats.org/officeDocument/2006/relationships/slide" Target="slide23.xml" TargetMode="Internal" /><Relationship Id="rId5" Type="http://schemas.openxmlformats.org/officeDocument/2006/relationships/slide" Target="slide8.xml" TargetMode="Internal" /><Relationship Id="rId6" Type="http://schemas.openxmlformats.org/officeDocument/2006/relationships/slide" Target="slide11.xml" TargetMode="Internal" /><Relationship Id="rId7" Type="http://schemas.openxmlformats.org/officeDocument/2006/relationships/slide" Target="slide14.xml" TargetMode="Internal" /><Relationship Id="rId8" Type="http://schemas.openxmlformats.org/officeDocument/2006/relationships/slide" Target="slide17.xml" TargetMode="Internal" /><Relationship Id="rId9" Type="http://schemas.openxmlformats.org/officeDocument/2006/relationships/slide" Target="slide20.xml" TargetMode="Interna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701611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1976"/>
        <p:cNvGrpSpPr/>
        <p:nvPr/>
      </p:nvGrpSpPr>
      <p:grpSpPr>
        <a:xfrm>
          <a:off x="0" y="0"/>
          <a:ext cx="0" cy="0"/>
        </a:xfrm>
      </p:grpSpPr>
      <p:sp>
        <p:nvSpPr>
          <p:cNvPr id="1977" name="Google Shape;1977;p30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978" name="Google Shape;1978;p30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1979" name="Google Shape;1979;p30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1980" name="Google Shape;1980;p30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981" name="Google Shape;1981;p30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982" name="Google Shape;1982;p30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983" name="Google Shape;1983;p30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984" name="Google Shape;1984;p30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985" name="Google Shape;1985;p30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986" name="Google Shape;1986;p30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987" name="Google Shape;1987;p30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988" name="Google Shape;1988;p30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989" name="Google Shape;1989;p30">
              <a:hlinkClick r:id="rId3" action="ppaction://hlinksldjump?num=1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1990" name="Google Shape;1990;p30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991" name="Google Shape;1991;p30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1992" name="Google Shape;1992;p30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1993" name="Google Shape;1993;p30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994" name="Google Shape;1994;p30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1995" name="Google Shape;1995;p30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1996" name="Google Shape;1996;p30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1997" name="Google Shape;1997;p30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1998" name="Google Shape;1998;p30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1999" name="Google Shape;1999;p30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000" name="Google Shape;2000;p30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001" name="Google Shape;2001;p30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02" name="Google Shape;2002;p30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003" name="Google Shape;2003;p30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2004" name="Google Shape;2004;p30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05" name="Google Shape;2005;p30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006" name="Google Shape;2006;p30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07" name="Google Shape;2007;p30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008" name="Google Shape;2008;p30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2009" name="Google Shape;2009;p30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10" name="Google Shape;2010;p30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11" name="Google Shape;2011;p30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12" name="Google Shape;2012;p30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13" name="Google Shape;2013;p30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14" name="Google Shape;2014;p30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15" name="Google Shape;2015;p30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016" name="Google Shape;2016;p30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17" name="Google Shape;2017;p30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18" name="Google Shape;2018;p30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2019" name="Google Shape;2019;p30"/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20" name="Google Shape;2020;p30"/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21" name="Google Shape;2021;p30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22" name="Google Shape;2022;p30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23" name="Google Shape;2023;p30">
            <a:hlinkClick r:id="rId3" action="ppaction://hlinksldjump?num=1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24" name="Google Shape;2024;p30">
            <a:hlinkClick r:id="rId3" action="ppaction://hlinksldjump?num=1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25" name="Google Shape;2025;p30"/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26" name="Google Shape;2026;p30"/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27" name="Google Shape;2027;p30"/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28" name="Google Shape;2028;p30"/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29" name="Google Shape;2029;p30"/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30" name="Google Shape;2030;p30"/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31" name="Google Shape;2031;p30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32" name="Google Shape;2032;p30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33" name="Google Shape;2033;p30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34" name="Google Shape;2034;p30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35" name="Google Shape;2035;p30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36" name="Google Shape;2036;p30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37" name="Google Shape;2037;p30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38" name="Google Shape;2038;p30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39" name="Google Shape;2039;p30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40" name="Google Shape;2040;p30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41" name="Google Shape;2041;p30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42" name="Google Shape;2042;p30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43" name="Google Shape;2043;p30"/>
          <p:cNvSpPr/>
          <p:nvPr/>
        </p:nvSpPr>
        <p:spPr>
          <a:xfrm>
            <a:off x="340075" y="892775"/>
            <a:ext cx="7982400" cy="37161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44" name="Google Shape;2044;p30"/>
          <p:cNvSpPr txBox="1">
            <a:spLocks noGrp="1"/>
          </p:cNvSpPr>
          <p:nvPr>
            <p:ph type="ctrTitle"/>
          </p:nvPr>
        </p:nvSpPr>
        <p:spPr>
          <a:xfrm>
            <a:off x="311700" y="1460025"/>
            <a:ext cx="8012100" cy="1794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Cherry Yearly</a:t>
            </a:r>
            <a:endParaRPr/>
          </a:p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Planner 2021</a:t>
            </a:r>
            <a:endParaRPr/>
          </a:p>
        </p:txBody>
      </p:sp>
      <p:sp>
        <p:nvSpPr>
          <p:cNvPr id="2045" name="Google Shape;2045;p30"/>
          <p:cNvSpPr txBox="1">
            <a:spLocks noGrp="1"/>
          </p:cNvSpPr>
          <p:nvPr>
            <p:ph type="subTitle" idx="1"/>
          </p:nvPr>
        </p:nvSpPr>
        <p:spPr>
          <a:xfrm>
            <a:off x="341450" y="3515350"/>
            <a:ext cx="7982400" cy="792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Here is where your presentation begins</a:t>
            </a:r>
            <a:endParaRPr/>
          </a:p>
        </p:txBody>
      </p:sp>
      <p:sp>
        <p:nvSpPr>
          <p:cNvPr id="2046" name="Google Shape;2046;p30"/>
          <p:cNvSpPr/>
          <p:nvPr/>
        </p:nvSpPr>
        <p:spPr>
          <a:xfrm rot="-4780654">
            <a:off x="6821519" y="3864465"/>
            <a:ext cx="1621445" cy="482881"/>
          </a:xfrm>
          <a:custGeom>
            <a:rect l="l" t="t" r="r" b="b"/>
            <a:pathLst>
              <a:path w="45415" h="13525" extrusionOk="0">
                <a:moveTo>
                  <a:pt x="36552" y="2566"/>
                </a:moveTo>
                <a:cubicBezTo>
                  <a:pt x="36560" y="2566"/>
                  <a:pt x="36565" y="2568"/>
                  <a:pt x="36567" y="2572"/>
                </a:cubicBezTo>
                <a:cubicBezTo>
                  <a:pt x="36617" y="2597"/>
                  <a:pt x="36567" y="2747"/>
                  <a:pt x="36467" y="2922"/>
                </a:cubicBezTo>
                <a:cubicBezTo>
                  <a:pt x="36292" y="3273"/>
                  <a:pt x="34487" y="5404"/>
                  <a:pt x="33936" y="5905"/>
                </a:cubicBezTo>
                <a:cubicBezTo>
                  <a:pt x="33635" y="6181"/>
                  <a:pt x="33459" y="6256"/>
                  <a:pt x="32783" y="6306"/>
                </a:cubicBezTo>
                <a:lnTo>
                  <a:pt x="31981" y="6381"/>
                </a:lnTo>
                <a:lnTo>
                  <a:pt x="31981" y="6381"/>
                </a:lnTo>
                <a:lnTo>
                  <a:pt x="32432" y="5855"/>
                </a:lnTo>
                <a:cubicBezTo>
                  <a:pt x="32958" y="5228"/>
                  <a:pt x="33885" y="4351"/>
                  <a:pt x="34713" y="3724"/>
                </a:cubicBezTo>
                <a:cubicBezTo>
                  <a:pt x="35333" y="3247"/>
                  <a:pt x="36407" y="2566"/>
                  <a:pt x="36552" y="2566"/>
                </a:cubicBezTo>
                <a:close/>
                <a:moveTo>
                  <a:pt x="7348" y="717"/>
                </a:moveTo>
                <a:cubicBezTo>
                  <a:pt x="7492" y="717"/>
                  <a:pt x="7570" y="791"/>
                  <a:pt x="7570" y="943"/>
                </a:cubicBezTo>
                <a:cubicBezTo>
                  <a:pt x="7570" y="1444"/>
                  <a:pt x="6968" y="2496"/>
                  <a:pt x="6191" y="3323"/>
                </a:cubicBezTo>
                <a:cubicBezTo>
                  <a:pt x="5740" y="3800"/>
                  <a:pt x="4687" y="4777"/>
                  <a:pt x="3785" y="5504"/>
                </a:cubicBezTo>
                <a:lnTo>
                  <a:pt x="2206" y="6807"/>
                </a:lnTo>
                <a:lnTo>
                  <a:pt x="1680" y="6782"/>
                </a:lnTo>
                <a:cubicBezTo>
                  <a:pt x="1404" y="6757"/>
                  <a:pt x="1153" y="6682"/>
                  <a:pt x="1103" y="6657"/>
                </a:cubicBezTo>
                <a:cubicBezTo>
                  <a:pt x="903" y="6456"/>
                  <a:pt x="3961" y="3048"/>
                  <a:pt x="5439" y="1845"/>
                </a:cubicBezTo>
                <a:cubicBezTo>
                  <a:pt x="6331" y="1110"/>
                  <a:pt x="7016" y="717"/>
                  <a:pt x="7348" y="717"/>
                </a:cubicBezTo>
                <a:close/>
                <a:moveTo>
                  <a:pt x="29799" y="2113"/>
                </a:moveTo>
                <a:cubicBezTo>
                  <a:pt x="29858" y="2113"/>
                  <a:pt x="29875" y="2167"/>
                  <a:pt x="29875" y="2271"/>
                </a:cubicBezTo>
                <a:cubicBezTo>
                  <a:pt x="29875" y="2747"/>
                  <a:pt x="29124" y="3724"/>
                  <a:pt x="27645" y="5228"/>
                </a:cubicBezTo>
                <a:cubicBezTo>
                  <a:pt x="26291" y="6607"/>
                  <a:pt x="26066" y="6807"/>
                  <a:pt x="25765" y="6807"/>
                </a:cubicBezTo>
                <a:cubicBezTo>
                  <a:pt x="25339" y="6807"/>
                  <a:pt x="25339" y="6782"/>
                  <a:pt x="25590" y="6381"/>
                </a:cubicBezTo>
                <a:cubicBezTo>
                  <a:pt x="26342" y="5203"/>
                  <a:pt x="28021" y="3349"/>
                  <a:pt x="29073" y="2572"/>
                </a:cubicBezTo>
                <a:cubicBezTo>
                  <a:pt x="29495" y="2260"/>
                  <a:pt x="29702" y="2113"/>
                  <a:pt x="29799" y="2113"/>
                </a:cubicBezTo>
                <a:close/>
                <a:moveTo>
                  <a:pt x="43058" y="6181"/>
                </a:moveTo>
                <a:cubicBezTo>
                  <a:pt x="43660" y="6206"/>
                  <a:pt x="44236" y="6281"/>
                  <a:pt x="44337" y="6331"/>
                </a:cubicBezTo>
                <a:cubicBezTo>
                  <a:pt x="44512" y="6431"/>
                  <a:pt x="44462" y="6481"/>
                  <a:pt x="44011" y="6707"/>
                </a:cubicBezTo>
                <a:cubicBezTo>
                  <a:pt x="43560" y="6933"/>
                  <a:pt x="43334" y="6958"/>
                  <a:pt x="42332" y="6958"/>
                </a:cubicBezTo>
                <a:cubicBezTo>
                  <a:pt x="41354" y="6958"/>
                  <a:pt x="41028" y="6907"/>
                  <a:pt x="40502" y="6682"/>
                </a:cubicBezTo>
                <a:cubicBezTo>
                  <a:pt x="40151" y="6557"/>
                  <a:pt x="39926" y="6431"/>
                  <a:pt x="40001" y="6381"/>
                </a:cubicBezTo>
                <a:cubicBezTo>
                  <a:pt x="40076" y="6381"/>
                  <a:pt x="40201" y="6406"/>
                  <a:pt x="40276" y="6456"/>
                </a:cubicBezTo>
                <a:cubicBezTo>
                  <a:pt x="40317" y="6496"/>
                  <a:pt x="40381" y="6516"/>
                  <a:pt x="40480" y="6516"/>
                </a:cubicBezTo>
                <a:cubicBezTo>
                  <a:pt x="40629" y="6516"/>
                  <a:pt x="40858" y="6471"/>
                  <a:pt x="41204" y="6381"/>
                </a:cubicBezTo>
                <a:cubicBezTo>
                  <a:pt x="41830" y="6206"/>
                  <a:pt x="42256" y="6181"/>
                  <a:pt x="43058" y="6181"/>
                </a:cubicBezTo>
                <a:close/>
                <a:moveTo>
                  <a:pt x="22810" y="2316"/>
                </a:moveTo>
                <a:cubicBezTo>
                  <a:pt x="22905" y="2316"/>
                  <a:pt x="22958" y="2357"/>
                  <a:pt x="22958" y="2446"/>
                </a:cubicBezTo>
                <a:cubicBezTo>
                  <a:pt x="22958" y="2897"/>
                  <a:pt x="22156" y="3875"/>
                  <a:pt x="20627" y="5379"/>
                </a:cubicBezTo>
                <a:lnTo>
                  <a:pt x="18973" y="7008"/>
                </a:lnTo>
                <a:lnTo>
                  <a:pt x="18196" y="7033"/>
                </a:lnTo>
                <a:cubicBezTo>
                  <a:pt x="18064" y="7040"/>
                  <a:pt x="17941" y="7043"/>
                  <a:pt x="17832" y="7043"/>
                </a:cubicBezTo>
                <a:cubicBezTo>
                  <a:pt x="17570" y="7043"/>
                  <a:pt x="17394" y="7025"/>
                  <a:pt x="17394" y="7008"/>
                </a:cubicBezTo>
                <a:cubicBezTo>
                  <a:pt x="17394" y="6807"/>
                  <a:pt x="18447" y="5579"/>
                  <a:pt x="19224" y="4802"/>
                </a:cubicBezTo>
                <a:cubicBezTo>
                  <a:pt x="20653" y="3436"/>
                  <a:pt x="22312" y="2316"/>
                  <a:pt x="22810" y="2316"/>
                </a:cubicBezTo>
                <a:close/>
                <a:moveTo>
                  <a:pt x="14815" y="1651"/>
                </a:moveTo>
                <a:cubicBezTo>
                  <a:pt x="14960" y="1651"/>
                  <a:pt x="14953" y="1807"/>
                  <a:pt x="14838" y="2171"/>
                </a:cubicBezTo>
                <a:cubicBezTo>
                  <a:pt x="14612" y="2797"/>
                  <a:pt x="13534" y="4125"/>
                  <a:pt x="11956" y="5654"/>
                </a:cubicBezTo>
                <a:cubicBezTo>
                  <a:pt x="10477" y="7108"/>
                  <a:pt x="10452" y="7108"/>
                  <a:pt x="9976" y="7108"/>
                </a:cubicBezTo>
                <a:cubicBezTo>
                  <a:pt x="9954" y="7108"/>
                  <a:pt x="9933" y="7108"/>
                  <a:pt x="9912" y="7108"/>
                </a:cubicBezTo>
                <a:cubicBezTo>
                  <a:pt x="9375" y="7108"/>
                  <a:pt x="9407" y="7085"/>
                  <a:pt x="10276" y="5805"/>
                </a:cubicBezTo>
                <a:cubicBezTo>
                  <a:pt x="11429" y="4125"/>
                  <a:pt x="13334" y="2271"/>
                  <a:pt x="14462" y="1770"/>
                </a:cubicBezTo>
                <a:cubicBezTo>
                  <a:pt x="14624" y="1693"/>
                  <a:pt x="14740" y="1651"/>
                  <a:pt x="14815" y="1651"/>
                </a:cubicBezTo>
                <a:close/>
                <a:moveTo>
                  <a:pt x="32507" y="6983"/>
                </a:moveTo>
                <a:lnTo>
                  <a:pt x="32958" y="7033"/>
                </a:lnTo>
                <a:cubicBezTo>
                  <a:pt x="33259" y="7083"/>
                  <a:pt x="33685" y="7258"/>
                  <a:pt x="34136" y="7559"/>
                </a:cubicBezTo>
                <a:cubicBezTo>
                  <a:pt x="36016" y="8762"/>
                  <a:pt x="37444" y="9890"/>
                  <a:pt x="37695" y="10341"/>
                </a:cubicBezTo>
                <a:cubicBezTo>
                  <a:pt x="37743" y="10437"/>
                  <a:pt x="37750" y="10482"/>
                  <a:pt x="37683" y="10482"/>
                </a:cubicBezTo>
                <a:cubicBezTo>
                  <a:pt x="37645" y="10482"/>
                  <a:pt x="37584" y="10468"/>
                  <a:pt x="37495" y="10441"/>
                </a:cubicBezTo>
                <a:cubicBezTo>
                  <a:pt x="36417" y="10141"/>
                  <a:pt x="33785" y="8386"/>
                  <a:pt x="32833" y="7334"/>
                </a:cubicBezTo>
                <a:lnTo>
                  <a:pt x="32507" y="6983"/>
                </a:lnTo>
                <a:close/>
                <a:moveTo>
                  <a:pt x="25264" y="7409"/>
                </a:moveTo>
                <a:lnTo>
                  <a:pt x="25740" y="7459"/>
                </a:lnTo>
                <a:cubicBezTo>
                  <a:pt x="26216" y="7509"/>
                  <a:pt x="26342" y="7609"/>
                  <a:pt x="27670" y="8837"/>
                </a:cubicBezTo>
                <a:cubicBezTo>
                  <a:pt x="29550" y="10592"/>
                  <a:pt x="30427" y="11469"/>
                  <a:pt x="30427" y="11594"/>
                </a:cubicBezTo>
                <a:cubicBezTo>
                  <a:pt x="30427" y="11630"/>
                  <a:pt x="30399" y="11647"/>
                  <a:pt x="30349" y="11647"/>
                </a:cubicBezTo>
                <a:cubicBezTo>
                  <a:pt x="30156" y="11647"/>
                  <a:pt x="29621" y="11391"/>
                  <a:pt x="29023" y="10993"/>
                </a:cubicBezTo>
                <a:cubicBezTo>
                  <a:pt x="28246" y="10491"/>
                  <a:pt x="26442" y="8837"/>
                  <a:pt x="25715" y="7960"/>
                </a:cubicBezTo>
                <a:lnTo>
                  <a:pt x="25264" y="7409"/>
                </a:lnTo>
                <a:close/>
                <a:moveTo>
                  <a:pt x="9650" y="7760"/>
                </a:moveTo>
                <a:cubicBezTo>
                  <a:pt x="9951" y="7760"/>
                  <a:pt x="10201" y="7860"/>
                  <a:pt x="10677" y="8186"/>
                </a:cubicBezTo>
                <a:cubicBezTo>
                  <a:pt x="12031" y="9113"/>
                  <a:pt x="15038" y="11795"/>
                  <a:pt x="15038" y="12095"/>
                </a:cubicBezTo>
                <a:cubicBezTo>
                  <a:pt x="15038" y="12148"/>
                  <a:pt x="14998" y="12174"/>
                  <a:pt x="14923" y="12174"/>
                </a:cubicBezTo>
                <a:cubicBezTo>
                  <a:pt x="14748" y="12174"/>
                  <a:pt x="14385" y="12033"/>
                  <a:pt x="13910" y="11770"/>
                </a:cubicBezTo>
                <a:cubicBezTo>
                  <a:pt x="13033" y="11293"/>
                  <a:pt x="12006" y="10466"/>
                  <a:pt x="10577" y="9088"/>
                </a:cubicBezTo>
                <a:lnTo>
                  <a:pt x="9224" y="7760"/>
                </a:lnTo>
                <a:close/>
                <a:moveTo>
                  <a:pt x="19123" y="7760"/>
                </a:moveTo>
                <a:lnTo>
                  <a:pt x="20552" y="8988"/>
                </a:lnTo>
                <a:cubicBezTo>
                  <a:pt x="21329" y="9664"/>
                  <a:pt x="22206" y="10466"/>
                  <a:pt x="22482" y="10767"/>
                </a:cubicBezTo>
                <a:cubicBezTo>
                  <a:pt x="22983" y="11344"/>
                  <a:pt x="23585" y="12221"/>
                  <a:pt x="23585" y="12371"/>
                </a:cubicBezTo>
                <a:cubicBezTo>
                  <a:pt x="23585" y="12391"/>
                  <a:pt x="23567" y="12401"/>
                  <a:pt x="23534" y="12401"/>
                </a:cubicBezTo>
                <a:cubicBezTo>
                  <a:pt x="23322" y="12401"/>
                  <a:pt x="22498" y="12013"/>
                  <a:pt x="21956" y="11644"/>
                </a:cubicBezTo>
                <a:cubicBezTo>
                  <a:pt x="21329" y="11243"/>
                  <a:pt x="20101" y="10191"/>
                  <a:pt x="18472" y="8637"/>
                </a:cubicBezTo>
                <a:lnTo>
                  <a:pt x="17570" y="7760"/>
                </a:lnTo>
                <a:close/>
                <a:moveTo>
                  <a:pt x="1429" y="7434"/>
                </a:moveTo>
                <a:cubicBezTo>
                  <a:pt x="1630" y="7434"/>
                  <a:pt x="1830" y="7484"/>
                  <a:pt x="1880" y="7559"/>
                </a:cubicBezTo>
                <a:cubicBezTo>
                  <a:pt x="1901" y="7600"/>
                  <a:pt x="2005" y="7641"/>
                  <a:pt x="2110" y="7641"/>
                </a:cubicBezTo>
                <a:cubicBezTo>
                  <a:pt x="2134" y="7641"/>
                  <a:pt x="2158" y="7639"/>
                  <a:pt x="2181" y="7634"/>
                </a:cubicBezTo>
                <a:cubicBezTo>
                  <a:pt x="2190" y="7632"/>
                  <a:pt x="2200" y="7632"/>
                  <a:pt x="2211" y="7632"/>
                </a:cubicBezTo>
                <a:cubicBezTo>
                  <a:pt x="2350" y="7632"/>
                  <a:pt x="2627" y="7776"/>
                  <a:pt x="2883" y="7985"/>
                </a:cubicBezTo>
                <a:cubicBezTo>
                  <a:pt x="3159" y="8211"/>
                  <a:pt x="3860" y="8762"/>
                  <a:pt x="4487" y="9263"/>
                </a:cubicBezTo>
                <a:cubicBezTo>
                  <a:pt x="6617" y="10918"/>
                  <a:pt x="7369" y="11619"/>
                  <a:pt x="7695" y="12171"/>
                </a:cubicBezTo>
                <a:cubicBezTo>
                  <a:pt x="8046" y="12797"/>
                  <a:pt x="8071" y="12872"/>
                  <a:pt x="7870" y="12872"/>
                </a:cubicBezTo>
                <a:cubicBezTo>
                  <a:pt x="7620" y="12872"/>
                  <a:pt x="6141" y="12121"/>
                  <a:pt x="5239" y="11519"/>
                </a:cubicBezTo>
                <a:cubicBezTo>
                  <a:pt x="4236" y="10842"/>
                  <a:pt x="2356" y="9088"/>
                  <a:pt x="1554" y="8085"/>
                </a:cubicBezTo>
                <a:lnTo>
                  <a:pt x="1053" y="7434"/>
                </a:lnTo>
                <a:close/>
                <a:moveTo>
                  <a:pt x="7359" y="1"/>
                </a:moveTo>
                <a:cubicBezTo>
                  <a:pt x="7215" y="1"/>
                  <a:pt x="7058" y="30"/>
                  <a:pt x="6893" y="90"/>
                </a:cubicBezTo>
                <a:cubicBezTo>
                  <a:pt x="5489" y="592"/>
                  <a:pt x="2181" y="3775"/>
                  <a:pt x="502" y="6181"/>
                </a:cubicBezTo>
                <a:cubicBezTo>
                  <a:pt x="226" y="6582"/>
                  <a:pt x="1" y="6958"/>
                  <a:pt x="1" y="7058"/>
                </a:cubicBezTo>
                <a:cubicBezTo>
                  <a:pt x="1" y="7409"/>
                  <a:pt x="1955" y="9715"/>
                  <a:pt x="3234" y="10842"/>
                </a:cubicBezTo>
                <a:cubicBezTo>
                  <a:pt x="4788" y="12221"/>
                  <a:pt x="7043" y="13524"/>
                  <a:pt x="7845" y="13524"/>
                </a:cubicBezTo>
                <a:cubicBezTo>
                  <a:pt x="8622" y="13524"/>
                  <a:pt x="8848" y="12973"/>
                  <a:pt x="8447" y="12070"/>
                </a:cubicBezTo>
                <a:cubicBezTo>
                  <a:pt x="8146" y="11394"/>
                  <a:pt x="7595" y="10842"/>
                  <a:pt x="5464" y="9163"/>
                </a:cubicBezTo>
                <a:cubicBezTo>
                  <a:pt x="4412" y="8311"/>
                  <a:pt x="3534" y="7609"/>
                  <a:pt x="3560" y="7609"/>
                </a:cubicBezTo>
                <a:lnTo>
                  <a:pt x="3560" y="7609"/>
                </a:lnTo>
                <a:cubicBezTo>
                  <a:pt x="3560" y="7609"/>
                  <a:pt x="4161" y="7609"/>
                  <a:pt x="4863" y="7659"/>
                </a:cubicBezTo>
                <a:cubicBezTo>
                  <a:pt x="5565" y="7709"/>
                  <a:pt x="6617" y="7760"/>
                  <a:pt x="7194" y="7760"/>
                </a:cubicBezTo>
                <a:lnTo>
                  <a:pt x="8271" y="7760"/>
                </a:lnTo>
                <a:lnTo>
                  <a:pt x="9875" y="9339"/>
                </a:lnTo>
                <a:cubicBezTo>
                  <a:pt x="12131" y="11569"/>
                  <a:pt x="13760" y="12722"/>
                  <a:pt x="14888" y="12847"/>
                </a:cubicBezTo>
                <a:cubicBezTo>
                  <a:pt x="14949" y="12855"/>
                  <a:pt x="15008" y="12859"/>
                  <a:pt x="15064" y="12859"/>
                </a:cubicBezTo>
                <a:cubicBezTo>
                  <a:pt x="15739" y="12859"/>
                  <a:pt x="16006" y="12316"/>
                  <a:pt x="15590" y="11644"/>
                </a:cubicBezTo>
                <a:cubicBezTo>
                  <a:pt x="15264" y="11118"/>
                  <a:pt x="13560" y="9539"/>
                  <a:pt x="11880" y="8211"/>
                </a:cubicBezTo>
                <a:lnTo>
                  <a:pt x="11304" y="7760"/>
                </a:lnTo>
                <a:lnTo>
                  <a:pt x="16542" y="7760"/>
                </a:lnTo>
                <a:lnTo>
                  <a:pt x="18221" y="9339"/>
                </a:lnTo>
                <a:cubicBezTo>
                  <a:pt x="20452" y="11444"/>
                  <a:pt x="21329" y="12171"/>
                  <a:pt x="22357" y="12672"/>
                </a:cubicBezTo>
                <a:cubicBezTo>
                  <a:pt x="22915" y="12951"/>
                  <a:pt x="23429" y="13101"/>
                  <a:pt x="23789" y="13101"/>
                </a:cubicBezTo>
                <a:cubicBezTo>
                  <a:pt x="23978" y="13101"/>
                  <a:pt x="24125" y="13059"/>
                  <a:pt x="24211" y="12973"/>
                </a:cubicBezTo>
                <a:cubicBezTo>
                  <a:pt x="24763" y="12396"/>
                  <a:pt x="23635" y="10742"/>
                  <a:pt x="21254" y="8687"/>
                </a:cubicBezTo>
                <a:cubicBezTo>
                  <a:pt x="20076" y="7659"/>
                  <a:pt x="20001" y="7709"/>
                  <a:pt x="22557" y="7609"/>
                </a:cubicBezTo>
                <a:lnTo>
                  <a:pt x="24362" y="7534"/>
                </a:lnTo>
                <a:lnTo>
                  <a:pt x="25790" y="9038"/>
                </a:lnTo>
                <a:cubicBezTo>
                  <a:pt x="27870" y="11193"/>
                  <a:pt x="29474" y="12346"/>
                  <a:pt x="30452" y="12346"/>
                </a:cubicBezTo>
                <a:cubicBezTo>
                  <a:pt x="31204" y="12346"/>
                  <a:pt x="31404" y="11720"/>
                  <a:pt x="30878" y="10993"/>
                </a:cubicBezTo>
                <a:cubicBezTo>
                  <a:pt x="30703" y="10767"/>
                  <a:pt x="29775" y="9865"/>
                  <a:pt x="28823" y="8988"/>
                </a:cubicBezTo>
                <a:cubicBezTo>
                  <a:pt x="27870" y="8110"/>
                  <a:pt x="27119" y="7384"/>
                  <a:pt x="27169" y="7384"/>
                </a:cubicBezTo>
                <a:cubicBezTo>
                  <a:pt x="27219" y="7359"/>
                  <a:pt x="28221" y="7283"/>
                  <a:pt x="29374" y="7233"/>
                </a:cubicBezTo>
                <a:lnTo>
                  <a:pt x="31479" y="7108"/>
                </a:lnTo>
                <a:lnTo>
                  <a:pt x="32532" y="8035"/>
                </a:lnTo>
                <a:cubicBezTo>
                  <a:pt x="33685" y="9063"/>
                  <a:pt x="35590" y="10366"/>
                  <a:pt x="36567" y="10817"/>
                </a:cubicBezTo>
                <a:cubicBezTo>
                  <a:pt x="36893" y="10968"/>
                  <a:pt x="37419" y="11118"/>
                  <a:pt x="37695" y="11143"/>
                </a:cubicBezTo>
                <a:cubicBezTo>
                  <a:pt x="37814" y="11156"/>
                  <a:pt x="37907" y="11164"/>
                  <a:pt x="37982" y="11164"/>
                </a:cubicBezTo>
                <a:cubicBezTo>
                  <a:pt x="38191" y="11164"/>
                  <a:pt x="38261" y="11102"/>
                  <a:pt x="38372" y="10918"/>
                </a:cubicBezTo>
                <a:cubicBezTo>
                  <a:pt x="38497" y="10742"/>
                  <a:pt x="38522" y="10542"/>
                  <a:pt x="38497" y="10366"/>
                </a:cubicBezTo>
                <a:cubicBezTo>
                  <a:pt x="38347" y="9815"/>
                  <a:pt x="37043" y="8637"/>
                  <a:pt x="35139" y="7384"/>
                </a:cubicBezTo>
                <a:lnTo>
                  <a:pt x="34337" y="6857"/>
                </a:lnTo>
                <a:lnTo>
                  <a:pt x="36417" y="6682"/>
                </a:lnTo>
                <a:cubicBezTo>
                  <a:pt x="37242" y="6609"/>
                  <a:pt x="37987" y="6562"/>
                  <a:pt x="38357" y="6562"/>
                </a:cubicBezTo>
                <a:cubicBezTo>
                  <a:pt x="38492" y="6562"/>
                  <a:pt x="38577" y="6568"/>
                  <a:pt x="38597" y="6582"/>
                </a:cubicBezTo>
                <a:cubicBezTo>
                  <a:pt x="38647" y="6632"/>
                  <a:pt x="39174" y="6857"/>
                  <a:pt x="39750" y="7108"/>
                </a:cubicBezTo>
                <a:cubicBezTo>
                  <a:pt x="40695" y="7505"/>
                  <a:pt x="41580" y="7708"/>
                  <a:pt x="42409" y="7708"/>
                </a:cubicBezTo>
                <a:cubicBezTo>
                  <a:pt x="43097" y="7708"/>
                  <a:pt x="43748" y="7568"/>
                  <a:pt x="44362" y="7283"/>
                </a:cubicBezTo>
                <a:cubicBezTo>
                  <a:pt x="45239" y="6882"/>
                  <a:pt x="45414" y="6206"/>
                  <a:pt x="44763" y="5805"/>
                </a:cubicBezTo>
                <a:cubicBezTo>
                  <a:pt x="44402" y="5596"/>
                  <a:pt x="43583" y="5459"/>
                  <a:pt x="42793" y="5459"/>
                </a:cubicBezTo>
                <a:cubicBezTo>
                  <a:pt x="42539" y="5459"/>
                  <a:pt x="42288" y="5473"/>
                  <a:pt x="42056" y="5504"/>
                </a:cubicBezTo>
                <a:cubicBezTo>
                  <a:pt x="41605" y="5554"/>
                  <a:pt x="40828" y="5629"/>
                  <a:pt x="40302" y="5679"/>
                </a:cubicBezTo>
                <a:cubicBezTo>
                  <a:pt x="38873" y="5755"/>
                  <a:pt x="35439" y="6055"/>
                  <a:pt x="35038" y="6105"/>
                </a:cubicBezTo>
                <a:lnTo>
                  <a:pt x="34687" y="6156"/>
                </a:lnTo>
                <a:lnTo>
                  <a:pt x="34687" y="6156"/>
                </a:lnTo>
                <a:lnTo>
                  <a:pt x="35189" y="5579"/>
                </a:lnTo>
                <a:cubicBezTo>
                  <a:pt x="35991" y="4702"/>
                  <a:pt x="36893" y="3574"/>
                  <a:pt x="37068" y="3198"/>
                </a:cubicBezTo>
                <a:cubicBezTo>
                  <a:pt x="37419" y="2521"/>
                  <a:pt x="37194" y="1895"/>
                  <a:pt x="36592" y="1895"/>
                </a:cubicBezTo>
                <a:cubicBezTo>
                  <a:pt x="35715" y="1895"/>
                  <a:pt x="32783" y="4201"/>
                  <a:pt x="31605" y="5805"/>
                </a:cubicBezTo>
                <a:lnTo>
                  <a:pt x="31154" y="6456"/>
                </a:lnTo>
                <a:lnTo>
                  <a:pt x="29800" y="6532"/>
                </a:lnTo>
                <a:cubicBezTo>
                  <a:pt x="29048" y="6557"/>
                  <a:pt x="28146" y="6607"/>
                  <a:pt x="27795" y="6657"/>
                </a:cubicBezTo>
                <a:lnTo>
                  <a:pt x="27169" y="6732"/>
                </a:lnTo>
                <a:lnTo>
                  <a:pt x="28397" y="5454"/>
                </a:lnTo>
                <a:cubicBezTo>
                  <a:pt x="29073" y="4752"/>
                  <a:pt x="29800" y="3950"/>
                  <a:pt x="29976" y="3674"/>
                </a:cubicBezTo>
                <a:cubicBezTo>
                  <a:pt x="30853" y="2396"/>
                  <a:pt x="30803" y="1344"/>
                  <a:pt x="29850" y="1344"/>
                </a:cubicBezTo>
                <a:cubicBezTo>
                  <a:pt x="29023" y="1344"/>
                  <a:pt x="26166" y="4125"/>
                  <a:pt x="24938" y="6131"/>
                </a:cubicBezTo>
                <a:cubicBezTo>
                  <a:pt x="24487" y="6907"/>
                  <a:pt x="24587" y="6882"/>
                  <a:pt x="21880" y="6958"/>
                </a:cubicBezTo>
                <a:lnTo>
                  <a:pt x="19900" y="7033"/>
                </a:lnTo>
                <a:lnTo>
                  <a:pt x="20652" y="6356"/>
                </a:lnTo>
                <a:cubicBezTo>
                  <a:pt x="22507" y="4702"/>
                  <a:pt x="23484" y="3424"/>
                  <a:pt x="23560" y="2547"/>
                </a:cubicBezTo>
                <a:cubicBezTo>
                  <a:pt x="23610" y="2070"/>
                  <a:pt x="23585" y="1995"/>
                  <a:pt x="23309" y="1795"/>
                </a:cubicBezTo>
                <a:cubicBezTo>
                  <a:pt x="23151" y="1672"/>
                  <a:pt x="23030" y="1610"/>
                  <a:pt x="22886" y="1610"/>
                </a:cubicBezTo>
                <a:cubicBezTo>
                  <a:pt x="22824" y="1610"/>
                  <a:pt x="22758" y="1622"/>
                  <a:pt x="22682" y="1644"/>
                </a:cubicBezTo>
                <a:cubicBezTo>
                  <a:pt x="21254" y="1945"/>
                  <a:pt x="18171" y="4501"/>
                  <a:pt x="17018" y="6306"/>
                </a:cubicBezTo>
                <a:lnTo>
                  <a:pt x="16517" y="7108"/>
                </a:lnTo>
                <a:lnTo>
                  <a:pt x="11479" y="7108"/>
                </a:lnTo>
                <a:lnTo>
                  <a:pt x="12983" y="5604"/>
                </a:lnTo>
                <a:cubicBezTo>
                  <a:pt x="14963" y="3574"/>
                  <a:pt x="15590" y="2647"/>
                  <a:pt x="15590" y="1745"/>
                </a:cubicBezTo>
                <a:cubicBezTo>
                  <a:pt x="15590" y="1210"/>
                  <a:pt x="15345" y="931"/>
                  <a:pt x="14921" y="931"/>
                </a:cubicBezTo>
                <a:cubicBezTo>
                  <a:pt x="14710" y="931"/>
                  <a:pt x="14453" y="1001"/>
                  <a:pt x="14161" y="1143"/>
                </a:cubicBezTo>
                <a:cubicBezTo>
                  <a:pt x="12532" y="1995"/>
                  <a:pt x="10352" y="4226"/>
                  <a:pt x="9073" y="6381"/>
                </a:cubicBezTo>
                <a:lnTo>
                  <a:pt x="8597" y="7133"/>
                </a:lnTo>
                <a:lnTo>
                  <a:pt x="7319" y="7083"/>
                </a:lnTo>
                <a:cubicBezTo>
                  <a:pt x="6617" y="7033"/>
                  <a:pt x="5414" y="6983"/>
                  <a:pt x="4612" y="6958"/>
                </a:cubicBezTo>
                <a:lnTo>
                  <a:pt x="3209" y="6882"/>
                </a:lnTo>
                <a:lnTo>
                  <a:pt x="4186" y="6080"/>
                </a:lnTo>
                <a:cubicBezTo>
                  <a:pt x="6993" y="3800"/>
                  <a:pt x="8221" y="2221"/>
                  <a:pt x="8221" y="993"/>
                </a:cubicBezTo>
                <a:cubicBezTo>
                  <a:pt x="8221" y="367"/>
                  <a:pt x="7870" y="1"/>
                  <a:pt x="7359" y="1"/>
                </a:cubicBezTo>
                <a:close/>
              </a:path>
            </a:pathLst>
          </a:custGeom>
          <a:solidFill>
            <a:srgbClr val="CDF9E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47" name="Google Shape;2047;p30"/>
          <p:cNvSpPr/>
          <p:nvPr/>
        </p:nvSpPr>
        <p:spPr>
          <a:xfrm rot="-7406149">
            <a:off x="1344622" y="2256046"/>
            <a:ext cx="1167320" cy="573247"/>
          </a:xfrm>
          <a:custGeom>
            <a:rect l="l" t="t" r="r" b="b"/>
            <a:pathLst>
              <a:path w="46693" h="22930" extrusionOk="0">
                <a:moveTo>
                  <a:pt x="16216" y="0"/>
                </a:moveTo>
                <a:cubicBezTo>
                  <a:pt x="16166" y="0"/>
                  <a:pt x="15890" y="76"/>
                  <a:pt x="15614" y="176"/>
                </a:cubicBezTo>
                <a:cubicBezTo>
                  <a:pt x="14462" y="527"/>
                  <a:pt x="11755" y="1629"/>
                  <a:pt x="10326" y="2306"/>
                </a:cubicBezTo>
                <a:cubicBezTo>
                  <a:pt x="7043" y="3885"/>
                  <a:pt x="4837" y="5314"/>
                  <a:pt x="2782" y="7193"/>
                </a:cubicBezTo>
                <a:cubicBezTo>
                  <a:pt x="1304" y="8522"/>
                  <a:pt x="777" y="9198"/>
                  <a:pt x="401" y="10251"/>
                </a:cubicBezTo>
                <a:cubicBezTo>
                  <a:pt x="0" y="11304"/>
                  <a:pt x="25" y="11454"/>
                  <a:pt x="702" y="11930"/>
                </a:cubicBezTo>
                <a:cubicBezTo>
                  <a:pt x="1028" y="12131"/>
                  <a:pt x="2055" y="13008"/>
                  <a:pt x="3008" y="13835"/>
                </a:cubicBezTo>
                <a:cubicBezTo>
                  <a:pt x="9023" y="19123"/>
                  <a:pt x="11730" y="20978"/>
                  <a:pt x="15665" y="22482"/>
                </a:cubicBezTo>
                <a:cubicBezTo>
                  <a:pt x="16472" y="22792"/>
                  <a:pt x="16904" y="22930"/>
                  <a:pt x="17170" y="22930"/>
                </a:cubicBezTo>
                <a:cubicBezTo>
                  <a:pt x="17333" y="22930"/>
                  <a:pt x="17433" y="22878"/>
                  <a:pt x="17519" y="22782"/>
                </a:cubicBezTo>
                <a:cubicBezTo>
                  <a:pt x="17720" y="22557"/>
                  <a:pt x="17619" y="22407"/>
                  <a:pt x="15915" y="20452"/>
                </a:cubicBezTo>
                <a:cubicBezTo>
                  <a:pt x="12582" y="16642"/>
                  <a:pt x="9624" y="14386"/>
                  <a:pt x="5464" y="12557"/>
                </a:cubicBezTo>
                <a:cubicBezTo>
                  <a:pt x="4812" y="12256"/>
                  <a:pt x="4060" y="11930"/>
                  <a:pt x="3785" y="11855"/>
                </a:cubicBezTo>
                <a:cubicBezTo>
                  <a:pt x="3309" y="11705"/>
                  <a:pt x="3284" y="11680"/>
                  <a:pt x="3559" y="11604"/>
                </a:cubicBezTo>
                <a:cubicBezTo>
                  <a:pt x="3666" y="11587"/>
                  <a:pt x="4022" y="11569"/>
                  <a:pt x="4444" y="11569"/>
                </a:cubicBezTo>
                <a:cubicBezTo>
                  <a:pt x="4619" y="11569"/>
                  <a:pt x="4804" y="11572"/>
                  <a:pt x="4988" y="11579"/>
                </a:cubicBezTo>
                <a:cubicBezTo>
                  <a:pt x="5614" y="11579"/>
                  <a:pt x="6792" y="11554"/>
                  <a:pt x="7619" y="11529"/>
                </a:cubicBezTo>
                <a:cubicBezTo>
                  <a:pt x="8446" y="11504"/>
                  <a:pt x="9850" y="11454"/>
                  <a:pt x="10777" y="11454"/>
                </a:cubicBezTo>
                <a:lnTo>
                  <a:pt x="12431" y="11429"/>
                </a:lnTo>
                <a:lnTo>
                  <a:pt x="13334" y="12256"/>
                </a:lnTo>
                <a:cubicBezTo>
                  <a:pt x="15765" y="14487"/>
                  <a:pt x="20376" y="17870"/>
                  <a:pt x="22306" y="18848"/>
                </a:cubicBezTo>
                <a:cubicBezTo>
                  <a:pt x="23968" y="19667"/>
                  <a:pt x="26219" y="20464"/>
                  <a:pt x="26878" y="20464"/>
                </a:cubicBezTo>
                <a:cubicBezTo>
                  <a:pt x="26924" y="20464"/>
                  <a:pt x="26963" y="20460"/>
                  <a:pt x="26993" y="20452"/>
                </a:cubicBezTo>
                <a:cubicBezTo>
                  <a:pt x="27519" y="20301"/>
                  <a:pt x="27269" y="19925"/>
                  <a:pt x="25614" y="18171"/>
                </a:cubicBezTo>
                <a:cubicBezTo>
                  <a:pt x="22707" y="15138"/>
                  <a:pt x="19875" y="13183"/>
                  <a:pt x="16441" y="11855"/>
                </a:cubicBezTo>
                <a:lnTo>
                  <a:pt x="15088" y="11329"/>
                </a:lnTo>
                <a:lnTo>
                  <a:pt x="15715" y="11304"/>
                </a:lnTo>
                <a:cubicBezTo>
                  <a:pt x="16760" y="11194"/>
                  <a:pt x="21177" y="11124"/>
                  <a:pt x="23489" y="11124"/>
                </a:cubicBezTo>
                <a:cubicBezTo>
                  <a:pt x="24335" y="11124"/>
                  <a:pt x="24899" y="11133"/>
                  <a:pt x="24913" y="11153"/>
                </a:cubicBezTo>
                <a:cubicBezTo>
                  <a:pt x="24963" y="11304"/>
                  <a:pt x="27645" y="13710"/>
                  <a:pt x="28472" y="14361"/>
                </a:cubicBezTo>
                <a:cubicBezTo>
                  <a:pt x="30126" y="15715"/>
                  <a:pt x="31504" y="16442"/>
                  <a:pt x="34061" y="17394"/>
                </a:cubicBezTo>
                <a:cubicBezTo>
                  <a:pt x="35412" y="17883"/>
                  <a:pt x="36304" y="18128"/>
                  <a:pt x="36737" y="18128"/>
                </a:cubicBezTo>
                <a:cubicBezTo>
                  <a:pt x="36858" y="18128"/>
                  <a:pt x="36944" y="18109"/>
                  <a:pt x="36993" y="18071"/>
                </a:cubicBezTo>
                <a:cubicBezTo>
                  <a:pt x="37369" y="17795"/>
                  <a:pt x="37118" y="17444"/>
                  <a:pt x="35615" y="16216"/>
                </a:cubicBezTo>
                <a:cubicBezTo>
                  <a:pt x="32507" y="13710"/>
                  <a:pt x="29875" y="11955"/>
                  <a:pt x="28371" y="11379"/>
                </a:cubicBezTo>
                <a:lnTo>
                  <a:pt x="27920" y="11203"/>
                </a:lnTo>
                <a:lnTo>
                  <a:pt x="28898" y="11153"/>
                </a:lnTo>
                <a:cubicBezTo>
                  <a:pt x="29052" y="11146"/>
                  <a:pt x="29275" y="11143"/>
                  <a:pt x="29541" y="11143"/>
                </a:cubicBezTo>
                <a:cubicBezTo>
                  <a:pt x="30183" y="11143"/>
                  <a:pt x="31075" y="11161"/>
                  <a:pt x="31855" y="11178"/>
                </a:cubicBezTo>
                <a:cubicBezTo>
                  <a:pt x="33409" y="11203"/>
                  <a:pt x="33885" y="11254"/>
                  <a:pt x="34086" y="11404"/>
                </a:cubicBezTo>
                <a:cubicBezTo>
                  <a:pt x="34211" y="11504"/>
                  <a:pt x="34888" y="11730"/>
                  <a:pt x="35564" y="11930"/>
                </a:cubicBezTo>
                <a:cubicBezTo>
                  <a:pt x="36692" y="12256"/>
                  <a:pt x="37018" y="12306"/>
                  <a:pt x="38722" y="12356"/>
                </a:cubicBezTo>
                <a:cubicBezTo>
                  <a:pt x="39077" y="12361"/>
                  <a:pt x="39374" y="12366"/>
                  <a:pt x="39642" y="12366"/>
                </a:cubicBezTo>
                <a:cubicBezTo>
                  <a:pt x="40680" y="12366"/>
                  <a:pt x="41286" y="12304"/>
                  <a:pt x="43158" y="12005"/>
                </a:cubicBezTo>
                <a:cubicBezTo>
                  <a:pt x="46266" y="11504"/>
                  <a:pt x="46592" y="11429"/>
                  <a:pt x="46642" y="11078"/>
                </a:cubicBezTo>
                <a:cubicBezTo>
                  <a:pt x="46692" y="10752"/>
                  <a:pt x="46542" y="10677"/>
                  <a:pt x="44687" y="10201"/>
                </a:cubicBezTo>
                <a:cubicBezTo>
                  <a:pt x="42106" y="9499"/>
                  <a:pt x="41078" y="9349"/>
                  <a:pt x="38873" y="9274"/>
                </a:cubicBezTo>
                <a:cubicBezTo>
                  <a:pt x="38354" y="9252"/>
                  <a:pt x="37931" y="9238"/>
                  <a:pt x="37569" y="9238"/>
                </a:cubicBezTo>
                <a:cubicBezTo>
                  <a:pt x="36266" y="9238"/>
                  <a:pt x="35731" y="9412"/>
                  <a:pt x="34261" y="10000"/>
                </a:cubicBezTo>
                <a:lnTo>
                  <a:pt x="33008" y="10502"/>
                </a:lnTo>
                <a:lnTo>
                  <a:pt x="30602" y="10427"/>
                </a:lnTo>
                <a:lnTo>
                  <a:pt x="28196" y="10351"/>
                </a:lnTo>
                <a:lnTo>
                  <a:pt x="29198" y="9875"/>
                </a:lnTo>
                <a:cubicBezTo>
                  <a:pt x="30727" y="9148"/>
                  <a:pt x="32106" y="8221"/>
                  <a:pt x="33735" y="6792"/>
                </a:cubicBezTo>
                <a:cubicBezTo>
                  <a:pt x="34236" y="6391"/>
                  <a:pt x="35163" y="5564"/>
                  <a:pt x="35840" y="4988"/>
                </a:cubicBezTo>
                <a:cubicBezTo>
                  <a:pt x="36492" y="4437"/>
                  <a:pt x="37118" y="3835"/>
                  <a:pt x="37219" y="3685"/>
                </a:cubicBezTo>
                <a:cubicBezTo>
                  <a:pt x="37494" y="3309"/>
                  <a:pt x="37369" y="2958"/>
                  <a:pt x="36943" y="2958"/>
                </a:cubicBezTo>
                <a:cubicBezTo>
                  <a:pt x="36939" y="2958"/>
                  <a:pt x="36934" y="2958"/>
                  <a:pt x="36929" y="2958"/>
                </a:cubicBezTo>
                <a:cubicBezTo>
                  <a:pt x="36057" y="2958"/>
                  <a:pt x="30494" y="5319"/>
                  <a:pt x="29023" y="6341"/>
                </a:cubicBezTo>
                <a:cubicBezTo>
                  <a:pt x="27845" y="7118"/>
                  <a:pt x="26843" y="8096"/>
                  <a:pt x="25940" y="9274"/>
                </a:cubicBezTo>
                <a:cubicBezTo>
                  <a:pt x="25242" y="10181"/>
                  <a:pt x="25106" y="10354"/>
                  <a:pt x="24829" y="10354"/>
                </a:cubicBezTo>
                <a:cubicBezTo>
                  <a:pt x="24808" y="10354"/>
                  <a:pt x="24786" y="10353"/>
                  <a:pt x="24762" y="10351"/>
                </a:cubicBezTo>
                <a:cubicBezTo>
                  <a:pt x="24692" y="10349"/>
                  <a:pt x="24585" y="10349"/>
                  <a:pt x="24446" y="10349"/>
                </a:cubicBezTo>
                <a:cubicBezTo>
                  <a:pt x="22742" y="10349"/>
                  <a:pt x="16262" y="10482"/>
                  <a:pt x="14988" y="10552"/>
                </a:cubicBezTo>
                <a:lnTo>
                  <a:pt x="14411" y="10577"/>
                </a:lnTo>
                <a:lnTo>
                  <a:pt x="14988" y="10401"/>
                </a:lnTo>
                <a:cubicBezTo>
                  <a:pt x="15940" y="10076"/>
                  <a:pt x="18271" y="9073"/>
                  <a:pt x="19474" y="8472"/>
                </a:cubicBezTo>
                <a:cubicBezTo>
                  <a:pt x="21354" y="7494"/>
                  <a:pt x="26341" y="4286"/>
                  <a:pt x="27394" y="3359"/>
                </a:cubicBezTo>
                <a:cubicBezTo>
                  <a:pt x="27820" y="2983"/>
                  <a:pt x="27845" y="2908"/>
                  <a:pt x="27645" y="2582"/>
                </a:cubicBezTo>
                <a:cubicBezTo>
                  <a:pt x="27572" y="2488"/>
                  <a:pt x="27525" y="2438"/>
                  <a:pt x="27369" y="2438"/>
                </a:cubicBezTo>
                <a:cubicBezTo>
                  <a:pt x="27150" y="2438"/>
                  <a:pt x="26715" y="2538"/>
                  <a:pt x="25690" y="2757"/>
                </a:cubicBezTo>
                <a:cubicBezTo>
                  <a:pt x="23309" y="3284"/>
                  <a:pt x="21905" y="3735"/>
                  <a:pt x="20101" y="4537"/>
                </a:cubicBezTo>
                <a:cubicBezTo>
                  <a:pt x="17594" y="5665"/>
                  <a:pt x="15539" y="7018"/>
                  <a:pt x="13810" y="8722"/>
                </a:cubicBezTo>
                <a:cubicBezTo>
                  <a:pt x="13309" y="9198"/>
                  <a:pt x="12807" y="9825"/>
                  <a:pt x="12657" y="10076"/>
                </a:cubicBezTo>
                <a:cubicBezTo>
                  <a:pt x="12507" y="10326"/>
                  <a:pt x="12356" y="10552"/>
                  <a:pt x="12306" y="10577"/>
                </a:cubicBezTo>
                <a:cubicBezTo>
                  <a:pt x="12105" y="10687"/>
                  <a:pt x="6856" y="10810"/>
                  <a:pt x="4094" y="10810"/>
                </a:cubicBezTo>
                <a:cubicBezTo>
                  <a:pt x="3072" y="10810"/>
                  <a:pt x="2391" y="10793"/>
                  <a:pt x="2431" y="10752"/>
                </a:cubicBezTo>
                <a:cubicBezTo>
                  <a:pt x="2456" y="10727"/>
                  <a:pt x="3208" y="10301"/>
                  <a:pt x="4060" y="9800"/>
                </a:cubicBezTo>
                <a:cubicBezTo>
                  <a:pt x="6116" y="8647"/>
                  <a:pt x="8948" y="6893"/>
                  <a:pt x="10426" y="5840"/>
                </a:cubicBezTo>
                <a:cubicBezTo>
                  <a:pt x="13434" y="3760"/>
                  <a:pt x="16617" y="1003"/>
                  <a:pt x="16617" y="527"/>
                </a:cubicBezTo>
                <a:cubicBezTo>
                  <a:pt x="16642" y="351"/>
                  <a:pt x="16341" y="0"/>
                  <a:pt x="16216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48" name="Google Shape;2048;p30"/>
          <p:cNvSpPr/>
          <p:nvPr/>
        </p:nvSpPr>
        <p:spPr>
          <a:xfrm>
            <a:off x="3773775" y="3308850"/>
            <a:ext cx="1120950" cy="151975"/>
          </a:xfrm>
          <a:custGeom>
            <a:rect l="l" t="t" r="r" b="b"/>
            <a:pathLst>
              <a:path w="44838" h="6079" extrusionOk="0">
                <a:moveTo>
                  <a:pt x="5586" y="0"/>
                </a:moveTo>
                <a:cubicBezTo>
                  <a:pt x="5409" y="0"/>
                  <a:pt x="5142" y="160"/>
                  <a:pt x="4813" y="489"/>
                </a:cubicBezTo>
                <a:cubicBezTo>
                  <a:pt x="4512" y="765"/>
                  <a:pt x="3835" y="1266"/>
                  <a:pt x="3334" y="1617"/>
                </a:cubicBezTo>
                <a:lnTo>
                  <a:pt x="2381" y="2244"/>
                </a:lnTo>
                <a:lnTo>
                  <a:pt x="1630" y="2169"/>
                </a:lnTo>
                <a:cubicBezTo>
                  <a:pt x="1087" y="2106"/>
                  <a:pt x="731" y="2074"/>
                  <a:pt x="499" y="2074"/>
                </a:cubicBezTo>
                <a:cubicBezTo>
                  <a:pt x="173" y="2074"/>
                  <a:pt x="90" y="2137"/>
                  <a:pt x="76" y="2269"/>
                </a:cubicBezTo>
                <a:cubicBezTo>
                  <a:pt x="0" y="2570"/>
                  <a:pt x="151" y="2645"/>
                  <a:pt x="1103" y="2795"/>
                </a:cubicBezTo>
                <a:cubicBezTo>
                  <a:pt x="1855" y="2945"/>
                  <a:pt x="2106" y="3046"/>
                  <a:pt x="2757" y="3497"/>
                </a:cubicBezTo>
                <a:cubicBezTo>
                  <a:pt x="3209" y="3798"/>
                  <a:pt x="3835" y="4299"/>
                  <a:pt x="4211" y="4625"/>
                </a:cubicBezTo>
                <a:cubicBezTo>
                  <a:pt x="4620" y="5003"/>
                  <a:pt x="4900" y="5190"/>
                  <a:pt x="5070" y="5190"/>
                </a:cubicBezTo>
                <a:cubicBezTo>
                  <a:pt x="5181" y="5190"/>
                  <a:pt x="5244" y="5109"/>
                  <a:pt x="5264" y="4950"/>
                </a:cubicBezTo>
                <a:cubicBezTo>
                  <a:pt x="5314" y="4725"/>
                  <a:pt x="4512" y="3898"/>
                  <a:pt x="3735" y="3321"/>
                </a:cubicBezTo>
                <a:lnTo>
                  <a:pt x="3409" y="3071"/>
                </a:lnTo>
                <a:lnTo>
                  <a:pt x="3409" y="3071"/>
                </a:lnTo>
                <a:lnTo>
                  <a:pt x="3785" y="3121"/>
                </a:lnTo>
                <a:cubicBezTo>
                  <a:pt x="3985" y="3171"/>
                  <a:pt x="4888" y="3246"/>
                  <a:pt x="5740" y="3321"/>
                </a:cubicBezTo>
                <a:lnTo>
                  <a:pt x="7294" y="3447"/>
                </a:lnTo>
                <a:lnTo>
                  <a:pt x="8497" y="4148"/>
                </a:lnTo>
                <a:cubicBezTo>
                  <a:pt x="9173" y="4524"/>
                  <a:pt x="9825" y="4950"/>
                  <a:pt x="9950" y="5101"/>
                </a:cubicBezTo>
                <a:cubicBezTo>
                  <a:pt x="10096" y="5235"/>
                  <a:pt x="10236" y="5304"/>
                  <a:pt x="10352" y="5304"/>
                </a:cubicBezTo>
                <a:cubicBezTo>
                  <a:pt x="10495" y="5304"/>
                  <a:pt x="10599" y="5198"/>
                  <a:pt x="10627" y="4976"/>
                </a:cubicBezTo>
                <a:cubicBezTo>
                  <a:pt x="10652" y="4725"/>
                  <a:pt x="10577" y="4625"/>
                  <a:pt x="9825" y="4123"/>
                </a:cubicBezTo>
                <a:lnTo>
                  <a:pt x="8998" y="3597"/>
                </a:lnTo>
                <a:lnTo>
                  <a:pt x="10226" y="3672"/>
                </a:lnTo>
                <a:cubicBezTo>
                  <a:pt x="10928" y="3697"/>
                  <a:pt x="11529" y="3798"/>
                  <a:pt x="11630" y="3873"/>
                </a:cubicBezTo>
                <a:cubicBezTo>
                  <a:pt x="11705" y="3948"/>
                  <a:pt x="12106" y="4148"/>
                  <a:pt x="12507" y="4349"/>
                </a:cubicBezTo>
                <a:cubicBezTo>
                  <a:pt x="12908" y="4524"/>
                  <a:pt x="13584" y="4925"/>
                  <a:pt x="13986" y="5226"/>
                </a:cubicBezTo>
                <a:cubicBezTo>
                  <a:pt x="14451" y="5551"/>
                  <a:pt x="14750" y="5708"/>
                  <a:pt x="14922" y="5708"/>
                </a:cubicBezTo>
                <a:cubicBezTo>
                  <a:pt x="15056" y="5708"/>
                  <a:pt x="15113" y="5613"/>
                  <a:pt x="15113" y="5427"/>
                </a:cubicBezTo>
                <a:cubicBezTo>
                  <a:pt x="15113" y="5226"/>
                  <a:pt x="14938" y="5026"/>
                  <a:pt x="14286" y="4575"/>
                </a:cubicBezTo>
                <a:cubicBezTo>
                  <a:pt x="13835" y="4249"/>
                  <a:pt x="13459" y="3973"/>
                  <a:pt x="13484" y="3973"/>
                </a:cubicBezTo>
                <a:cubicBezTo>
                  <a:pt x="13491" y="3966"/>
                  <a:pt x="13546" y="3963"/>
                  <a:pt x="13641" y="3963"/>
                </a:cubicBezTo>
                <a:cubicBezTo>
                  <a:pt x="13898" y="3963"/>
                  <a:pt x="14446" y="3986"/>
                  <a:pt x="15088" y="4023"/>
                </a:cubicBezTo>
                <a:cubicBezTo>
                  <a:pt x="16341" y="4123"/>
                  <a:pt x="16717" y="4174"/>
                  <a:pt x="16968" y="4349"/>
                </a:cubicBezTo>
                <a:cubicBezTo>
                  <a:pt x="17118" y="4449"/>
                  <a:pt x="17469" y="4650"/>
                  <a:pt x="17720" y="4800"/>
                </a:cubicBezTo>
                <a:cubicBezTo>
                  <a:pt x="17996" y="4925"/>
                  <a:pt x="18522" y="5251"/>
                  <a:pt x="18923" y="5552"/>
                </a:cubicBezTo>
                <a:cubicBezTo>
                  <a:pt x="19324" y="5828"/>
                  <a:pt x="19675" y="6078"/>
                  <a:pt x="19750" y="6078"/>
                </a:cubicBezTo>
                <a:cubicBezTo>
                  <a:pt x="19800" y="6078"/>
                  <a:pt x="19925" y="5978"/>
                  <a:pt x="19976" y="5853"/>
                </a:cubicBezTo>
                <a:cubicBezTo>
                  <a:pt x="20076" y="5677"/>
                  <a:pt x="20051" y="5602"/>
                  <a:pt x="19700" y="5301"/>
                </a:cubicBezTo>
                <a:cubicBezTo>
                  <a:pt x="19499" y="5101"/>
                  <a:pt x="19023" y="4775"/>
                  <a:pt x="18672" y="4549"/>
                </a:cubicBezTo>
                <a:lnTo>
                  <a:pt x="17996" y="4148"/>
                </a:lnTo>
                <a:lnTo>
                  <a:pt x="20477" y="4224"/>
                </a:lnTo>
                <a:lnTo>
                  <a:pt x="22933" y="4274"/>
                </a:lnTo>
                <a:lnTo>
                  <a:pt x="23509" y="4600"/>
                </a:lnTo>
                <a:cubicBezTo>
                  <a:pt x="24261" y="5026"/>
                  <a:pt x="25339" y="5752"/>
                  <a:pt x="25339" y="5853"/>
                </a:cubicBezTo>
                <a:cubicBezTo>
                  <a:pt x="25339" y="5903"/>
                  <a:pt x="25414" y="5978"/>
                  <a:pt x="25514" y="6003"/>
                </a:cubicBezTo>
                <a:cubicBezTo>
                  <a:pt x="25555" y="6021"/>
                  <a:pt x="25596" y="6029"/>
                  <a:pt x="25636" y="6029"/>
                </a:cubicBezTo>
                <a:cubicBezTo>
                  <a:pt x="25821" y="6029"/>
                  <a:pt x="25991" y="5854"/>
                  <a:pt x="25991" y="5627"/>
                </a:cubicBezTo>
                <a:cubicBezTo>
                  <a:pt x="25991" y="5452"/>
                  <a:pt x="25364" y="4875"/>
                  <a:pt x="24687" y="4474"/>
                </a:cubicBezTo>
                <a:lnTo>
                  <a:pt x="24311" y="4249"/>
                </a:lnTo>
                <a:lnTo>
                  <a:pt x="27971" y="4249"/>
                </a:lnTo>
                <a:lnTo>
                  <a:pt x="29875" y="5101"/>
                </a:lnTo>
                <a:cubicBezTo>
                  <a:pt x="30903" y="5577"/>
                  <a:pt x="31830" y="5978"/>
                  <a:pt x="31930" y="5978"/>
                </a:cubicBezTo>
                <a:cubicBezTo>
                  <a:pt x="32306" y="5978"/>
                  <a:pt x="32407" y="5377"/>
                  <a:pt x="32006" y="5251"/>
                </a:cubicBezTo>
                <a:cubicBezTo>
                  <a:pt x="31905" y="5226"/>
                  <a:pt x="31304" y="4976"/>
                  <a:pt x="30677" y="4700"/>
                </a:cubicBezTo>
                <a:lnTo>
                  <a:pt x="29524" y="4199"/>
                </a:lnTo>
                <a:lnTo>
                  <a:pt x="31179" y="4123"/>
                </a:lnTo>
                <a:cubicBezTo>
                  <a:pt x="31787" y="4085"/>
                  <a:pt x="32179" y="4065"/>
                  <a:pt x="32445" y="4065"/>
                </a:cubicBezTo>
                <a:cubicBezTo>
                  <a:pt x="32869" y="4065"/>
                  <a:pt x="32970" y="4116"/>
                  <a:pt x="33108" y="4224"/>
                </a:cubicBezTo>
                <a:cubicBezTo>
                  <a:pt x="33209" y="4349"/>
                  <a:pt x="33860" y="4775"/>
                  <a:pt x="34537" y="5151"/>
                </a:cubicBezTo>
                <a:cubicBezTo>
                  <a:pt x="35299" y="5632"/>
                  <a:pt x="35644" y="5809"/>
                  <a:pt x="35815" y="5809"/>
                </a:cubicBezTo>
                <a:cubicBezTo>
                  <a:pt x="35858" y="5809"/>
                  <a:pt x="35890" y="5798"/>
                  <a:pt x="35915" y="5778"/>
                </a:cubicBezTo>
                <a:cubicBezTo>
                  <a:pt x="36316" y="5552"/>
                  <a:pt x="36116" y="5301"/>
                  <a:pt x="35113" y="4700"/>
                </a:cubicBezTo>
                <a:cubicBezTo>
                  <a:pt x="34537" y="4349"/>
                  <a:pt x="34186" y="4073"/>
                  <a:pt x="34261" y="4023"/>
                </a:cubicBezTo>
                <a:cubicBezTo>
                  <a:pt x="34336" y="3998"/>
                  <a:pt x="35164" y="3923"/>
                  <a:pt x="36091" y="3898"/>
                </a:cubicBezTo>
                <a:cubicBezTo>
                  <a:pt x="36693" y="3867"/>
                  <a:pt x="37093" y="3848"/>
                  <a:pt x="37366" y="3848"/>
                </a:cubicBezTo>
                <a:cubicBezTo>
                  <a:pt x="37751" y="3848"/>
                  <a:pt x="37883" y="3885"/>
                  <a:pt x="37971" y="3973"/>
                </a:cubicBezTo>
                <a:cubicBezTo>
                  <a:pt x="38196" y="4174"/>
                  <a:pt x="40602" y="5101"/>
                  <a:pt x="40878" y="5101"/>
                </a:cubicBezTo>
                <a:cubicBezTo>
                  <a:pt x="41354" y="5101"/>
                  <a:pt x="41454" y="4424"/>
                  <a:pt x="40978" y="4374"/>
                </a:cubicBezTo>
                <a:cubicBezTo>
                  <a:pt x="40627" y="4349"/>
                  <a:pt x="39174" y="3823"/>
                  <a:pt x="39098" y="3697"/>
                </a:cubicBezTo>
                <a:cubicBezTo>
                  <a:pt x="39073" y="3647"/>
                  <a:pt x="39224" y="3597"/>
                  <a:pt x="39449" y="3597"/>
                </a:cubicBezTo>
                <a:cubicBezTo>
                  <a:pt x="39675" y="3597"/>
                  <a:pt x="40828" y="3472"/>
                  <a:pt x="42006" y="3296"/>
                </a:cubicBezTo>
                <a:cubicBezTo>
                  <a:pt x="43063" y="3139"/>
                  <a:pt x="44000" y="3042"/>
                  <a:pt x="44216" y="3042"/>
                </a:cubicBezTo>
                <a:cubicBezTo>
                  <a:pt x="44241" y="3042"/>
                  <a:pt x="44256" y="3043"/>
                  <a:pt x="44261" y="3046"/>
                </a:cubicBezTo>
                <a:cubicBezTo>
                  <a:pt x="44286" y="3055"/>
                  <a:pt x="44314" y="3059"/>
                  <a:pt x="44343" y="3059"/>
                </a:cubicBezTo>
                <a:cubicBezTo>
                  <a:pt x="44549" y="3059"/>
                  <a:pt x="44838" y="2842"/>
                  <a:pt x="44838" y="2645"/>
                </a:cubicBezTo>
                <a:cubicBezTo>
                  <a:pt x="44838" y="2417"/>
                  <a:pt x="44788" y="2311"/>
                  <a:pt x="44403" y="2311"/>
                </a:cubicBezTo>
                <a:cubicBezTo>
                  <a:pt x="44066" y="2311"/>
                  <a:pt x="43472" y="2392"/>
                  <a:pt x="42432" y="2544"/>
                </a:cubicBezTo>
                <a:cubicBezTo>
                  <a:pt x="41254" y="2695"/>
                  <a:pt x="40101" y="2870"/>
                  <a:pt x="39900" y="2870"/>
                </a:cubicBezTo>
                <a:lnTo>
                  <a:pt x="39474" y="2920"/>
                </a:lnTo>
                <a:lnTo>
                  <a:pt x="39850" y="2620"/>
                </a:lnTo>
                <a:cubicBezTo>
                  <a:pt x="40377" y="2194"/>
                  <a:pt x="40502" y="1943"/>
                  <a:pt x="40276" y="1742"/>
                </a:cubicBezTo>
                <a:cubicBezTo>
                  <a:pt x="40182" y="1636"/>
                  <a:pt x="40109" y="1585"/>
                  <a:pt x="40033" y="1585"/>
                </a:cubicBezTo>
                <a:cubicBezTo>
                  <a:pt x="39948" y="1585"/>
                  <a:pt x="39857" y="1648"/>
                  <a:pt x="39725" y="1768"/>
                </a:cubicBezTo>
                <a:cubicBezTo>
                  <a:pt x="39625" y="1893"/>
                  <a:pt x="39249" y="2219"/>
                  <a:pt x="38898" y="2519"/>
                </a:cubicBezTo>
                <a:lnTo>
                  <a:pt x="38221" y="3046"/>
                </a:lnTo>
                <a:lnTo>
                  <a:pt x="36542" y="3171"/>
                </a:lnTo>
                <a:cubicBezTo>
                  <a:pt x="35610" y="3237"/>
                  <a:pt x="35049" y="3285"/>
                  <a:pt x="34744" y="3285"/>
                </a:cubicBezTo>
                <a:cubicBezTo>
                  <a:pt x="34237" y="3285"/>
                  <a:pt x="34437" y="3152"/>
                  <a:pt x="34813" y="2745"/>
                </a:cubicBezTo>
                <a:cubicBezTo>
                  <a:pt x="35088" y="2469"/>
                  <a:pt x="35314" y="2169"/>
                  <a:pt x="35314" y="2068"/>
                </a:cubicBezTo>
                <a:cubicBezTo>
                  <a:pt x="35314" y="1943"/>
                  <a:pt x="35113" y="1692"/>
                  <a:pt x="34988" y="1692"/>
                </a:cubicBezTo>
                <a:cubicBezTo>
                  <a:pt x="34963" y="1692"/>
                  <a:pt x="34562" y="2043"/>
                  <a:pt x="34086" y="2494"/>
                </a:cubicBezTo>
                <a:cubicBezTo>
                  <a:pt x="33635" y="2945"/>
                  <a:pt x="33133" y="3321"/>
                  <a:pt x="33008" y="3346"/>
                </a:cubicBezTo>
                <a:cubicBezTo>
                  <a:pt x="32883" y="3372"/>
                  <a:pt x="31930" y="3397"/>
                  <a:pt x="30903" y="3447"/>
                </a:cubicBezTo>
                <a:lnTo>
                  <a:pt x="29023" y="3497"/>
                </a:lnTo>
                <a:lnTo>
                  <a:pt x="29023" y="3497"/>
                </a:lnTo>
                <a:lnTo>
                  <a:pt x="29625" y="2895"/>
                </a:lnTo>
                <a:cubicBezTo>
                  <a:pt x="30352" y="2194"/>
                  <a:pt x="30602" y="1742"/>
                  <a:pt x="30352" y="1517"/>
                </a:cubicBezTo>
                <a:cubicBezTo>
                  <a:pt x="30282" y="1447"/>
                  <a:pt x="30212" y="1411"/>
                  <a:pt x="30140" y="1411"/>
                </a:cubicBezTo>
                <a:cubicBezTo>
                  <a:pt x="30003" y="1411"/>
                  <a:pt x="29855" y="1540"/>
                  <a:pt x="29675" y="1818"/>
                </a:cubicBezTo>
                <a:cubicBezTo>
                  <a:pt x="29549" y="1993"/>
                  <a:pt x="29098" y="2444"/>
                  <a:pt x="28672" y="2820"/>
                </a:cubicBezTo>
                <a:lnTo>
                  <a:pt x="27845" y="3497"/>
                </a:lnTo>
                <a:lnTo>
                  <a:pt x="25915" y="3497"/>
                </a:lnTo>
                <a:cubicBezTo>
                  <a:pt x="24211" y="3497"/>
                  <a:pt x="24011" y="3472"/>
                  <a:pt x="24211" y="3346"/>
                </a:cubicBezTo>
                <a:cubicBezTo>
                  <a:pt x="24913" y="2820"/>
                  <a:pt x="25865" y="2043"/>
                  <a:pt x="25915" y="1918"/>
                </a:cubicBezTo>
                <a:cubicBezTo>
                  <a:pt x="25966" y="1793"/>
                  <a:pt x="25715" y="1467"/>
                  <a:pt x="25539" y="1467"/>
                </a:cubicBezTo>
                <a:cubicBezTo>
                  <a:pt x="25489" y="1467"/>
                  <a:pt x="25189" y="1692"/>
                  <a:pt x="24838" y="1968"/>
                </a:cubicBezTo>
                <a:cubicBezTo>
                  <a:pt x="24487" y="2269"/>
                  <a:pt x="23885" y="2720"/>
                  <a:pt x="23484" y="3021"/>
                </a:cubicBezTo>
                <a:lnTo>
                  <a:pt x="22732" y="3522"/>
                </a:lnTo>
                <a:lnTo>
                  <a:pt x="20527" y="3522"/>
                </a:lnTo>
                <a:cubicBezTo>
                  <a:pt x="19324" y="3497"/>
                  <a:pt x="18296" y="3472"/>
                  <a:pt x="18296" y="3447"/>
                </a:cubicBezTo>
                <a:cubicBezTo>
                  <a:pt x="18221" y="3397"/>
                  <a:pt x="19976" y="1993"/>
                  <a:pt x="20126" y="1993"/>
                </a:cubicBezTo>
                <a:cubicBezTo>
                  <a:pt x="20477" y="1993"/>
                  <a:pt x="20452" y="1442"/>
                  <a:pt x="20126" y="1316"/>
                </a:cubicBezTo>
                <a:cubicBezTo>
                  <a:pt x="20087" y="1301"/>
                  <a:pt x="20048" y="1292"/>
                  <a:pt x="20006" y="1292"/>
                </a:cubicBezTo>
                <a:cubicBezTo>
                  <a:pt x="19773" y="1292"/>
                  <a:pt x="19427" y="1558"/>
                  <a:pt x="18346" y="2469"/>
                </a:cubicBezTo>
                <a:lnTo>
                  <a:pt x="17168" y="3422"/>
                </a:lnTo>
                <a:lnTo>
                  <a:pt x="15439" y="3346"/>
                </a:lnTo>
                <a:cubicBezTo>
                  <a:pt x="14487" y="3296"/>
                  <a:pt x="13509" y="3246"/>
                  <a:pt x="13259" y="3196"/>
                </a:cubicBezTo>
                <a:lnTo>
                  <a:pt x="12808" y="3121"/>
                </a:lnTo>
                <a:lnTo>
                  <a:pt x="13810" y="2319"/>
                </a:lnTo>
                <a:cubicBezTo>
                  <a:pt x="14361" y="1893"/>
                  <a:pt x="14888" y="1517"/>
                  <a:pt x="14988" y="1492"/>
                </a:cubicBezTo>
                <a:cubicBezTo>
                  <a:pt x="15189" y="1442"/>
                  <a:pt x="15289" y="1141"/>
                  <a:pt x="15138" y="966"/>
                </a:cubicBezTo>
                <a:cubicBezTo>
                  <a:pt x="15068" y="882"/>
                  <a:pt x="14991" y="835"/>
                  <a:pt x="14886" y="835"/>
                </a:cubicBezTo>
                <a:cubicBezTo>
                  <a:pt x="14614" y="835"/>
                  <a:pt x="14159" y="1148"/>
                  <a:pt x="13183" y="1943"/>
                </a:cubicBezTo>
                <a:cubicBezTo>
                  <a:pt x="12056" y="2845"/>
                  <a:pt x="11705" y="3071"/>
                  <a:pt x="11454" y="3071"/>
                </a:cubicBezTo>
                <a:cubicBezTo>
                  <a:pt x="11279" y="3071"/>
                  <a:pt x="10477" y="2996"/>
                  <a:pt x="9675" y="2945"/>
                </a:cubicBezTo>
                <a:lnTo>
                  <a:pt x="8196" y="2795"/>
                </a:lnTo>
                <a:lnTo>
                  <a:pt x="9173" y="2043"/>
                </a:lnTo>
                <a:cubicBezTo>
                  <a:pt x="10727" y="865"/>
                  <a:pt x="10602" y="966"/>
                  <a:pt x="10477" y="740"/>
                </a:cubicBezTo>
                <a:cubicBezTo>
                  <a:pt x="10397" y="616"/>
                  <a:pt x="10314" y="548"/>
                  <a:pt x="10197" y="548"/>
                </a:cubicBezTo>
                <a:cubicBezTo>
                  <a:pt x="9983" y="548"/>
                  <a:pt x="9654" y="773"/>
                  <a:pt x="9023" y="1291"/>
                </a:cubicBezTo>
                <a:cubicBezTo>
                  <a:pt x="8472" y="1717"/>
                  <a:pt x="7820" y="2219"/>
                  <a:pt x="7544" y="2419"/>
                </a:cubicBezTo>
                <a:lnTo>
                  <a:pt x="7068" y="2745"/>
                </a:lnTo>
                <a:lnTo>
                  <a:pt x="5840" y="2645"/>
                </a:lnTo>
                <a:cubicBezTo>
                  <a:pt x="5163" y="2570"/>
                  <a:pt x="4336" y="2494"/>
                  <a:pt x="4036" y="2444"/>
                </a:cubicBezTo>
                <a:lnTo>
                  <a:pt x="3459" y="2369"/>
                </a:lnTo>
                <a:lnTo>
                  <a:pt x="4261" y="1818"/>
                </a:lnTo>
                <a:cubicBezTo>
                  <a:pt x="5264" y="1091"/>
                  <a:pt x="5865" y="489"/>
                  <a:pt x="5815" y="214"/>
                </a:cubicBezTo>
                <a:cubicBezTo>
                  <a:pt x="5785" y="72"/>
                  <a:pt x="5706" y="0"/>
                  <a:pt x="5586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49" name="Google Shape;2049;p30"/>
          <p:cNvSpPr/>
          <p:nvPr/>
        </p:nvSpPr>
        <p:spPr>
          <a:xfrm rot="-4616690">
            <a:off x="6058855" y="1565771"/>
            <a:ext cx="1201208" cy="276913"/>
          </a:xfrm>
          <a:custGeom>
            <a:rect l="l" t="t" r="r" b="b"/>
            <a:pathLst>
              <a:path w="48046" h="11076" extrusionOk="0">
                <a:moveTo>
                  <a:pt x="7193" y="569"/>
                </a:moveTo>
                <a:cubicBezTo>
                  <a:pt x="7218" y="569"/>
                  <a:pt x="7018" y="769"/>
                  <a:pt x="6742" y="1020"/>
                </a:cubicBezTo>
                <a:cubicBezTo>
                  <a:pt x="6091" y="1621"/>
                  <a:pt x="4662" y="2599"/>
                  <a:pt x="3860" y="2950"/>
                </a:cubicBezTo>
                <a:cubicBezTo>
                  <a:pt x="2860" y="3415"/>
                  <a:pt x="1255" y="3988"/>
                  <a:pt x="889" y="3988"/>
                </a:cubicBezTo>
                <a:cubicBezTo>
                  <a:pt x="861" y="3988"/>
                  <a:pt x="840" y="3984"/>
                  <a:pt x="827" y="3977"/>
                </a:cubicBezTo>
                <a:cubicBezTo>
                  <a:pt x="652" y="3877"/>
                  <a:pt x="1830" y="3000"/>
                  <a:pt x="3108" y="2273"/>
                </a:cubicBezTo>
                <a:cubicBezTo>
                  <a:pt x="4386" y="1546"/>
                  <a:pt x="6617" y="619"/>
                  <a:pt x="7193" y="569"/>
                </a:cubicBezTo>
                <a:close/>
                <a:moveTo>
                  <a:pt x="8763" y="2961"/>
                </a:moveTo>
                <a:cubicBezTo>
                  <a:pt x="8846" y="2961"/>
                  <a:pt x="8816" y="3026"/>
                  <a:pt x="8622" y="3175"/>
                </a:cubicBezTo>
                <a:cubicBezTo>
                  <a:pt x="8271" y="3476"/>
                  <a:pt x="6492" y="4478"/>
                  <a:pt x="6166" y="4579"/>
                </a:cubicBezTo>
                <a:cubicBezTo>
                  <a:pt x="6080" y="4607"/>
                  <a:pt x="6027" y="4625"/>
                  <a:pt x="6004" y="4625"/>
                </a:cubicBezTo>
                <a:cubicBezTo>
                  <a:pt x="5966" y="4625"/>
                  <a:pt x="6007" y="4578"/>
                  <a:pt x="6116" y="4453"/>
                </a:cubicBezTo>
                <a:cubicBezTo>
                  <a:pt x="6216" y="4328"/>
                  <a:pt x="6617" y="4027"/>
                  <a:pt x="7018" y="3777"/>
                </a:cubicBezTo>
                <a:cubicBezTo>
                  <a:pt x="7757" y="3319"/>
                  <a:pt x="8569" y="2961"/>
                  <a:pt x="8763" y="2961"/>
                </a:cubicBezTo>
                <a:close/>
                <a:moveTo>
                  <a:pt x="17234" y="1989"/>
                </a:moveTo>
                <a:cubicBezTo>
                  <a:pt x="17429" y="1989"/>
                  <a:pt x="17544" y="2047"/>
                  <a:pt x="17544" y="2173"/>
                </a:cubicBezTo>
                <a:cubicBezTo>
                  <a:pt x="17544" y="2348"/>
                  <a:pt x="17093" y="2849"/>
                  <a:pt x="16642" y="3150"/>
                </a:cubicBezTo>
                <a:cubicBezTo>
                  <a:pt x="15779" y="3750"/>
                  <a:pt x="13354" y="4786"/>
                  <a:pt x="12862" y="4786"/>
                </a:cubicBezTo>
                <a:cubicBezTo>
                  <a:pt x="12840" y="4786"/>
                  <a:pt x="12821" y="4783"/>
                  <a:pt x="12807" y="4779"/>
                </a:cubicBezTo>
                <a:cubicBezTo>
                  <a:pt x="12632" y="4729"/>
                  <a:pt x="13760" y="3601"/>
                  <a:pt x="14537" y="3100"/>
                </a:cubicBezTo>
                <a:cubicBezTo>
                  <a:pt x="15533" y="2436"/>
                  <a:pt x="16691" y="1989"/>
                  <a:pt x="17234" y="1989"/>
                </a:cubicBezTo>
                <a:close/>
                <a:moveTo>
                  <a:pt x="22292" y="4169"/>
                </a:moveTo>
                <a:cubicBezTo>
                  <a:pt x="22372" y="4169"/>
                  <a:pt x="22335" y="4214"/>
                  <a:pt x="22156" y="4353"/>
                </a:cubicBezTo>
                <a:cubicBezTo>
                  <a:pt x="21913" y="4536"/>
                  <a:pt x="20865" y="4866"/>
                  <a:pt x="20594" y="4866"/>
                </a:cubicBezTo>
                <a:cubicBezTo>
                  <a:pt x="20530" y="4866"/>
                  <a:pt x="20509" y="4847"/>
                  <a:pt x="20552" y="4804"/>
                </a:cubicBezTo>
                <a:cubicBezTo>
                  <a:pt x="20677" y="4679"/>
                  <a:pt x="21980" y="4178"/>
                  <a:pt x="22206" y="4178"/>
                </a:cubicBezTo>
                <a:cubicBezTo>
                  <a:pt x="22242" y="4172"/>
                  <a:pt x="22271" y="4169"/>
                  <a:pt x="22292" y="4169"/>
                </a:cubicBezTo>
                <a:close/>
                <a:moveTo>
                  <a:pt x="29670" y="3251"/>
                </a:moveTo>
                <a:cubicBezTo>
                  <a:pt x="29726" y="3251"/>
                  <a:pt x="29748" y="3269"/>
                  <a:pt x="29800" y="3300"/>
                </a:cubicBezTo>
                <a:cubicBezTo>
                  <a:pt x="30151" y="3526"/>
                  <a:pt x="29073" y="4228"/>
                  <a:pt x="27745" y="4654"/>
                </a:cubicBezTo>
                <a:cubicBezTo>
                  <a:pt x="27007" y="4884"/>
                  <a:pt x="26015" y="5136"/>
                  <a:pt x="25822" y="5136"/>
                </a:cubicBezTo>
                <a:cubicBezTo>
                  <a:pt x="25805" y="5136"/>
                  <a:pt x="25794" y="5134"/>
                  <a:pt x="25790" y="5130"/>
                </a:cubicBezTo>
                <a:cubicBezTo>
                  <a:pt x="25765" y="5130"/>
                  <a:pt x="26016" y="4904"/>
                  <a:pt x="26341" y="4679"/>
                </a:cubicBezTo>
                <a:cubicBezTo>
                  <a:pt x="27068" y="4153"/>
                  <a:pt x="28321" y="3551"/>
                  <a:pt x="29048" y="3376"/>
                </a:cubicBezTo>
                <a:cubicBezTo>
                  <a:pt x="29445" y="3288"/>
                  <a:pt x="29592" y="3251"/>
                  <a:pt x="29670" y="3251"/>
                </a:cubicBezTo>
                <a:close/>
                <a:moveTo>
                  <a:pt x="39806" y="2870"/>
                </a:moveTo>
                <a:cubicBezTo>
                  <a:pt x="39968" y="2870"/>
                  <a:pt x="40082" y="2903"/>
                  <a:pt x="40126" y="2975"/>
                </a:cubicBezTo>
                <a:cubicBezTo>
                  <a:pt x="40251" y="3150"/>
                  <a:pt x="39374" y="3852"/>
                  <a:pt x="38447" y="4328"/>
                </a:cubicBezTo>
                <a:cubicBezTo>
                  <a:pt x="37519" y="4804"/>
                  <a:pt x="35740" y="5456"/>
                  <a:pt x="35414" y="5456"/>
                </a:cubicBezTo>
                <a:cubicBezTo>
                  <a:pt x="35138" y="5431"/>
                  <a:pt x="36341" y="4353"/>
                  <a:pt x="37194" y="3827"/>
                </a:cubicBezTo>
                <a:cubicBezTo>
                  <a:pt x="38053" y="3280"/>
                  <a:pt x="39232" y="2870"/>
                  <a:pt x="39806" y="2870"/>
                </a:cubicBezTo>
                <a:close/>
                <a:moveTo>
                  <a:pt x="44258" y="5596"/>
                </a:moveTo>
                <a:cubicBezTo>
                  <a:pt x="44814" y="5596"/>
                  <a:pt x="45405" y="5654"/>
                  <a:pt x="45890" y="5782"/>
                </a:cubicBezTo>
                <a:cubicBezTo>
                  <a:pt x="46768" y="6007"/>
                  <a:pt x="47344" y="6508"/>
                  <a:pt x="47093" y="6784"/>
                </a:cubicBezTo>
                <a:cubicBezTo>
                  <a:pt x="47043" y="6859"/>
                  <a:pt x="46768" y="6960"/>
                  <a:pt x="46492" y="7035"/>
                </a:cubicBezTo>
                <a:cubicBezTo>
                  <a:pt x="46323" y="7072"/>
                  <a:pt x="46132" y="7091"/>
                  <a:pt x="45919" y="7091"/>
                </a:cubicBezTo>
                <a:cubicBezTo>
                  <a:pt x="45283" y="7091"/>
                  <a:pt x="44455" y="6922"/>
                  <a:pt x="43459" y="6584"/>
                </a:cubicBezTo>
                <a:cubicBezTo>
                  <a:pt x="42632" y="6308"/>
                  <a:pt x="42432" y="6208"/>
                  <a:pt x="42432" y="6057"/>
                </a:cubicBezTo>
                <a:cubicBezTo>
                  <a:pt x="42432" y="5771"/>
                  <a:pt x="43290" y="5596"/>
                  <a:pt x="44258" y="5596"/>
                </a:cubicBezTo>
                <a:close/>
                <a:moveTo>
                  <a:pt x="16206" y="5960"/>
                </a:moveTo>
                <a:cubicBezTo>
                  <a:pt x="16303" y="5960"/>
                  <a:pt x="16598" y="6092"/>
                  <a:pt x="17118" y="6358"/>
                </a:cubicBezTo>
                <a:cubicBezTo>
                  <a:pt x="17820" y="6709"/>
                  <a:pt x="19098" y="7611"/>
                  <a:pt x="19098" y="7762"/>
                </a:cubicBezTo>
                <a:cubicBezTo>
                  <a:pt x="19098" y="7812"/>
                  <a:pt x="19023" y="7862"/>
                  <a:pt x="18898" y="7862"/>
                </a:cubicBezTo>
                <a:cubicBezTo>
                  <a:pt x="18421" y="7837"/>
                  <a:pt x="17419" y="7210"/>
                  <a:pt x="16467" y="6333"/>
                </a:cubicBezTo>
                <a:cubicBezTo>
                  <a:pt x="16207" y="6085"/>
                  <a:pt x="16112" y="5960"/>
                  <a:pt x="16206" y="5960"/>
                </a:cubicBezTo>
                <a:close/>
                <a:moveTo>
                  <a:pt x="10552" y="5631"/>
                </a:moveTo>
                <a:cubicBezTo>
                  <a:pt x="10602" y="5631"/>
                  <a:pt x="10802" y="5732"/>
                  <a:pt x="11053" y="5857"/>
                </a:cubicBezTo>
                <a:cubicBezTo>
                  <a:pt x="11705" y="6183"/>
                  <a:pt x="12582" y="6884"/>
                  <a:pt x="12983" y="7386"/>
                </a:cubicBezTo>
                <a:cubicBezTo>
                  <a:pt x="13459" y="7950"/>
                  <a:pt x="13588" y="8092"/>
                  <a:pt x="13517" y="8092"/>
                </a:cubicBezTo>
                <a:cubicBezTo>
                  <a:pt x="13488" y="8092"/>
                  <a:pt x="13423" y="8067"/>
                  <a:pt x="13334" y="8037"/>
                </a:cubicBezTo>
                <a:cubicBezTo>
                  <a:pt x="12858" y="7862"/>
                  <a:pt x="12256" y="7486"/>
                  <a:pt x="11830" y="7085"/>
                </a:cubicBezTo>
                <a:cubicBezTo>
                  <a:pt x="11379" y="6659"/>
                  <a:pt x="10477" y="5631"/>
                  <a:pt x="10552" y="5631"/>
                </a:cubicBezTo>
                <a:close/>
                <a:moveTo>
                  <a:pt x="30176" y="6107"/>
                </a:moveTo>
                <a:cubicBezTo>
                  <a:pt x="30276" y="6107"/>
                  <a:pt x="30878" y="6258"/>
                  <a:pt x="31504" y="6408"/>
                </a:cubicBezTo>
                <a:cubicBezTo>
                  <a:pt x="33259" y="6884"/>
                  <a:pt x="35088" y="7812"/>
                  <a:pt x="35088" y="8188"/>
                </a:cubicBezTo>
                <a:cubicBezTo>
                  <a:pt x="35088" y="8274"/>
                  <a:pt x="34968" y="8313"/>
                  <a:pt x="34774" y="8313"/>
                </a:cubicBezTo>
                <a:cubicBezTo>
                  <a:pt x="34406" y="8313"/>
                  <a:pt x="33773" y="8175"/>
                  <a:pt x="33183" y="7962"/>
                </a:cubicBezTo>
                <a:cubicBezTo>
                  <a:pt x="32457" y="7686"/>
                  <a:pt x="30803" y="6734"/>
                  <a:pt x="30251" y="6308"/>
                </a:cubicBezTo>
                <a:cubicBezTo>
                  <a:pt x="30026" y="6133"/>
                  <a:pt x="30001" y="6107"/>
                  <a:pt x="30176" y="6107"/>
                </a:cubicBezTo>
                <a:close/>
                <a:moveTo>
                  <a:pt x="23497" y="6047"/>
                </a:moveTo>
                <a:cubicBezTo>
                  <a:pt x="23599" y="6047"/>
                  <a:pt x="23905" y="6179"/>
                  <a:pt x="24487" y="6433"/>
                </a:cubicBezTo>
                <a:cubicBezTo>
                  <a:pt x="25514" y="6859"/>
                  <a:pt x="26166" y="7260"/>
                  <a:pt x="26742" y="7812"/>
                </a:cubicBezTo>
                <a:cubicBezTo>
                  <a:pt x="27250" y="8298"/>
                  <a:pt x="27347" y="8481"/>
                  <a:pt x="27063" y="8481"/>
                </a:cubicBezTo>
                <a:cubicBezTo>
                  <a:pt x="27011" y="8481"/>
                  <a:pt x="26946" y="8475"/>
                  <a:pt x="26868" y="8463"/>
                </a:cubicBezTo>
                <a:cubicBezTo>
                  <a:pt x="25990" y="8363"/>
                  <a:pt x="24637" y="7486"/>
                  <a:pt x="23785" y="6508"/>
                </a:cubicBezTo>
                <a:cubicBezTo>
                  <a:pt x="23513" y="6198"/>
                  <a:pt x="23388" y="6047"/>
                  <a:pt x="23497" y="6047"/>
                </a:cubicBezTo>
                <a:close/>
                <a:moveTo>
                  <a:pt x="37194" y="6183"/>
                </a:moveTo>
                <a:cubicBezTo>
                  <a:pt x="37294" y="6183"/>
                  <a:pt x="37745" y="6358"/>
                  <a:pt x="38171" y="6559"/>
                </a:cubicBezTo>
                <a:cubicBezTo>
                  <a:pt x="38597" y="6759"/>
                  <a:pt x="39199" y="7060"/>
                  <a:pt x="39499" y="7260"/>
                </a:cubicBezTo>
                <a:cubicBezTo>
                  <a:pt x="40051" y="7611"/>
                  <a:pt x="40903" y="8388"/>
                  <a:pt x="40903" y="8539"/>
                </a:cubicBezTo>
                <a:cubicBezTo>
                  <a:pt x="40903" y="8572"/>
                  <a:pt x="40852" y="8587"/>
                  <a:pt x="40768" y="8587"/>
                </a:cubicBezTo>
                <a:cubicBezTo>
                  <a:pt x="40533" y="8587"/>
                  <a:pt x="40037" y="8466"/>
                  <a:pt x="39650" y="8263"/>
                </a:cubicBezTo>
                <a:cubicBezTo>
                  <a:pt x="39148" y="8012"/>
                  <a:pt x="38221" y="7310"/>
                  <a:pt x="37394" y="6584"/>
                </a:cubicBezTo>
                <a:cubicBezTo>
                  <a:pt x="37043" y="6258"/>
                  <a:pt x="37018" y="6208"/>
                  <a:pt x="37194" y="6183"/>
                </a:cubicBezTo>
                <a:close/>
                <a:moveTo>
                  <a:pt x="3985" y="5456"/>
                </a:moveTo>
                <a:cubicBezTo>
                  <a:pt x="4035" y="5456"/>
                  <a:pt x="4487" y="5656"/>
                  <a:pt x="4963" y="5907"/>
                </a:cubicBezTo>
                <a:cubicBezTo>
                  <a:pt x="7093" y="7060"/>
                  <a:pt x="8697" y="8413"/>
                  <a:pt x="9299" y="9616"/>
                </a:cubicBezTo>
                <a:cubicBezTo>
                  <a:pt x="9600" y="10220"/>
                  <a:pt x="9643" y="10490"/>
                  <a:pt x="9394" y="10490"/>
                </a:cubicBezTo>
                <a:cubicBezTo>
                  <a:pt x="9353" y="10490"/>
                  <a:pt x="9305" y="10482"/>
                  <a:pt x="9249" y="10468"/>
                </a:cubicBezTo>
                <a:cubicBezTo>
                  <a:pt x="8472" y="10293"/>
                  <a:pt x="7820" y="9767"/>
                  <a:pt x="6091" y="7937"/>
                </a:cubicBezTo>
                <a:cubicBezTo>
                  <a:pt x="4361" y="6107"/>
                  <a:pt x="3810" y="5456"/>
                  <a:pt x="3985" y="5456"/>
                </a:cubicBezTo>
                <a:close/>
                <a:moveTo>
                  <a:pt x="7283" y="1"/>
                </a:moveTo>
                <a:cubicBezTo>
                  <a:pt x="6998" y="1"/>
                  <a:pt x="6596" y="94"/>
                  <a:pt x="6040" y="293"/>
                </a:cubicBezTo>
                <a:cubicBezTo>
                  <a:pt x="3685" y="1070"/>
                  <a:pt x="301" y="3125"/>
                  <a:pt x="126" y="3852"/>
                </a:cubicBezTo>
                <a:cubicBezTo>
                  <a:pt x="0" y="4328"/>
                  <a:pt x="652" y="4704"/>
                  <a:pt x="2055" y="4930"/>
                </a:cubicBezTo>
                <a:lnTo>
                  <a:pt x="2732" y="5030"/>
                </a:lnTo>
                <a:lnTo>
                  <a:pt x="3735" y="6233"/>
                </a:lnTo>
                <a:cubicBezTo>
                  <a:pt x="5188" y="7937"/>
                  <a:pt x="7569" y="10318"/>
                  <a:pt x="8221" y="10694"/>
                </a:cubicBezTo>
                <a:cubicBezTo>
                  <a:pt x="8655" y="10942"/>
                  <a:pt x="9109" y="11075"/>
                  <a:pt x="9457" y="11075"/>
                </a:cubicBezTo>
                <a:cubicBezTo>
                  <a:pt x="9671" y="11075"/>
                  <a:pt x="9845" y="11025"/>
                  <a:pt x="9950" y="10920"/>
                </a:cubicBezTo>
                <a:cubicBezTo>
                  <a:pt x="10477" y="10393"/>
                  <a:pt x="9950" y="9140"/>
                  <a:pt x="8622" y="7787"/>
                </a:cubicBezTo>
                <a:cubicBezTo>
                  <a:pt x="7770" y="6935"/>
                  <a:pt x="6868" y="6283"/>
                  <a:pt x="5589" y="5581"/>
                </a:cubicBezTo>
                <a:lnTo>
                  <a:pt x="4837" y="5155"/>
                </a:lnTo>
                <a:lnTo>
                  <a:pt x="5289" y="5205"/>
                </a:lnTo>
                <a:cubicBezTo>
                  <a:pt x="5564" y="5230"/>
                  <a:pt x="6617" y="5305"/>
                  <a:pt x="7644" y="5381"/>
                </a:cubicBezTo>
                <a:lnTo>
                  <a:pt x="9549" y="5481"/>
                </a:lnTo>
                <a:lnTo>
                  <a:pt x="9950" y="5957"/>
                </a:lnTo>
                <a:cubicBezTo>
                  <a:pt x="11153" y="7310"/>
                  <a:pt x="11980" y="8037"/>
                  <a:pt x="12657" y="8363"/>
                </a:cubicBezTo>
                <a:cubicBezTo>
                  <a:pt x="13112" y="8577"/>
                  <a:pt x="13459" y="8684"/>
                  <a:pt x="13707" y="8684"/>
                </a:cubicBezTo>
                <a:cubicBezTo>
                  <a:pt x="13924" y="8684"/>
                  <a:pt x="14066" y="8602"/>
                  <a:pt x="14136" y="8438"/>
                </a:cubicBezTo>
                <a:cubicBezTo>
                  <a:pt x="14236" y="8238"/>
                  <a:pt x="14211" y="8138"/>
                  <a:pt x="14036" y="7812"/>
                </a:cubicBezTo>
                <a:cubicBezTo>
                  <a:pt x="13735" y="7260"/>
                  <a:pt x="13058" y="6508"/>
                  <a:pt x="12381" y="6007"/>
                </a:cubicBezTo>
                <a:cubicBezTo>
                  <a:pt x="12081" y="5782"/>
                  <a:pt x="11830" y="5581"/>
                  <a:pt x="11830" y="5581"/>
                </a:cubicBezTo>
                <a:cubicBezTo>
                  <a:pt x="11855" y="5581"/>
                  <a:pt x="12607" y="5581"/>
                  <a:pt x="13509" y="5606"/>
                </a:cubicBezTo>
                <a:cubicBezTo>
                  <a:pt x="14888" y="5656"/>
                  <a:pt x="15138" y="5681"/>
                  <a:pt x="15138" y="5807"/>
                </a:cubicBezTo>
                <a:cubicBezTo>
                  <a:pt x="15138" y="5957"/>
                  <a:pt x="16091" y="6859"/>
                  <a:pt x="16968" y="7536"/>
                </a:cubicBezTo>
                <a:cubicBezTo>
                  <a:pt x="17795" y="8138"/>
                  <a:pt x="18346" y="8413"/>
                  <a:pt x="18898" y="8413"/>
                </a:cubicBezTo>
                <a:cubicBezTo>
                  <a:pt x="19474" y="8413"/>
                  <a:pt x="19750" y="8213"/>
                  <a:pt x="19750" y="7837"/>
                </a:cubicBezTo>
                <a:cubicBezTo>
                  <a:pt x="19750" y="7461"/>
                  <a:pt x="19148" y="6859"/>
                  <a:pt x="18096" y="6208"/>
                </a:cubicBezTo>
                <a:lnTo>
                  <a:pt x="17319" y="5732"/>
                </a:lnTo>
                <a:lnTo>
                  <a:pt x="17319" y="5732"/>
                </a:lnTo>
                <a:lnTo>
                  <a:pt x="19800" y="5782"/>
                </a:lnTo>
                <a:lnTo>
                  <a:pt x="22306" y="5832"/>
                </a:lnTo>
                <a:lnTo>
                  <a:pt x="23309" y="6884"/>
                </a:lnTo>
                <a:cubicBezTo>
                  <a:pt x="24386" y="7987"/>
                  <a:pt x="24913" y="8363"/>
                  <a:pt x="25715" y="8739"/>
                </a:cubicBezTo>
                <a:cubicBezTo>
                  <a:pt x="26282" y="8985"/>
                  <a:pt x="26749" y="9102"/>
                  <a:pt x="27084" y="9102"/>
                </a:cubicBezTo>
                <a:cubicBezTo>
                  <a:pt x="27193" y="9102"/>
                  <a:pt x="27289" y="9090"/>
                  <a:pt x="27369" y="9065"/>
                </a:cubicBezTo>
                <a:cubicBezTo>
                  <a:pt x="27720" y="8914"/>
                  <a:pt x="27795" y="8814"/>
                  <a:pt x="27795" y="8463"/>
                </a:cubicBezTo>
                <a:cubicBezTo>
                  <a:pt x="27795" y="7812"/>
                  <a:pt x="26943" y="6960"/>
                  <a:pt x="25539" y="6258"/>
                </a:cubicBezTo>
                <a:lnTo>
                  <a:pt x="24888" y="5932"/>
                </a:lnTo>
                <a:lnTo>
                  <a:pt x="26818" y="5982"/>
                </a:lnTo>
                <a:lnTo>
                  <a:pt x="28772" y="6032"/>
                </a:lnTo>
                <a:lnTo>
                  <a:pt x="30001" y="6859"/>
                </a:lnTo>
                <a:cubicBezTo>
                  <a:pt x="32038" y="8223"/>
                  <a:pt x="33687" y="8936"/>
                  <a:pt x="34691" y="8936"/>
                </a:cubicBezTo>
                <a:cubicBezTo>
                  <a:pt x="35107" y="8936"/>
                  <a:pt x="35413" y="8813"/>
                  <a:pt x="35590" y="8564"/>
                </a:cubicBezTo>
                <a:cubicBezTo>
                  <a:pt x="36041" y="7937"/>
                  <a:pt x="35289" y="7210"/>
                  <a:pt x="33158" y="6333"/>
                </a:cubicBezTo>
                <a:lnTo>
                  <a:pt x="32632" y="6107"/>
                </a:lnTo>
                <a:lnTo>
                  <a:pt x="33810" y="6107"/>
                </a:lnTo>
                <a:cubicBezTo>
                  <a:pt x="34437" y="6107"/>
                  <a:pt x="35214" y="6133"/>
                  <a:pt x="35564" y="6183"/>
                </a:cubicBezTo>
                <a:cubicBezTo>
                  <a:pt x="36116" y="6208"/>
                  <a:pt x="36191" y="6258"/>
                  <a:pt x="36667" y="6709"/>
                </a:cubicBezTo>
                <a:cubicBezTo>
                  <a:pt x="38171" y="8138"/>
                  <a:pt x="39224" y="8839"/>
                  <a:pt x="40251" y="9090"/>
                </a:cubicBezTo>
                <a:cubicBezTo>
                  <a:pt x="40500" y="9169"/>
                  <a:pt x="40653" y="9206"/>
                  <a:pt x="40782" y="9206"/>
                </a:cubicBezTo>
                <a:cubicBezTo>
                  <a:pt x="40899" y="9206"/>
                  <a:pt x="40997" y="9175"/>
                  <a:pt x="41128" y="9115"/>
                </a:cubicBezTo>
                <a:cubicBezTo>
                  <a:pt x="41479" y="8965"/>
                  <a:pt x="41605" y="8714"/>
                  <a:pt x="41529" y="8363"/>
                </a:cubicBezTo>
                <a:cubicBezTo>
                  <a:pt x="41429" y="7987"/>
                  <a:pt x="40427" y="7085"/>
                  <a:pt x="39600" y="6634"/>
                </a:cubicBezTo>
                <a:lnTo>
                  <a:pt x="38823" y="6183"/>
                </a:lnTo>
                <a:lnTo>
                  <a:pt x="39850" y="6183"/>
                </a:lnTo>
                <a:cubicBezTo>
                  <a:pt x="40727" y="6183"/>
                  <a:pt x="40903" y="6208"/>
                  <a:pt x="41354" y="6433"/>
                </a:cubicBezTo>
                <a:cubicBezTo>
                  <a:pt x="41630" y="6559"/>
                  <a:pt x="42482" y="6884"/>
                  <a:pt x="43259" y="7135"/>
                </a:cubicBezTo>
                <a:cubicBezTo>
                  <a:pt x="44437" y="7536"/>
                  <a:pt x="44788" y="7611"/>
                  <a:pt x="45539" y="7661"/>
                </a:cubicBezTo>
                <a:cubicBezTo>
                  <a:pt x="45637" y="7664"/>
                  <a:pt x="45730" y="7665"/>
                  <a:pt x="45819" y="7665"/>
                </a:cubicBezTo>
                <a:cubicBezTo>
                  <a:pt x="46670" y="7665"/>
                  <a:pt x="47154" y="7551"/>
                  <a:pt x="47494" y="7210"/>
                </a:cubicBezTo>
                <a:cubicBezTo>
                  <a:pt x="48046" y="6659"/>
                  <a:pt x="47695" y="5882"/>
                  <a:pt x="46717" y="5456"/>
                </a:cubicBezTo>
                <a:cubicBezTo>
                  <a:pt x="46021" y="5152"/>
                  <a:pt x="45190" y="5002"/>
                  <a:pt x="44351" y="5002"/>
                </a:cubicBezTo>
                <a:cubicBezTo>
                  <a:pt x="43529" y="5002"/>
                  <a:pt x="42700" y="5146"/>
                  <a:pt x="41981" y="5431"/>
                </a:cubicBezTo>
                <a:cubicBezTo>
                  <a:pt x="41653" y="5558"/>
                  <a:pt x="41471" y="5593"/>
                  <a:pt x="40648" y="5593"/>
                </a:cubicBezTo>
                <a:cubicBezTo>
                  <a:pt x="40338" y="5593"/>
                  <a:pt x="39935" y="5588"/>
                  <a:pt x="39399" y="5581"/>
                </a:cubicBezTo>
                <a:lnTo>
                  <a:pt x="37294" y="5506"/>
                </a:lnTo>
                <a:lnTo>
                  <a:pt x="38021" y="5180"/>
                </a:lnTo>
                <a:cubicBezTo>
                  <a:pt x="39299" y="4604"/>
                  <a:pt x="39875" y="4228"/>
                  <a:pt x="40301" y="3777"/>
                </a:cubicBezTo>
                <a:cubicBezTo>
                  <a:pt x="40803" y="3250"/>
                  <a:pt x="40878" y="2849"/>
                  <a:pt x="40527" y="2523"/>
                </a:cubicBezTo>
                <a:cubicBezTo>
                  <a:pt x="40321" y="2349"/>
                  <a:pt x="40114" y="2265"/>
                  <a:pt x="39812" y="2265"/>
                </a:cubicBezTo>
                <a:cubicBezTo>
                  <a:pt x="39637" y="2265"/>
                  <a:pt x="39431" y="2293"/>
                  <a:pt x="39173" y="2348"/>
                </a:cubicBezTo>
                <a:cubicBezTo>
                  <a:pt x="37695" y="2649"/>
                  <a:pt x="35564" y="4002"/>
                  <a:pt x="34712" y="5130"/>
                </a:cubicBezTo>
                <a:lnTo>
                  <a:pt x="34412" y="5556"/>
                </a:lnTo>
                <a:lnTo>
                  <a:pt x="32181" y="5481"/>
                </a:lnTo>
                <a:cubicBezTo>
                  <a:pt x="30953" y="5456"/>
                  <a:pt x="29424" y="5431"/>
                  <a:pt x="28772" y="5431"/>
                </a:cubicBezTo>
                <a:cubicBezTo>
                  <a:pt x="28624" y="5434"/>
                  <a:pt x="28492" y="5435"/>
                  <a:pt x="28376" y="5435"/>
                </a:cubicBezTo>
                <a:cubicBezTo>
                  <a:pt x="27545" y="5435"/>
                  <a:pt x="27505" y="5356"/>
                  <a:pt x="28121" y="5180"/>
                </a:cubicBezTo>
                <a:cubicBezTo>
                  <a:pt x="28772" y="4980"/>
                  <a:pt x="29900" y="4328"/>
                  <a:pt x="30201" y="4002"/>
                </a:cubicBezTo>
                <a:cubicBezTo>
                  <a:pt x="30752" y="3401"/>
                  <a:pt x="30427" y="2674"/>
                  <a:pt x="29650" y="2674"/>
                </a:cubicBezTo>
                <a:cubicBezTo>
                  <a:pt x="28522" y="2674"/>
                  <a:pt x="26091" y="3902"/>
                  <a:pt x="25188" y="4879"/>
                </a:cubicBezTo>
                <a:lnTo>
                  <a:pt x="24787" y="5305"/>
                </a:lnTo>
                <a:lnTo>
                  <a:pt x="23234" y="5280"/>
                </a:lnTo>
                <a:lnTo>
                  <a:pt x="21680" y="5255"/>
                </a:lnTo>
                <a:lnTo>
                  <a:pt x="22131" y="5055"/>
                </a:lnTo>
                <a:cubicBezTo>
                  <a:pt x="22632" y="4804"/>
                  <a:pt x="23183" y="4253"/>
                  <a:pt x="23183" y="3977"/>
                </a:cubicBezTo>
                <a:cubicBezTo>
                  <a:pt x="23183" y="3701"/>
                  <a:pt x="22908" y="3501"/>
                  <a:pt x="22532" y="3501"/>
                </a:cubicBezTo>
                <a:cubicBezTo>
                  <a:pt x="21780" y="3501"/>
                  <a:pt x="19950" y="4328"/>
                  <a:pt x="19474" y="4879"/>
                </a:cubicBezTo>
                <a:lnTo>
                  <a:pt x="19198" y="5180"/>
                </a:lnTo>
                <a:lnTo>
                  <a:pt x="16717" y="5130"/>
                </a:lnTo>
                <a:lnTo>
                  <a:pt x="14211" y="5055"/>
                </a:lnTo>
                <a:lnTo>
                  <a:pt x="15088" y="4679"/>
                </a:lnTo>
                <a:cubicBezTo>
                  <a:pt x="16241" y="4153"/>
                  <a:pt x="16968" y="3726"/>
                  <a:pt x="17419" y="3300"/>
                </a:cubicBezTo>
                <a:cubicBezTo>
                  <a:pt x="17920" y="2849"/>
                  <a:pt x="18096" y="2523"/>
                  <a:pt x="18096" y="2097"/>
                </a:cubicBezTo>
                <a:cubicBezTo>
                  <a:pt x="18096" y="1642"/>
                  <a:pt x="17769" y="1420"/>
                  <a:pt x="17227" y="1420"/>
                </a:cubicBezTo>
                <a:cubicBezTo>
                  <a:pt x="16607" y="1420"/>
                  <a:pt x="15704" y="1711"/>
                  <a:pt x="14687" y="2273"/>
                </a:cubicBezTo>
                <a:cubicBezTo>
                  <a:pt x="13785" y="2774"/>
                  <a:pt x="12306" y="4178"/>
                  <a:pt x="12081" y="4704"/>
                </a:cubicBezTo>
                <a:lnTo>
                  <a:pt x="11980" y="5005"/>
                </a:lnTo>
                <a:lnTo>
                  <a:pt x="11254" y="4955"/>
                </a:lnTo>
                <a:cubicBezTo>
                  <a:pt x="10878" y="4930"/>
                  <a:pt x="9850" y="4879"/>
                  <a:pt x="8973" y="4854"/>
                </a:cubicBezTo>
                <a:cubicBezTo>
                  <a:pt x="8096" y="4804"/>
                  <a:pt x="7369" y="4754"/>
                  <a:pt x="7369" y="4729"/>
                </a:cubicBezTo>
                <a:cubicBezTo>
                  <a:pt x="7369" y="4704"/>
                  <a:pt x="7695" y="4478"/>
                  <a:pt x="8096" y="4253"/>
                </a:cubicBezTo>
                <a:cubicBezTo>
                  <a:pt x="8873" y="3777"/>
                  <a:pt x="9775" y="2975"/>
                  <a:pt x="9775" y="2749"/>
                </a:cubicBezTo>
                <a:cubicBezTo>
                  <a:pt x="9775" y="2498"/>
                  <a:pt x="9499" y="2323"/>
                  <a:pt x="9173" y="2323"/>
                </a:cubicBezTo>
                <a:cubicBezTo>
                  <a:pt x="8196" y="2323"/>
                  <a:pt x="6216" y="3376"/>
                  <a:pt x="5314" y="4403"/>
                </a:cubicBezTo>
                <a:cubicBezTo>
                  <a:pt x="5189" y="4528"/>
                  <a:pt x="5132" y="4575"/>
                  <a:pt x="4862" y="4575"/>
                </a:cubicBezTo>
                <a:cubicBezTo>
                  <a:pt x="4696" y="4575"/>
                  <a:pt x="4451" y="4557"/>
                  <a:pt x="4061" y="4529"/>
                </a:cubicBezTo>
                <a:cubicBezTo>
                  <a:pt x="3459" y="4478"/>
                  <a:pt x="2782" y="4428"/>
                  <a:pt x="2532" y="4378"/>
                </a:cubicBezTo>
                <a:lnTo>
                  <a:pt x="2081" y="4328"/>
                </a:lnTo>
                <a:lnTo>
                  <a:pt x="2933" y="3977"/>
                </a:lnTo>
                <a:cubicBezTo>
                  <a:pt x="5038" y="3175"/>
                  <a:pt x="7319" y="1621"/>
                  <a:pt x="7795" y="719"/>
                </a:cubicBezTo>
                <a:cubicBezTo>
                  <a:pt x="7920" y="493"/>
                  <a:pt x="7920" y="418"/>
                  <a:pt x="7795" y="218"/>
                </a:cubicBezTo>
                <a:cubicBezTo>
                  <a:pt x="7700" y="76"/>
                  <a:pt x="7538" y="1"/>
                  <a:pt x="7283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050" name="Google Shape;2050;p30"/>
          <p:cNvSpPr/>
          <p:nvPr/>
        </p:nvSpPr>
        <p:spPr>
          <a:xfrm rot="-5400000">
            <a:off x="-636405" y="3474018"/>
            <a:ext cx="2088486" cy="1652052"/>
          </a:xfrm>
          <a:custGeom>
            <a:rect l="l" t="t" r="r" b="b"/>
            <a:pathLst>
              <a:path w="72316" h="57203" extrusionOk="0">
                <a:moveTo>
                  <a:pt x="72315" y="39082"/>
                </a:moveTo>
                <a:cubicBezTo>
                  <a:pt x="72315" y="39082"/>
                  <a:pt x="72315" y="39082"/>
                  <a:pt x="72315" y="39082"/>
                </a:cubicBezTo>
                <a:lnTo>
                  <a:pt x="72315" y="39082"/>
                </a:lnTo>
                <a:cubicBezTo>
                  <a:pt x="72315" y="39082"/>
                  <a:pt x="72315" y="39082"/>
                  <a:pt x="72315" y="39082"/>
                </a:cubicBezTo>
                <a:close/>
                <a:moveTo>
                  <a:pt x="20286" y="1"/>
                </a:moveTo>
                <a:cubicBezTo>
                  <a:pt x="16035" y="1"/>
                  <a:pt x="11527" y="1076"/>
                  <a:pt x="8493" y="3720"/>
                </a:cubicBezTo>
                <a:cubicBezTo>
                  <a:pt x="6805" y="5190"/>
                  <a:pt x="5595" y="7131"/>
                  <a:pt x="4625" y="9147"/>
                </a:cubicBezTo>
                <a:cubicBezTo>
                  <a:pt x="0" y="18732"/>
                  <a:pt x="403" y="30114"/>
                  <a:pt x="3390" y="40321"/>
                </a:cubicBezTo>
                <a:cubicBezTo>
                  <a:pt x="4742" y="44941"/>
                  <a:pt x="6683" y="49544"/>
                  <a:pt x="10123" y="52917"/>
                </a:cubicBezTo>
                <a:cubicBezTo>
                  <a:pt x="12739" y="55485"/>
                  <a:pt x="16382" y="57204"/>
                  <a:pt x="19989" y="57204"/>
                </a:cubicBezTo>
                <a:cubicBezTo>
                  <a:pt x="21114" y="57204"/>
                  <a:pt x="22235" y="57037"/>
                  <a:pt x="23320" y="56676"/>
                </a:cubicBezTo>
                <a:cubicBezTo>
                  <a:pt x="25176" y="56059"/>
                  <a:pt x="26991" y="54690"/>
                  <a:pt x="27268" y="52758"/>
                </a:cubicBezTo>
                <a:cubicBezTo>
                  <a:pt x="28757" y="53361"/>
                  <a:pt x="30340" y="53969"/>
                  <a:pt x="31911" y="53969"/>
                </a:cubicBezTo>
                <a:cubicBezTo>
                  <a:pt x="32352" y="53969"/>
                  <a:pt x="32792" y="53921"/>
                  <a:pt x="33228" y="53812"/>
                </a:cubicBezTo>
                <a:cubicBezTo>
                  <a:pt x="35223" y="53316"/>
                  <a:pt x="36824" y="50901"/>
                  <a:pt x="35727" y="49162"/>
                </a:cubicBezTo>
                <a:lnTo>
                  <a:pt x="35727" y="49162"/>
                </a:lnTo>
                <a:cubicBezTo>
                  <a:pt x="37693" y="49537"/>
                  <a:pt x="39695" y="49723"/>
                  <a:pt x="41697" y="49723"/>
                </a:cubicBezTo>
                <a:cubicBezTo>
                  <a:pt x="45443" y="49723"/>
                  <a:pt x="49191" y="49071"/>
                  <a:pt x="52709" y="47785"/>
                </a:cubicBezTo>
                <a:cubicBezTo>
                  <a:pt x="53402" y="47528"/>
                  <a:pt x="54179" y="47146"/>
                  <a:pt x="54326" y="46419"/>
                </a:cubicBezTo>
                <a:cubicBezTo>
                  <a:pt x="54410" y="46008"/>
                  <a:pt x="54250" y="45579"/>
                  <a:pt x="54061" y="45201"/>
                </a:cubicBezTo>
                <a:cubicBezTo>
                  <a:pt x="53519" y="44130"/>
                  <a:pt x="52667" y="43223"/>
                  <a:pt x="51638" y="42610"/>
                </a:cubicBezTo>
                <a:lnTo>
                  <a:pt x="51638" y="42610"/>
                </a:lnTo>
                <a:cubicBezTo>
                  <a:pt x="53609" y="43064"/>
                  <a:pt x="55629" y="43287"/>
                  <a:pt x="57651" y="43287"/>
                </a:cubicBezTo>
                <a:cubicBezTo>
                  <a:pt x="62804" y="43287"/>
                  <a:pt x="67962" y="41839"/>
                  <a:pt x="72315" y="39082"/>
                </a:cubicBezTo>
                <a:lnTo>
                  <a:pt x="72315" y="39082"/>
                </a:lnTo>
                <a:cubicBezTo>
                  <a:pt x="72266" y="39113"/>
                  <a:pt x="72194" y="39127"/>
                  <a:pt x="72101" y="39127"/>
                </a:cubicBezTo>
                <a:cubicBezTo>
                  <a:pt x="71244" y="39127"/>
                  <a:pt x="68699" y="37936"/>
                  <a:pt x="68157" y="37754"/>
                </a:cubicBezTo>
                <a:cubicBezTo>
                  <a:pt x="66704" y="37229"/>
                  <a:pt x="65268" y="36654"/>
                  <a:pt x="63848" y="36037"/>
                </a:cubicBezTo>
                <a:cubicBezTo>
                  <a:pt x="61059" y="34814"/>
                  <a:pt x="58346" y="33399"/>
                  <a:pt x="55741" y="31820"/>
                </a:cubicBezTo>
                <a:cubicBezTo>
                  <a:pt x="46480" y="26208"/>
                  <a:pt x="38512" y="18455"/>
                  <a:pt x="32707" y="9302"/>
                </a:cubicBezTo>
                <a:cubicBezTo>
                  <a:pt x="30498" y="5808"/>
                  <a:pt x="29314" y="1271"/>
                  <a:pt x="24819" y="419"/>
                </a:cubicBezTo>
                <a:cubicBezTo>
                  <a:pt x="23403" y="148"/>
                  <a:pt x="21862" y="1"/>
                  <a:pt x="20286" y="1"/>
                </a:cubicBezTo>
                <a:close/>
              </a:path>
            </a:pathLst>
          </a:custGeom>
          <a:solidFill>
            <a:srgbClr val="AFDED8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2051" name="Google Shape;2051;p30"/>
          <p:cNvGrpSpPr/>
          <p:nvPr/>
        </p:nvGrpSpPr>
        <p:grpSpPr>
          <a:xfrm>
            <a:off x="-201160" y="3334164"/>
            <a:ext cx="1367325" cy="1149871"/>
            <a:chOff x="1647975" y="648625"/>
            <a:chExt cx="2236750" cy="1881025"/>
          </a:xfrm>
        </p:grpSpPr>
        <p:sp>
          <p:nvSpPr>
            <p:cNvPr id="2052" name="Google Shape;2052;p30"/>
            <p:cNvSpPr/>
            <p:nvPr/>
          </p:nvSpPr>
          <p:spPr>
            <a:xfrm>
              <a:off x="2372825" y="1696900"/>
              <a:ext cx="172500" cy="133775"/>
            </a:xfrm>
            <a:custGeom>
              <a:rect l="l" t="t" r="r" b="b"/>
              <a:pathLst>
                <a:path w="6900" h="5351" extrusionOk="0">
                  <a:moveTo>
                    <a:pt x="3454" y="0"/>
                  </a:moveTo>
                  <a:cubicBezTo>
                    <a:pt x="16" y="0"/>
                    <a:pt x="1" y="5351"/>
                    <a:pt x="3454" y="5351"/>
                  </a:cubicBezTo>
                  <a:cubicBezTo>
                    <a:pt x="6900" y="5351"/>
                    <a:pt x="6900" y="0"/>
                    <a:pt x="345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53" name="Google Shape;2053;p30"/>
            <p:cNvSpPr/>
            <p:nvPr/>
          </p:nvSpPr>
          <p:spPr>
            <a:xfrm>
              <a:off x="2311050" y="1373675"/>
              <a:ext cx="172125" cy="133775"/>
            </a:xfrm>
            <a:custGeom>
              <a:rect l="l" t="t" r="r" b="b"/>
              <a:pathLst>
                <a:path w="6884" h="5351" extrusionOk="0">
                  <a:moveTo>
                    <a:pt x="3447" y="0"/>
                  </a:moveTo>
                  <a:cubicBezTo>
                    <a:pt x="9" y="0"/>
                    <a:pt x="1" y="5350"/>
                    <a:pt x="3447" y="5350"/>
                  </a:cubicBezTo>
                  <a:cubicBezTo>
                    <a:pt x="6885" y="5350"/>
                    <a:pt x="6885" y="0"/>
                    <a:pt x="344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54" name="Google Shape;2054;p30"/>
            <p:cNvSpPr/>
            <p:nvPr/>
          </p:nvSpPr>
          <p:spPr>
            <a:xfrm>
              <a:off x="2918600" y="1148475"/>
              <a:ext cx="172125" cy="133600"/>
            </a:xfrm>
            <a:custGeom>
              <a:rect l="l" t="t" r="r" b="b"/>
              <a:pathLst>
                <a:path w="6884" h="5344" extrusionOk="0">
                  <a:moveTo>
                    <a:pt x="3446" y="1"/>
                  </a:moveTo>
                  <a:cubicBezTo>
                    <a:pt x="8" y="1"/>
                    <a:pt x="1" y="5343"/>
                    <a:pt x="3446" y="5343"/>
                  </a:cubicBezTo>
                  <a:cubicBezTo>
                    <a:pt x="6885" y="5336"/>
                    <a:pt x="6885" y="1"/>
                    <a:pt x="34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55" name="Google Shape;2055;p30"/>
            <p:cNvSpPr/>
            <p:nvPr/>
          </p:nvSpPr>
          <p:spPr>
            <a:xfrm>
              <a:off x="3261475" y="1344200"/>
              <a:ext cx="172500" cy="133775"/>
            </a:xfrm>
            <a:custGeom>
              <a:rect l="l" t="t" r="r" b="b"/>
              <a:pathLst>
                <a:path w="6900" h="5351" extrusionOk="0">
                  <a:moveTo>
                    <a:pt x="3446" y="0"/>
                  </a:moveTo>
                  <a:cubicBezTo>
                    <a:pt x="8" y="0"/>
                    <a:pt x="1" y="5350"/>
                    <a:pt x="3446" y="5350"/>
                  </a:cubicBezTo>
                  <a:cubicBezTo>
                    <a:pt x="6885" y="5350"/>
                    <a:pt x="6900" y="0"/>
                    <a:pt x="344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56" name="Google Shape;2056;p30"/>
            <p:cNvSpPr/>
            <p:nvPr/>
          </p:nvSpPr>
          <p:spPr>
            <a:xfrm>
              <a:off x="2670175" y="1671025"/>
              <a:ext cx="172500" cy="133775"/>
            </a:xfrm>
            <a:custGeom>
              <a:rect l="l" t="t" r="r" b="b"/>
              <a:pathLst>
                <a:path w="6900" h="5351" extrusionOk="0">
                  <a:moveTo>
                    <a:pt x="3447" y="0"/>
                  </a:moveTo>
                  <a:cubicBezTo>
                    <a:pt x="8" y="0"/>
                    <a:pt x="1" y="5350"/>
                    <a:pt x="3447" y="5350"/>
                  </a:cubicBezTo>
                  <a:cubicBezTo>
                    <a:pt x="6885" y="5335"/>
                    <a:pt x="6900" y="0"/>
                    <a:pt x="344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57" name="Google Shape;2057;p30"/>
            <p:cNvSpPr/>
            <p:nvPr/>
          </p:nvSpPr>
          <p:spPr>
            <a:xfrm>
              <a:off x="2964125" y="1978000"/>
              <a:ext cx="172500" cy="133775"/>
            </a:xfrm>
            <a:custGeom>
              <a:rect l="l" t="t" r="r" b="b"/>
              <a:pathLst>
                <a:path w="6900" h="5351" extrusionOk="0">
                  <a:moveTo>
                    <a:pt x="3454" y="1"/>
                  </a:moveTo>
                  <a:cubicBezTo>
                    <a:pt x="16" y="1"/>
                    <a:pt x="1" y="5351"/>
                    <a:pt x="3454" y="5351"/>
                  </a:cubicBezTo>
                  <a:cubicBezTo>
                    <a:pt x="6892" y="5351"/>
                    <a:pt x="6900" y="1"/>
                    <a:pt x="345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58" name="Google Shape;2058;p30"/>
            <p:cNvSpPr/>
            <p:nvPr/>
          </p:nvSpPr>
          <p:spPr>
            <a:xfrm>
              <a:off x="2977350" y="1618700"/>
              <a:ext cx="172325" cy="133575"/>
            </a:xfrm>
            <a:custGeom>
              <a:rect l="l" t="t" r="r" b="b"/>
              <a:pathLst>
                <a:path w="6893" h="5343" extrusionOk="0">
                  <a:moveTo>
                    <a:pt x="3454" y="0"/>
                  </a:moveTo>
                  <a:cubicBezTo>
                    <a:pt x="16" y="0"/>
                    <a:pt x="1" y="5343"/>
                    <a:pt x="3454" y="5343"/>
                  </a:cubicBezTo>
                  <a:cubicBezTo>
                    <a:pt x="6892" y="5343"/>
                    <a:pt x="6892" y="0"/>
                    <a:pt x="345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59" name="Google Shape;2059;p30"/>
            <p:cNvSpPr/>
            <p:nvPr/>
          </p:nvSpPr>
          <p:spPr>
            <a:xfrm>
              <a:off x="2716100" y="1426000"/>
              <a:ext cx="172300" cy="133575"/>
            </a:xfrm>
            <a:custGeom>
              <a:rect l="l" t="t" r="r" b="b"/>
              <a:pathLst>
                <a:path w="6892" h="5343" extrusionOk="0">
                  <a:moveTo>
                    <a:pt x="3446" y="0"/>
                  </a:moveTo>
                  <a:cubicBezTo>
                    <a:pt x="8" y="0"/>
                    <a:pt x="0" y="5343"/>
                    <a:pt x="3446" y="5343"/>
                  </a:cubicBezTo>
                  <a:cubicBezTo>
                    <a:pt x="6884" y="5343"/>
                    <a:pt x="6892" y="0"/>
                    <a:pt x="344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60" name="Google Shape;2060;p30"/>
            <p:cNvSpPr/>
            <p:nvPr/>
          </p:nvSpPr>
          <p:spPr>
            <a:xfrm>
              <a:off x="2520000" y="1909250"/>
              <a:ext cx="172500" cy="133775"/>
            </a:xfrm>
            <a:custGeom>
              <a:rect l="l" t="t" r="r" b="b"/>
              <a:pathLst>
                <a:path w="6900" h="5351" extrusionOk="0">
                  <a:moveTo>
                    <a:pt x="3446" y="0"/>
                  </a:moveTo>
                  <a:cubicBezTo>
                    <a:pt x="8" y="0"/>
                    <a:pt x="0" y="5350"/>
                    <a:pt x="3446" y="5350"/>
                  </a:cubicBezTo>
                  <a:cubicBezTo>
                    <a:pt x="6884" y="5350"/>
                    <a:pt x="6900" y="0"/>
                    <a:pt x="344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61" name="Google Shape;2061;p30"/>
            <p:cNvSpPr/>
            <p:nvPr/>
          </p:nvSpPr>
          <p:spPr>
            <a:xfrm>
              <a:off x="3173250" y="1847475"/>
              <a:ext cx="172325" cy="133575"/>
            </a:xfrm>
            <a:custGeom>
              <a:rect l="l" t="t" r="r" b="b"/>
              <a:pathLst>
                <a:path w="6893" h="5343" extrusionOk="0">
                  <a:moveTo>
                    <a:pt x="3447" y="0"/>
                  </a:moveTo>
                  <a:cubicBezTo>
                    <a:pt x="8" y="0"/>
                    <a:pt x="1" y="5343"/>
                    <a:pt x="3447" y="5343"/>
                  </a:cubicBezTo>
                  <a:cubicBezTo>
                    <a:pt x="6892" y="5335"/>
                    <a:pt x="6892" y="0"/>
                    <a:pt x="344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62" name="Google Shape;2062;p30"/>
            <p:cNvSpPr/>
            <p:nvPr/>
          </p:nvSpPr>
          <p:spPr>
            <a:xfrm>
              <a:off x="3006625" y="1409575"/>
              <a:ext cx="172525" cy="133775"/>
            </a:xfrm>
            <a:custGeom>
              <a:rect l="l" t="t" r="r" b="b"/>
              <a:pathLst>
                <a:path w="6901" h="5351" extrusionOk="0">
                  <a:moveTo>
                    <a:pt x="3454" y="0"/>
                  </a:moveTo>
                  <a:cubicBezTo>
                    <a:pt x="16" y="0"/>
                    <a:pt x="1" y="5350"/>
                    <a:pt x="3454" y="5350"/>
                  </a:cubicBezTo>
                  <a:cubicBezTo>
                    <a:pt x="6893" y="5350"/>
                    <a:pt x="6900" y="0"/>
                    <a:pt x="345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63" name="Google Shape;2063;p30"/>
            <p:cNvSpPr/>
            <p:nvPr/>
          </p:nvSpPr>
          <p:spPr>
            <a:xfrm>
              <a:off x="3130950" y="1102575"/>
              <a:ext cx="172125" cy="133775"/>
            </a:xfrm>
            <a:custGeom>
              <a:rect l="l" t="t" r="r" b="b"/>
              <a:pathLst>
                <a:path w="6884" h="5351" extrusionOk="0">
                  <a:moveTo>
                    <a:pt x="3446" y="1"/>
                  </a:moveTo>
                  <a:cubicBezTo>
                    <a:pt x="8" y="1"/>
                    <a:pt x="0" y="5351"/>
                    <a:pt x="3446" y="5351"/>
                  </a:cubicBezTo>
                  <a:cubicBezTo>
                    <a:pt x="6884" y="5351"/>
                    <a:pt x="6884" y="1"/>
                    <a:pt x="34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64" name="Google Shape;2064;p30"/>
            <p:cNvSpPr/>
            <p:nvPr/>
          </p:nvSpPr>
          <p:spPr>
            <a:xfrm>
              <a:off x="2523400" y="981675"/>
              <a:ext cx="172125" cy="133775"/>
            </a:xfrm>
            <a:custGeom>
              <a:rect l="l" t="t" r="r" b="b"/>
              <a:pathLst>
                <a:path w="6884" h="5351" extrusionOk="0">
                  <a:moveTo>
                    <a:pt x="3446" y="0"/>
                  </a:moveTo>
                  <a:cubicBezTo>
                    <a:pt x="8" y="0"/>
                    <a:pt x="0" y="5351"/>
                    <a:pt x="3446" y="5351"/>
                  </a:cubicBezTo>
                  <a:cubicBezTo>
                    <a:pt x="6884" y="5351"/>
                    <a:pt x="6884" y="0"/>
                    <a:pt x="344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65" name="Google Shape;2065;p30"/>
            <p:cNvSpPr/>
            <p:nvPr/>
          </p:nvSpPr>
          <p:spPr>
            <a:xfrm>
              <a:off x="2591775" y="1220275"/>
              <a:ext cx="172500" cy="133575"/>
            </a:xfrm>
            <a:custGeom>
              <a:rect l="l" t="t" r="r" b="b"/>
              <a:pathLst>
                <a:path w="6900" h="5343" extrusionOk="0">
                  <a:moveTo>
                    <a:pt x="3447" y="0"/>
                  </a:moveTo>
                  <a:cubicBezTo>
                    <a:pt x="8" y="0"/>
                    <a:pt x="1" y="5343"/>
                    <a:pt x="3447" y="5343"/>
                  </a:cubicBezTo>
                  <a:cubicBezTo>
                    <a:pt x="6885" y="5343"/>
                    <a:pt x="6900" y="0"/>
                    <a:pt x="344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66" name="Google Shape;2066;p30"/>
            <p:cNvSpPr/>
            <p:nvPr/>
          </p:nvSpPr>
          <p:spPr>
            <a:xfrm>
              <a:off x="2039975" y="1514225"/>
              <a:ext cx="172125" cy="133775"/>
            </a:xfrm>
            <a:custGeom>
              <a:rect l="l" t="t" r="r" b="b"/>
              <a:pathLst>
                <a:path w="6884" h="5351" extrusionOk="0">
                  <a:moveTo>
                    <a:pt x="3446" y="0"/>
                  </a:moveTo>
                  <a:cubicBezTo>
                    <a:pt x="8" y="0"/>
                    <a:pt x="0" y="5350"/>
                    <a:pt x="3446" y="5350"/>
                  </a:cubicBezTo>
                  <a:cubicBezTo>
                    <a:pt x="6884" y="5350"/>
                    <a:pt x="6884" y="0"/>
                    <a:pt x="344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67" name="Google Shape;2067;p30"/>
            <p:cNvSpPr/>
            <p:nvPr/>
          </p:nvSpPr>
          <p:spPr>
            <a:xfrm>
              <a:off x="2098725" y="1876750"/>
              <a:ext cx="172125" cy="133575"/>
            </a:xfrm>
            <a:custGeom>
              <a:rect l="l" t="t" r="r" b="b"/>
              <a:pathLst>
                <a:path w="6884" h="5343" extrusionOk="0">
                  <a:moveTo>
                    <a:pt x="3446" y="0"/>
                  </a:moveTo>
                  <a:cubicBezTo>
                    <a:pt x="8" y="0"/>
                    <a:pt x="0" y="5343"/>
                    <a:pt x="3446" y="5343"/>
                  </a:cubicBezTo>
                  <a:cubicBezTo>
                    <a:pt x="6884" y="5343"/>
                    <a:pt x="6884" y="0"/>
                    <a:pt x="344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68" name="Google Shape;2068;p30"/>
            <p:cNvSpPr/>
            <p:nvPr/>
          </p:nvSpPr>
          <p:spPr>
            <a:xfrm>
              <a:off x="2386050" y="2138200"/>
              <a:ext cx="172500" cy="133575"/>
            </a:xfrm>
            <a:custGeom>
              <a:rect l="l" t="t" r="r" b="b"/>
              <a:pathLst>
                <a:path w="6900" h="5343" extrusionOk="0">
                  <a:moveTo>
                    <a:pt x="3454" y="1"/>
                  </a:moveTo>
                  <a:cubicBezTo>
                    <a:pt x="16" y="1"/>
                    <a:pt x="1" y="5343"/>
                    <a:pt x="3454" y="5343"/>
                  </a:cubicBezTo>
                  <a:cubicBezTo>
                    <a:pt x="6892" y="5343"/>
                    <a:pt x="6900" y="1"/>
                    <a:pt x="345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69" name="Google Shape;2069;p30"/>
            <p:cNvSpPr/>
            <p:nvPr/>
          </p:nvSpPr>
          <p:spPr>
            <a:xfrm>
              <a:off x="2738950" y="2206575"/>
              <a:ext cx="172125" cy="133800"/>
            </a:xfrm>
            <a:custGeom>
              <a:rect l="l" t="t" r="r" b="b"/>
              <a:pathLst>
                <a:path w="6884" h="5352" extrusionOk="0">
                  <a:moveTo>
                    <a:pt x="3446" y="1"/>
                  </a:moveTo>
                  <a:cubicBezTo>
                    <a:pt x="8" y="1"/>
                    <a:pt x="0" y="5351"/>
                    <a:pt x="3446" y="5351"/>
                  </a:cubicBezTo>
                  <a:cubicBezTo>
                    <a:pt x="6884" y="5351"/>
                    <a:pt x="6884" y="1"/>
                    <a:pt x="34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70" name="Google Shape;2070;p30"/>
            <p:cNvSpPr/>
            <p:nvPr/>
          </p:nvSpPr>
          <p:spPr>
            <a:xfrm>
              <a:off x="3294150" y="2190350"/>
              <a:ext cx="172325" cy="133575"/>
            </a:xfrm>
            <a:custGeom>
              <a:rect l="l" t="t" r="r" b="b"/>
              <a:pathLst>
                <a:path w="6893" h="5343" extrusionOk="0">
                  <a:moveTo>
                    <a:pt x="3447" y="0"/>
                  </a:moveTo>
                  <a:cubicBezTo>
                    <a:pt x="9" y="0"/>
                    <a:pt x="1" y="5343"/>
                    <a:pt x="3447" y="5343"/>
                  </a:cubicBezTo>
                  <a:cubicBezTo>
                    <a:pt x="6885" y="5343"/>
                    <a:pt x="6893" y="0"/>
                    <a:pt x="344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71" name="Google Shape;2071;p30"/>
            <p:cNvSpPr/>
            <p:nvPr/>
          </p:nvSpPr>
          <p:spPr>
            <a:xfrm>
              <a:off x="3480425" y="1693700"/>
              <a:ext cx="172125" cy="133775"/>
            </a:xfrm>
            <a:custGeom>
              <a:rect l="l" t="t" r="r" b="b"/>
              <a:pathLst>
                <a:path w="6884" h="5351" extrusionOk="0">
                  <a:moveTo>
                    <a:pt x="3446" y="0"/>
                  </a:moveTo>
                  <a:cubicBezTo>
                    <a:pt x="8" y="0"/>
                    <a:pt x="1" y="5350"/>
                    <a:pt x="3446" y="5350"/>
                  </a:cubicBezTo>
                  <a:cubicBezTo>
                    <a:pt x="6885" y="5350"/>
                    <a:pt x="6885" y="0"/>
                    <a:pt x="344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72" name="Google Shape;2072;p30"/>
            <p:cNvSpPr/>
            <p:nvPr/>
          </p:nvSpPr>
          <p:spPr>
            <a:xfrm>
              <a:off x="3712225" y="1468500"/>
              <a:ext cx="172500" cy="133600"/>
            </a:xfrm>
            <a:custGeom>
              <a:rect l="l" t="t" r="r" b="b"/>
              <a:pathLst>
                <a:path w="6900" h="5344" extrusionOk="0">
                  <a:moveTo>
                    <a:pt x="3446" y="1"/>
                  </a:moveTo>
                  <a:cubicBezTo>
                    <a:pt x="8" y="1"/>
                    <a:pt x="1" y="5343"/>
                    <a:pt x="3446" y="5343"/>
                  </a:cubicBezTo>
                  <a:cubicBezTo>
                    <a:pt x="6892" y="5343"/>
                    <a:pt x="6900" y="1"/>
                    <a:pt x="34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73" name="Google Shape;2073;p30"/>
            <p:cNvSpPr/>
            <p:nvPr/>
          </p:nvSpPr>
          <p:spPr>
            <a:xfrm>
              <a:off x="3525950" y="932925"/>
              <a:ext cx="172500" cy="133600"/>
            </a:xfrm>
            <a:custGeom>
              <a:rect l="l" t="t" r="r" b="b"/>
              <a:pathLst>
                <a:path w="6900" h="5344" extrusionOk="0">
                  <a:moveTo>
                    <a:pt x="3447" y="1"/>
                  </a:moveTo>
                  <a:cubicBezTo>
                    <a:pt x="8" y="1"/>
                    <a:pt x="1" y="5343"/>
                    <a:pt x="3447" y="5343"/>
                  </a:cubicBezTo>
                  <a:cubicBezTo>
                    <a:pt x="6885" y="5336"/>
                    <a:pt x="6900" y="1"/>
                    <a:pt x="344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74" name="Google Shape;2074;p30"/>
            <p:cNvSpPr/>
            <p:nvPr/>
          </p:nvSpPr>
          <p:spPr>
            <a:xfrm>
              <a:off x="3183075" y="648625"/>
              <a:ext cx="172500" cy="133575"/>
            </a:xfrm>
            <a:custGeom>
              <a:rect l="l" t="t" r="r" b="b"/>
              <a:pathLst>
                <a:path w="6900" h="5343" extrusionOk="0">
                  <a:moveTo>
                    <a:pt x="3447" y="0"/>
                  </a:moveTo>
                  <a:cubicBezTo>
                    <a:pt x="8" y="0"/>
                    <a:pt x="1" y="5343"/>
                    <a:pt x="3447" y="5343"/>
                  </a:cubicBezTo>
                  <a:cubicBezTo>
                    <a:pt x="6885" y="5343"/>
                    <a:pt x="6900" y="0"/>
                    <a:pt x="344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75" name="Google Shape;2075;p30"/>
            <p:cNvSpPr/>
            <p:nvPr/>
          </p:nvSpPr>
          <p:spPr>
            <a:xfrm>
              <a:off x="2686425" y="658450"/>
              <a:ext cx="172500" cy="133775"/>
            </a:xfrm>
            <a:custGeom>
              <a:rect l="l" t="t" r="r" b="b"/>
              <a:pathLst>
                <a:path w="6900" h="5351" extrusionOk="0">
                  <a:moveTo>
                    <a:pt x="3454" y="0"/>
                  </a:moveTo>
                  <a:cubicBezTo>
                    <a:pt x="16" y="0"/>
                    <a:pt x="1" y="5350"/>
                    <a:pt x="3454" y="5350"/>
                  </a:cubicBezTo>
                  <a:cubicBezTo>
                    <a:pt x="6892" y="5350"/>
                    <a:pt x="6900" y="0"/>
                    <a:pt x="345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76" name="Google Shape;2076;p30"/>
            <p:cNvSpPr/>
            <p:nvPr/>
          </p:nvSpPr>
          <p:spPr>
            <a:xfrm>
              <a:off x="2170500" y="782375"/>
              <a:ext cx="172500" cy="133775"/>
            </a:xfrm>
            <a:custGeom>
              <a:rect l="l" t="t" r="r" b="b"/>
              <a:pathLst>
                <a:path w="6900" h="5351" extrusionOk="0">
                  <a:moveTo>
                    <a:pt x="3447" y="0"/>
                  </a:moveTo>
                  <a:cubicBezTo>
                    <a:pt x="8" y="0"/>
                    <a:pt x="1" y="5350"/>
                    <a:pt x="3447" y="5350"/>
                  </a:cubicBezTo>
                  <a:cubicBezTo>
                    <a:pt x="6885" y="5350"/>
                    <a:pt x="6900" y="0"/>
                    <a:pt x="344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77" name="Google Shape;2077;p30"/>
            <p:cNvSpPr/>
            <p:nvPr/>
          </p:nvSpPr>
          <p:spPr>
            <a:xfrm>
              <a:off x="2226050" y="1128850"/>
              <a:ext cx="172325" cy="133775"/>
            </a:xfrm>
            <a:custGeom>
              <a:rect l="l" t="t" r="r" b="b"/>
              <a:pathLst>
                <a:path w="6893" h="5351" extrusionOk="0">
                  <a:moveTo>
                    <a:pt x="3446" y="0"/>
                  </a:moveTo>
                  <a:cubicBezTo>
                    <a:pt x="8" y="0"/>
                    <a:pt x="1" y="5350"/>
                    <a:pt x="3446" y="5350"/>
                  </a:cubicBezTo>
                  <a:cubicBezTo>
                    <a:pt x="6884" y="5335"/>
                    <a:pt x="6892" y="0"/>
                    <a:pt x="344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78" name="Google Shape;2078;p30"/>
            <p:cNvSpPr/>
            <p:nvPr/>
          </p:nvSpPr>
          <p:spPr>
            <a:xfrm>
              <a:off x="2970375" y="923075"/>
              <a:ext cx="134150" cy="136925"/>
            </a:xfrm>
            <a:custGeom>
              <a:rect l="l" t="t" r="r" b="b"/>
              <a:pathLst>
                <a:path w="5366" h="5477" extrusionOk="0">
                  <a:moveTo>
                    <a:pt x="2775" y="0"/>
                  </a:moveTo>
                  <a:cubicBezTo>
                    <a:pt x="2744" y="0"/>
                    <a:pt x="2714" y="1"/>
                    <a:pt x="2683" y="2"/>
                  </a:cubicBezTo>
                  <a:cubicBezTo>
                    <a:pt x="2448" y="32"/>
                    <a:pt x="2207" y="70"/>
                    <a:pt x="1972" y="100"/>
                  </a:cubicBezTo>
                  <a:cubicBezTo>
                    <a:pt x="1519" y="221"/>
                    <a:pt x="1126" y="455"/>
                    <a:pt x="794" y="788"/>
                  </a:cubicBezTo>
                  <a:cubicBezTo>
                    <a:pt x="650" y="969"/>
                    <a:pt x="522" y="1151"/>
                    <a:pt x="378" y="1324"/>
                  </a:cubicBezTo>
                  <a:cubicBezTo>
                    <a:pt x="129" y="1740"/>
                    <a:pt x="15" y="2193"/>
                    <a:pt x="8" y="2677"/>
                  </a:cubicBezTo>
                  <a:lnTo>
                    <a:pt x="8" y="2805"/>
                  </a:lnTo>
                  <a:cubicBezTo>
                    <a:pt x="0" y="3176"/>
                    <a:pt x="76" y="3516"/>
                    <a:pt x="234" y="3841"/>
                  </a:cubicBezTo>
                  <a:cubicBezTo>
                    <a:pt x="340" y="4166"/>
                    <a:pt x="529" y="4453"/>
                    <a:pt x="786" y="4695"/>
                  </a:cubicBezTo>
                  <a:cubicBezTo>
                    <a:pt x="1028" y="4967"/>
                    <a:pt x="1315" y="5140"/>
                    <a:pt x="1640" y="5246"/>
                  </a:cubicBezTo>
                  <a:cubicBezTo>
                    <a:pt x="1927" y="5400"/>
                    <a:pt x="2227" y="5477"/>
                    <a:pt x="2548" y="5477"/>
                  </a:cubicBezTo>
                  <a:cubicBezTo>
                    <a:pt x="2590" y="5477"/>
                    <a:pt x="2632" y="5476"/>
                    <a:pt x="2675" y="5473"/>
                  </a:cubicBezTo>
                  <a:cubicBezTo>
                    <a:pt x="2909" y="5443"/>
                    <a:pt x="3144" y="5405"/>
                    <a:pt x="3378" y="5375"/>
                  </a:cubicBezTo>
                  <a:cubicBezTo>
                    <a:pt x="3831" y="5254"/>
                    <a:pt x="4232" y="5019"/>
                    <a:pt x="4564" y="4687"/>
                  </a:cubicBezTo>
                  <a:cubicBezTo>
                    <a:pt x="4700" y="4506"/>
                    <a:pt x="4836" y="4332"/>
                    <a:pt x="4980" y="4150"/>
                  </a:cubicBezTo>
                  <a:cubicBezTo>
                    <a:pt x="5222" y="3735"/>
                    <a:pt x="5335" y="3281"/>
                    <a:pt x="5343" y="2798"/>
                  </a:cubicBezTo>
                  <a:lnTo>
                    <a:pt x="5343" y="2669"/>
                  </a:lnTo>
                  <a:cubicBezTo>
                    <a:pt x="5365" y="2299"/>
                    <a:pt x="5290" y="1959"/>
                    <a:pt x="5116" y="1634"/>
                  </a:cubicBezTo>
                  <a:cubicBezTo>
                    <a:pt x="5018" y="1309"/>
                    <a:pt x="4829" y="1022"/>
                    <a:pt x="4572" y="780"/>
                  </a:cubicBezTo>
                  <a:cubicBezTo>
                    <a:pt x="4322" y="516"/>
                    <a:pt x="4043" y="334"/>
                    <a:pt x="3710" y="229"/>
                  </a:cubicBezTo>
                  <a:cubicBezTo>
                    <a:pt x="3419" y="76"/>
                    <a:pt x="3109" y="0"/>
                    <a:pt x="27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79" name="Google Shape;2079;p30"/>
            <p:cNvSpPr/>
            <p:nvPr/>
          </p:nvSpPr>
          <p:spPr>
            <a:xfrm>
              <a:off x="1807800" y="1148475"/>
              <a:ext cx="172500" cy="133600"/>
            </a:xfrm>
            <a:custGeom>
              <a:rect l="l" t="t" r="r" b="b"/>
              <a:pathLst>
                <a:path w="6900" h="5344" extrusionOk="0">
                  <a:moveTo>
                    <a:pt x="3446" y="1"/>
                  </a:moveTo>
                  <a:cubicBezTo>
                    <a:pt x="8" y="1"/>
                    <a:pt x="0" y="5343"/>
                    <a:pt x="3446" y="5343"/>
                  </a:cubicBezTo>
                  <a:cubicBezTo>
                    <a:pt x="6884" y="5336"/>
                    <a:pt x="6900" y="1"/>
                    <a:pt x="34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80" name="Google Shape;2080;p30"/>
            <p:cNvSpPr/>
            <p:nvPr/>
          </p:nvSpPr>
          <p:spPr>
            <a:xfrm>
              <a:off x="1647975" y="1680650"/>
              <a:ext cx="172125" cy="133775"/>
            </a:xfrm>
            <a:custGeom>
              <a:rect l="l" t="t" r="r" b="b"/>
              <a:pathLst>
                <a:path w="6884" h="5351" extrusionOk="0">
                  <a:moveTo>
                    <a:pt x="3446" y="1"/>
                  </a:moveTo>
                  <a:cubicBezTo>
                    <a:pt x="8" y="1"/>
                    <a:pt x="1" y="5351"/>
                    <a:pt x="3446" y="5351"/>
                  </a:cubicBezTo>
                  <a:cubicBezTo>
                    <a:pt x="6885" y="5351"/>
                    <a:pt x="6885" y="1"/>
                    <a:pt x="34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81" name="Google Shape;2081;p30"/>
            <p:cNvSpPr/>
            <p:nvPr/>
          </p:nvSpPr>
          <p:spPr>
            <a:xfrm>
              <a:off x="1706725" y="1919250"/>
              <a:ext cx="172125" cy="133575"/>
            </a:xfrm>
            <a:custGeom>
              <a:rect l="l" t="t" r="r" b="b"/>
              <a:pathLst>
                <a:path w="6884" h="5343" extrusionOk="0">
                  <a:moveTo>
                    <a:pt x="3446" y="1"/>
                  </a:moveTo>
                  <a:cubicBezTo>
                    <a:pt x="8" y="1"/>
                    <a:pt x="1" y="5343"/>
                    <a:pt x="3446" y="5343"/>
                  </a:cubicBezTo>
                  <a:cubicBezTo>
                    <a:pt x="6885" y="5343"/>
                    <a:pt x="6885" y="1"/>
                    <a:pt x="344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82" name="Google Shape;2082;p30"/>
            <p:cNvSpPr/>
            <p:nvPr/>
          </p:nvSpPr>
          <p:spPr>
            <a:xfrm>
              <a:off x="1944950" y="2281775"/>
              <a:ext cx="172500" cy="133575"/>
            </a:xfrm>
            <a:custGeom>
              <a:rect l="l" t="t" r="r" b="b"/>
              <a:pathLst>
                <a:path w="6900" h="5343" extrusionOk="0">
                  <a:moveTo>
                    <a:pt x="3454" y="0"/>
                  </a:moveTo>
                  <a:cubicBezTo>
                    <a:pt x="16" y="0"/>
                    <a:pt x="0" y="5343"/>
                    <a:pt x="3454" y="5343"/>
                  </a:cubicBezTo>
                  <a:cubicBezTo>
                    <a:pt x="6892" y="5343"/>
                    <a:pt x="6900" y="0"/>
                    <a:pt x="345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83" name="Google Shape;2083;p30"/>
            <p:cNvSpPr/>
            <p:nvPr/>
          </p:nvSpPr>
          <p:spPr>
            <a:xfrm>
              <a:off x="3578475" y="2396075"/>
              <a:ext cx="172125" cy="133575"/>
            </a:xfrm>
            <a:custGeom>
              <a:rect l="l" t="t" r="r" b="b"/>
              <a:pathLst>
                <a:path w="6884" h="5343" extrusionOk="0">
                  <a:moveTo>
                    <a:pt x="3446" y="0"/>
                  </a:moveTo>
                  <a:cubicBezTo>
                    <a:pt x="8" y="0"/>
                    <a:pt x="1" y="5343"/>
                    <a:pt x="3446" y="5343"/>
                  </a:cubicBezTo>
                  <a:cubicBezTo>
                    <a:pt x="6884" y="5343"/>
                    <a:pt x="6884" y="0"/>
                    <a:pt x="344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84" name="Google Shape;2084;p30"/>
            <p:cNvSpPr/>
            <p:nvPr/>
          </p:nvSpPr>
          <p:spPr>
            <a:xfrm>
              <a:off x="3610975" y="1912650"/>
              <a:ext cx="172500" cy="133575"/>
            </a:xfrm>
            <a:custGeom>
              <a:rect l="l" t="t" r="r" b="b"/>
              <a:pathLst>
                <a:path w="6900" h="5343" extrusionOk="0">
                  <a:moveTo>
                    <a:pt x="3446" y="0"/>
                  </a:moveTo>
                  <a:cubicBezTo>
                    <a:pt x="8" y="0"/>
                    <a:pt x="0" y="5343"/>
                    <a:pt x="3446" y="5343"/>
                  </a:cubicBezTo>
                  <a:cubicBezTo>
                    <a:pt x="6884" y="5343"/>
                    <a:pt x="6899" y="0"/>
                    <a:pt x="344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085" name="Google Shape;2085;p30"/>
          <p:cNvGrpSpPr/>
          <p:nvPr/>
        </p:nvGrpSpPr>
        <p:grpSpPr>
          <a:xfrm rot="7717638" flipH="1">
            <a:off x="212482" y="3850166"/>
            <a:ext cx="1381061" cy="1155435"/>
            <a:chOff x="4053775" y="3559425"/>
            <a:chExt cx="1791625" cy="1661475"/>
          </a:xfrm>
        </p:grpSpPr>
        <p:sp>
          <p:nvSpPr>
            <p:cNvPr id="2086" name="Google Shape;2086;p30"/>
            <p:cNvSpPr/>
            <p:nvPr/>
          </p:nvSpPr>
          <p:spPr>
            <a:xfrm flipH="1">
              <a:off x="4786700" y="3622300"/>
              <a:ext cx="362750" cy="590750"/>
            </a:xfrm>
            <a:custGeom>
              <a:rect l="l" t="t" r="r" b="b"/>
              <a:pathLst>
                <a:path w="14510" h="23630" extrusionOk="0">
                  <a:moveTo>
                    <a:pt x="2177" y="1"/>
                  </a:moveTo>
                  <a:lnTo>
                    <a:pt x="2177" y="1"/>
                  </a:lnTo>
                  <a:cubicBezTo>
                    <a:pt x="1" y="9975"/>
                    <a:pt x="2200" y="20811"/>
                    <a:pt x="9341" y="23630"/>
                  </a:cubicBezTo>
                  <a:cubicBezTo>
                    <a:pt x="13164" y="15265"/>
                    <a:pt x="14509" y="7089"/>
                    <a:pt x="2177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87" name="Google Shape;2087;p30"/>
            <p:cNvSpPr/>
            <p:nvPr/>
          </p:nvSpPr>
          <p:spPr>
            <a:xfrm flipH="1">
              <a:off x="4639175" y="4390425"/>
              <a:ext cx="502325" cy="816125"/>
            </a:xfrm>
            <a:custGeom>
              <a:rect l="l" t="t" r="r" b="b"/>
              <a:pathLst>
                <a:path w="20093" h="32645" extrusionOk="0">
                  <a:moveTo>
                    <a:pt x="10224" y="0"/>
                  </a:moveTo>
                  <a:cubicBezTo>
                    <a:pt x="1874" y="5056"/>
                    <a:pt x="0" y="14962"/>
                    <a:pt x="8463" y="32645"/>
                  </a:cubicBezTo>
                  <a:cubicBezTo>
                    <a:pt x="20093" y="22927"/>
                    <a:pt x="18929" y="11864"/>
                    <a:pt x="10224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88" name="Google Shape;2088;p30"/>
            <p:cNvSpPr/>
            <p:nvPr/>
          </p:nvSpPr>
          <p:spPr>
            <a:xfrm flipH="1">
              <a:off x="5219325" y="4268125"/>
              <a:ext cx="616425" cy="326975"/>
            </a:xfrm>
            <a:custGeom>
              <a:rect l="l" t="t" r="r" b="b"/>
              <a:pathLst>
                <a:path w="24657" h="13079" extrusionOk="0">
                  <a:moveTo>
                    <a:pt x="15872" y="1"/>
                  </a:moveTo>
                  <a:cubicBezTo>
                    <a:pt x="10034" y="1"/>
                    <a:pt x="4904" y="4606"/>
                    <a:pt x="0" y="10681"/>
                  </a:cubicBezTo>
                  <a:cubicBezTo>
                    <a:pt x="4999" y="12102"/>
                    <a:pt x="9650" y="13078"/>
                    <a:pt x="13540" y="13078"/>
                  </a:cubicBezTo>
                  <a:cubicBezTo>
                    <a:pt x="19762" y="13078"/>
                    <a:pt x="24034" y="10579"/>
                    <a:pt x="24657" y="3404"/>
                  </a:cubicBezTo>
                  <a:cubicBezTo>
                    <a:pt x="21538" y="1026"/>
                    <a:pt x="18626" y="1"/>
                    <a:pt x="15872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89" name="Google Shape;2089;p30"/>
            <p:cNvSpPr/>
            <p:nvPr/>
          </p:nvSpPr>
          <p:spPr>
            <a:xfrm flipH="1">
              <a:off x="4053775" y="3559425"/>
              <a:ext cx="1791625" cy="1661475"/>
            </a:xfrm>
            <a:custGeom>
              <a:rect l="l" t="t" r="r" b="b"/>
              <a:pathLst>
                <a:path w="71665" h="66459" extrusionOk="0">
                  <a:moveTo>
                    <a:pt x="29630" y="1155"/>
                  </a:moveTo>
                  <a:cubicBezTo>
                    <a:pt x="34421" y="5984"/>
                    <a:pt x="37186" y="12573"/>
                    <a:pt x="37179" y="19397"/>
                  </a:cubicBezTo>
                  <a:cubicBezTo>
                    <a:pt x="37179" y="21180"/>
                    <a:pt x="36967" y="22948"/>
                    <a:pt x="36604" y="24686"/>
                  </a:cubicBezTo>
                  <a:cubicBezTo>
                    <a:pt x="35554" y="22843"/>
                    <a:pt x="35108" y="20734"/>
                    <a:pt x="34738" y="18656"/>
                  </a:cubicBezTo>
                  <a:cubicBezTo>
                    <a:pt x="34269" y="15981"/>
                    <a:pt x="33892" y="13291"/>
                    <a:pt x="33604" y="10578"/>
                  </a:cubicBezTo>
                  <a:cubicBezTo>
                    <a:pt x="33578" y="10320"/>
                    <a:pt x="33356" y="10187"/>
                    <a:pt x="33149" y="10187"/>
                  </a:cubicBezTo>
                  <a:cubicBezTo>
                    <a:pt x="32946" y="10187"/>
                    <a:pt x="32758" y="10316"/>
                    <a:pt x="32788" y="10578"/>
                  </a:cubicBezTo>
                  <a:cubicBezTo>
                    <a:pt x="33068" y="13359"/>
                    <a:pt x="33453" y="16125"/>
                    <a:pt x="33944" y="18875"/>
                  </a:cubicBezTo>
                  <a:cubicBezTo>
                    <a:pt x="34330" y="21029"/>
                    <a:pt x="34798" y="23213"/>
                    <a:pt x="35902" y="25110"/>
                  </a:cubicBezTo>
                  <a:cubicBezTo>
                    <a:pt x="35433" y="24815"/>
                    <a:pt x="34965" y="24513"/>
                    <a:pt x="34526" y="24157"/>
                  </a:cubicBezTo>
                  <a:cubicBezTo>
                    <a:pt x="32471" y="22518"/>
                    <a:pt x="31217" y="20387"/>
                    <a:pt x="30355" y="17931"/>
                  </a:cubicBezTo>
                  <a:cubicBezTo>
                    <a:pt x="29463" y="15362"/>
                    <a:pt x="28935" y="12672"/>
                    <a:pt x="28783" y="9959"/>
                  </a:cubicBezTo>
                  <a:cubicBezTo>
                    <a:pt x="28617" y="6989"/>
                    <a:pt x="28912" y="4027"/>
                    <a:pt x="29630" y="1155"/>
                  </a:cubicBezTo>
                  <a:close/>
                  <a:moveTo>
                    <a:pt x="14453" y="27352"/>
                  </a:moveTo>
                  <a:cubicBezTo>
                    <a:pt x="15944" y="27352"/>
                    <a:pt x="17440" y="27589"/>
                    <a:pt x="18869" y="28034"/>
                  </a:cubicBezTo>
                  <a:cubicBezTo>
                    <a:pt x="20713" y="28616"/>
                    <a:pt x="22421" y="29523"/>
                    <a:pt x="24000" y="30618"/>
                  </a:cubicBezTo>
                  <a:cubicBezTo>
                    <a:pt x="22534" y="30853"/>
                    <a:pt x="21083" y="31117"/>
                    <a:pt x="19625" y="31427"/>
                  </a:cubicBezTo>
                  <a:cubicBezTo>
                    <a:pt x="16587" y="32069"/>
                    <a:pt x="13580" y="32870"/>
                    <a:pt x="10610" y="33739"/>
                  </a:cubicBezTo>
                  <a:cubicBezTo>
                    <a:pt x="7519" y="34646"/>
                    <a:pt x="4451" y="35636"/>
                    <a:pt x="1376" y="36641"/>
                  </a:cubicBezTo>
                  <a:cubicBezTo>
                    <a:pt x="2358" y="35205"/>
                    <a:pt x="3341" y="33777"/>
                    <a:pt x="4414" y="32409"/>
                  </a:cubicBezTo>
                  <a:cubicBezTo>
                    <a:pt x="5570" y="30936"/>
                    <a:pt x="6885" y="29644"/>
                    <a:pt x="8570" y="28752"/>
                  </a:cubicBezTo>
                  <a:cubicBezTo>
                    <a:pt x="10400" y="27793"/>
                    <a:pt x="12422" y="27352"/>
                    <a:pt x="14453" y="27352"/>
                  </a:cubicBezTo>
                  <a:close/>
                  <a:moveTo>
                    <a:pt x="23947" y="31465"/>
                  </a:moveTo>
                  <a:lnTo>
                    <a:pt x="23947" y="31465"/>
                  </a:lnTo>
                  <a:cubicBezTo>
                    <a:pt x="22557" y="34057"/>
                    <a:pt x="20358" y="36157"/>
                    <a:pt x="17721" y="37502"/>
                  </a:cubicBezTo>
                  <a:cubicBezTo>
                    <a:pt x="16277" y="38235"/>
                    <a:pt x="14675" y="38742"/>
                    <a:pt x="13066" y="38930"/>
                  </a:cubicBezTo>
                  <a:cubicBezTo>
                    <a:pt x="12505" y="38996"/>
                    <a:pt x="11942" y="39023"/>
                    <a:pt x="11378" y="39023"/>
                  </a:cubicBezTo>
                  <a:cubicBezTo>
                    <a:pt x="9928" y="39023"/>
                    <a:pt x="8472" y="38844"/>
                    <a:pt x="7036" y="38681"/>
                  </a:cubicBezTo>
                  <a:cubicBezTo>
                    <a:pt x="5207" y="38477"/>
                    <a:pt x="3341" y="38160"/>
                    <a:pt x="1640" y="37427"/>
                  </a:cubicBezTo>
                  <a:cubicBezTo>
                    <a:pt x="7210" y="35621"/>
                    <a:pt x="12779" y="33830"/>
                    <a:pt x="18484" y="32530"/>
                  </a:cubicBezTo>
                  <a:cubicBezTo>
                    <a:pt x="20290" y="32115"/>
                    <a:pt x="22111" y="31774"/>
                    <a:pt x="23947" y="31465"/>
                  </a:cubicBezTo>
                  <a:close/>
                  <a:moveTo>
                    <a:pt x="36121" y="34291"/>
                  </a:moveTo>
                  <a:lnTo>
                    <a:pt x="36121" y="34291"/>
                  </a:lnTo>
                  <a:cubicBezTo>
                    <a:pt x="35494" y="39769"/>
                    <a:pt x="35698" y="45301"/>
                    <a:pt x="36695" y="50726"/>
                  </a:cubicBezTo>
                  <a:cubicBezTo>
                    <a:pt x="36737" y="50922"/>
                    <a:pt x="36883" y="51007"/>
                    <a:pt x="37040" y="51007"/>
                  </a:cubicBezTo>
                  <a:cubicBezTo>
                    <a:pt x="37282" y="51007"/>
                    <a:pt x="37548" y="50804"/>
                    <a:pt x="37488" y="50492"/>
                  </a:cubicBezTo>
                  <a:cubicBezTo>
                    <a:pt x="36506" y="45210"/>
                    <a:pt x="36325" y="39815"/>
                    <a:pt x="36914" y="34487"/>
                  </a:cubicBezTo>
                  <a:lnTo>
                    <a:pt x="36914" y="34487"/>
                  </a:lnTo>
                  <a:cubicBezTo>
                    <a:pt x="41531" y="42074"/>
                    <a:pt x="42317" y="51542"/>
                    <a:pt x="38894" y="59787"/>
                  </a:cubicBezTo>
                  <a:cubicBezTo>
                    <a:pt x="38403" y="60973"/>
                    <a:pt x="37821" y="62137"/>
                    <a:pt x="37156" y="63240"/>
                  </a:cubicBezTo>
                  <a:cubicBezTo>
                    <a:pt x="36619" y="64147"/>
                    <a:pt x="35977" y="65121"/>
                    <a:pt x="34987" y="65545"/>
                  </a:cubicBezTo>
                  <a:cubicBezTo>
                    <a:pt x="34164" y="63429"/>
                    <a:pt x="33340" y="61320"/>
                    <a:pt x="32531" y="59205"/>
                  </a:cubicBezTo>
                  <a:cubicBezTo>
                    <a:pt x="31685" y="57013"/>
                    <a:pt x="30929" y="54799"/>
                    <a:pt x="30506" y="52494"/>
                  </a:cubicBezTo>
                  <a:cubicBezTo>
                    <a:pt x="30083" y="50197"/>
                    <a:pt x="29962" y="47847"/>
                    <a:pt x="30121" y="45520"/>
                  </a:cubicBezTo>
                  <a:cubicBezTo>
                    <a:pt x="30280" y="43223"/>
                    <a:pt x="30620" y="40767"/>
                    <a:pt x="31685" y="38704"/>
                  </a:cubicBezTo>
                  <a:cubicBezTo>
                    <a:pt x="32645" y="36860"/>
                    <a:pt x="34217" y="35500"/>
                    <a:pt x="35939" y="34397"/>
                  </a:cubicBezTo>
                  <a:cubicBezTo>
                    <a:pt x="35992" y="34359"/>
                    <a:pt x="36053" y="34321"/>
                    <a:pt x="36121" y="34291"/>
                  </a:cubicBezTo>
                  <a:close/>
                  <a:moveTo>
                    <a:pt x="29522" y="0"/>
                  </a:moveTo>
                  <a:cubicBezTo>
                    <a:pt x="29410" y="0"/>
                    <a:pt x="29304" y="40"/>
                    <a:pt x="29222" y="105"/>
                  </a:cubicBezTo>
                  <a:lnTo>
                    <a:pt x="29207" y="128"/>
                  </a:lnTo>
                  <a:lnTo>
                    <a:pt x="29176" y="150"/>
                  </a:lnTo>
                  <a:cubicBezTo>
                    <a:pt x="29123" y="203"/>
                    <a:pt x="29071" y="264"/>
                    <a:pt x="29055" y="347"/>
                  </a:cubicBezTo>
                  <a:cubicBezTo>
                    <a:pt x="28995" y="400"/>
                    <a:pt x="28950" y="453"/>
                    <a:pt x="28919" y="551"/>
                  </a:cubicBezTo>
                  <a:cubicBezTo>
                    <a:pt x="27461" y="6075"/>
                    <a:pt x="27582" y="11999"/>
                    <a:pt x="29327" y="17440"/>
                  </a:cubicBezTo>
                  <a:cubicBezTo>
                    <a:pt x="30151" y="20009"/>
                    <a:pt x="31300" y="22389"/>
                    <a:pt x="33332" y="24210"/>
                  </a:cubicBezTo>
                  <a:cubicBezTo>
                    <a:pt x="35138" y="25835"/>
                    <a:pt x="37345" y="26969"/>
                    <a:pt x="39672" y="27656"/>
                  </a:cubicBezTo>
                  <a:cubicBezTo>
                    <a:pt x="40708" y="27958"/>
                    <a:pt x="41758" y="28185"/>
                    <a:pt x="42823" y="28336"/>
                  </a:cubicBezTo>
                  <a:cubicBezTo>
                    <a:pt x="38055" y="28782"/>
                    <a:pt x="33302" y="29319"/>
                    <a:pt x="28557" y="29946"/>
                  </a:cubicBezTo>
                  <a:cubicBezTo>
                    <a:pt x="27385" y="30097"/>
                    <a:pt x="26222" y="30263"/>
                    <a:pt x="25050" y="30445"/>
                  </a:cubicBezTo>
                  <a:cubicBezTo>
                    <a:pt x="25043" y="30437"/>
                    <a:pt x="25028" y="30437"/>
                    <a:pt x="25028" y="30422"/>
                  </a:cubicBezTo>
                  <a:cubicBezTo>
                    <a:pt x="25005" y="30346"/>
                    <a:pt x="24967" y="30271"/>
                    <a:pt x="24892" y="30218"/>
                  </a:cubicBezTo>
                  <a:cubicBezTo>
                    <a:pt x="21895" y="28013"/>
                    <a:pt x="18260" y="26511"/>
                    <a:pt x="14494" y="26511"/>
                  </a:cubicBezTo>
                  <a:cubicBezTo>
                    <a:pt x="14376" y="26511"/>
                    <a:pt x="14258" y="26512"/>
                    <a:pt x="14139" y="26515"/>
                  </a:cubicBezTo>
                  <a:cubicBezTo>
                    <a:pt x="10361" y="26606"/>
                    <a:pt x="6877" y="28208"/>
                    <a:pt x="4429" y="31094"/>
                  </a:cubicBezTo>
                  <a:cubicBezTo>
                    <a:pt x="2872" y="32931"/>
                    <a:pt x="1542" y="34948"/>
                    <a:pt x="190" y="36936"/>
                  </a:cubicBezTo>
                  <a:cubicBezTo>
                    <a:pt x="159" y="36973"/>
                    <a:pt x="144" y="37011"/>
                    <a:pt x="129" y="37049"/>
                  </a:cubicBezTo>
                  <a:cubicBezTo>
                    <a:pt x="8" y="37223"/>
                    <a:pt x="1" y="37487"/>
                    <a:pt x="242" y="37623"/>
                  </a:cubicBezTo>
                  <a:cubicBezTo>
                    <a:pt x="2056" y="38643"/>
                    <a:pt x="4089" y="39089"/>
                    <a:pt x="6129" y="39361"/>
                  </a:cubicBezTo>
                  <a:cubicBezTo>
                    <a:pt x="7827" y="39586"/>
                    <a:pt x="9574" y="39821"/>
                    <a:pt x="11299" y="39821"/>
                  </a:cubicBezTo>
                  <a:cubicBezTo>
                    <a:pt x="11716" y="39821"/>
                    <a:pt x="12131" y="39808"/>
                    <a:pt x="12544" y="39777"/>
                  </a:cubicBezTo>
                  <a:cubicBezTo>
                    <a:pt x="15983" y="39512"/>
                    <a:pt x="19270" y="37978"/>
                    <a:pt x="21779" y="35621"/>
                  </a:cubicBezTo>
                  <a:cubicBezTo>
                    <a:pt x="23093" y="34381"/>
                    <a:pt x="24174" y="32900"/>
                    <a:pt x="24952" y="31276"/>
                  </a:cubicBezTo>
                  <a:cubicBezTo>
                    <a:pt x="28874" y="30649"/>
                    <a:pt x="32834" y="30195"/>
                    <a:pt x="36771" y="29764"/>
                  </a:cubicBezTo>
                  <a:cubicBezTo>
                    <a:pt x="39574" y="29455"/>
                    <a:pt x="42393" y="29190"/>
                    <a:pt x="45204" y="28941"/>
                  </a:cubicBezTo>
                  <a:lnTo>
                    <a:pt x="45204" y="28941"/>
                  </a:lnTo>
                  <a:cubicBezTo>
                    <a:pt x="44350" y="29243"/>
                    <a:pt x="43488" y="29568"/>
                    <a:pt x="42650" y="29931"/>
                  </a:cubicBezTo>
                  <a:cubicBezTo>
                    <a:pt x="40572" y="30830"/>
                    <a:pt x="38539" y="31880"/>
                    <a:pt x="36582" y="33021"/>
                  </a:cubicBezTo>
                  <a:cubicBezTo>
                    <a:pt x="36476" y="33044"/>
                    <a:pt x="36385" y="33097"/>
                    <a:pt x="36317" y="33180"/>
                  </a:cubicBezTo>
                  <a:cubicBezTo>
                    <a:pt x="34625" y="34193"/>
                    <a:pt x="33000" y="35364"/>
                    <a:pt x="31821" y="36951"/>
                  </a:cubicBezTo>
                  <a:cubicBezTo>
                    <a:pt x="30446" y="38787"/>
                    <a:pt x="29879" y="41061"/>
                    <a:pt x="29554" y="43291"/>
                  </a:cubicBezTo>
                  <a:cubicBezTo>
                    <a:pt x="29214" y="45641"/>
                    <a:pt x="29161" y="48029"/>
                    <a:pt x="29403" y="50394"/>
                  </a:cubicBezTo>
                  <a:cubicBezTo>
                    <a:pt x="29977" y="55918"/>
                    <a:pt x="32388" y="61041"/>
                    <a:pt x="34375" y="66157"/>
                  </a:cubicBezTo>
                  <a:cubicBezTo>
                    <a:pt x="34445" y="66334"/>
                    <a:pt x="34589" y="66458"/>
                    <a:pt x="34767" y="66458"/>
                  </a:cubicBezTo>
                  <a:cubicBezTo>
                    <a:pt x="34802" y="66458"/>
                    <a:pt x="34837" y="66454"/>
                    <a:pt x="34874" y="66444"/>
                  </a:cubicBezTo>
                  <a:cubicBezTo>
                    <a:pt x="36997" y="65847"/>
                    <a:pt x="38116" y="63368"/>
                    <a:pt x="38992" y="61555"/>
                  </a:cubicBezTo>
                  <a:cubicBezTo>
                    <a:pt x="40027" y="59409"/>
                    <a:pt x="40806" y="57127"/>
                    <a:pt x="41289" y="54784"/>
                  </a:cubicBezTo>
                  <a:cubicBezTo>
                    <a:pt x="42257" y="50061"/>
                    <a:pt x="42015" y="45134"/>
                    <a:pt x="40587" y="40525"/>
                  </a:cubicBezTo>
                  <a:cubicBezTo>
                    <a:pt x="39823" y="38046"/>
                    <a:pt x="38705" y="35696"/>
                    <a:pt x="37322" y="33512"/>
                  </a:cubicBezTo>
                  <a:cubicBezTo>
                    <a:pt x="38690" y="32711"/>
                    <a:pt x="40118" y="31994"/>
                    <a:pt x="41539" y="31314"/>
                  </a:cubicBezTo>
                  <a:cubicBezTo>
                    <a:pt x="43609" y="30331"/>
                    <a:pt x="45763" y="29477"/>
                    <a:pt x="47992" y="28926"/>
                  </a:cubicBezTo>
                  <a:cubicBezTo>
                    <a:pt x="48476" y="28805"/>
                    <a:pt x="48944" y="28714"/>
                    <a:pt x="49428" y="28631"/>
                  </a:cubicBezTo>
                  <a:lnTo>
                    <a:pt x="49617" y="28631"/>
                  </a:lnTo>
                  <a:cubicBezTo>
                    <a:pt x="49700" y="28631"/>
                    <a:pt x="49768" y="28601"/>
                    <a:pt x="49828" y="28563"/>
                  </a:cubicBezTo>
                  <a:cubicBezTo>
                    <a:pt x="51506" y="28298"/>
                    <a:pt x="53206" y="28223"/>
                    <a:pt x="54914" y="28223"/>
                  </a:cubicBezTo>
                  <a:cubicBezTo>
                    <a:pt x="60279" y="28246"/>
                    <a:pt x="65750" y="28261"/>
                    <a:pt x="70971" y="29621"/>
                  </a:cubicBezTo>
                  <a:cubicBezTo>
                    <a:pt x="71012" y="29632"/>
                    <a:pt x="71050" y="29636"/>
                    <a:pt x="71087" y="29636"/>
                  </a:cubicBezTo>
                  <a:cubicBezTo>
                    <a:pt x="71515" y="29636"/>
                    <a:pt x="71664" y="28953"/>
                    <a:pt x="71190" y="28827"/>
                  </a:cubicBezTo>
                  <a:cubicBezTo>
                    <a:pt x="66400" y="27573"/>
                    <a:pt x="61427" y="27482"/>
                    <a:pt x="56501" y="27414"/>
                  </a:cubicBezTo>
                  <a:cubicBezTo>
                    <a:pt x="55966" y="27408"/>
                    <a:pt x="55431" y="27402"/>
                    <a:pt x="54897" y="27402"/>
                  </a:cubicBezTo>
                  <a:cubicBezTo>
                    <a:pt x="53010" y="27402"/>
                    <a:pt x="51130" y="27472"/>
                    <a:pt x="49269" y="27807"/>
                  </a:cubicBezTo>
                  <a:cubicBezTo>
                    <a:pt x="48857" y="27816"/>
                    <a:pt x="48443" y="27822"/>
                    <a:pt x="48027" y="27822"/>
                  </a:cubicBezTo>
                  <a:cubicBezTo>
                    <a:pt x="44325" y="27822"/>
                    <a:pt x="40509" y="27413"/>
                    <a:pt x="37194" y="25790"/>
                  </a:cubicBezTo>
                  <a:cubicBezTo>
                    <a:pt x="38992" y="18551"/>
                    <a:pt x="37677" y="10767"/>
                    <a:pt x="33529" y="4563"/>
                  </a:cubicBezTo>
                  <a:cubicBezTo>
                    <a:pt x="32448" y="2939"/>
                    <a:pt x="31179" y="1435"/>
                    <a:pt x="29773" y="75"/>
                  </a:cubicBezTo>
                  <a:cubicBezTo>
                    <a:pt x="29692" y="23"/>
                    <a:pt x="29606" y="0"/>
                    <a:pt x="29522" y="0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090" name="Google Shape;2090;p30"/>
          <p:cNvGrpSpPr/>
          <p:nvPr/>
        </p:nvGrpSpPr>
        <p:grpSpPr>
          <a:xfrm rot="-5400000">
            <a:off x="-180480" y="2899789"/>
            <a:ext cx="1176634" cy="970082"/>
            <a:chOff x="4368825" y="450000"/>
            <a:chExt cx="1869750" cy="1541525"/>
          </a:xfrm>
        </p:grpSpPr>
        <p:sp>
          <p:nvSpPr>
            <p:cNvPr id="2091" name="Google Shape;2091;p30"/>
            <p:cNvSpPr/>
            <p:nvPr/>
          </p:nvSpPr>
          <p:spPr>
            <a:xfrm>
              <a:off x="4373975" y="1026350"/>
              <a:ext cx="677675" cy="394375"/>
            </a:xfrm>
            <a:custGeom>
              <a:rect l="l" t="t" r="r" b="b"/>
              <a:pathLst>
                <a:path w="27107" h="15775" extrusionOk="0">
                  <a:moveTo>
                    <a:pt x="16538" y="1"/>
                  </a:moveTo>
                  <a:cubicBezTo>
                    <a:pt x="8929" y="1"/>
                    <a:pt x="3612" y="5745"/>
                    <a:pt x="1" y="15775"/>
                  </a:cubicBezTo>
                  <a:cubicBezTo>
                    <a:pt x="11600" y="15624"/>
                    <a:pt x="20978" y="11906"/>
                    <a:pt x="27106" y="3004"/>
                  </a:cubicBezTo>
                  <a:cubicBezTo>
                    <a:pt x="23170" y="968"/>
                    <a:pt x="19661" y="1"/>
                    <a:pt x="16538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92" name="Google Shape;2092;p30"/>
            <p:cNvSpPr/>
            <p:nvPr/>
          </p:nvSpPr>
          <p:spPr>
            <a:xfrm>
              <a:off x="5084675" y="1295650"/>
              <a:ext cx="483275" cy="664050"/>
            </a:xfrm>
            <a:custGeom>
              <a:rect l="l" t="t" r="r" b="b"/>
              <a:pathLst>
                <a:path w="19331" h="26562" extrusionOk="0">
                  <a:moveTo>
                    <a:pt x="11524" y="0"/>
                  </a:moveTo>
                  <a:lnTo>
                    <a:pt x="11524" y="0"/>
                  </a:lnTo>
                  <a:cubicBezTo>
                    <a:pt x="38" y="3862"/>
                    <a:pt x="1" y="13232"/>
                    <a:pt x="8199" y="26562"/>
                  </a:cubicBezTo>
                  <a:cubicBezTo>
                    <a:pt x="15038" y="16874"/>
                    <a:pt x="19330" y="7549"/>
                    <a:pt x="11524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93" name="Google Shape;2093;p30"/>
            <p:cNvSpPr/>
            <p:nvPr/>
          </p:nvSpPr>
          <p:spPr>
            <a:xfrm>
              <a:off x="5553750" y="832250"/>
              <a:ext cx="684825" cy="282950"/>
            </a:xfrm>
            <a:custGeom>
              <a:rect l="l" t="t" r="r" b="b"/>
              <a:pathLst>
                <a:path w="27393" h="11318" extrusionOk="0">
                  <a:moveTo>
                    <a:pt x="12796" y="0"/>
                  </a:moveTo>
                  <a:cubicBezTo>
                    <a:pt x="7598" y="0"/>
                    <a:pt x="3491" y="3853"/>
                    <a:pt x="0" y="9869"/>
                  </a:cubicBezTo>
                  <a:cubicBezTo>
                    <a:pt x="3945" y="10835"/>
                    <a:pt x="7771" y="11317"/>
                    <a:pt x="11479" y="11317"/>
                  </a:cubicBezTo>
                  <a:cubicBezTo>
                    <a:pt x="17054" y="11317"/>
                    <a:pt x="22359" y="10226"/>
                    <a:pt x="27393" y="8048"/>
                  </a:cubicBezTo>
                  <a:cubicBezTo>
                    <a:pt x="21690" y="2405"/>
                    <a:pt x="16902" y="0"/>
                    <a:pt x="12796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94" name="Google Shape;2094;p30"/>
            <p:cNvSpPr/>
            <p:nvPr/>
          </p:nvSpPr>
          <p:spPr>
            <a:xfrm>
              <a:off x="4368825" y="450000"/>
              <a:ext cx="1843425" cy="1541525"/>
            </a:xfrm>
            <a:custGeom>
              <a:rect l="l" t="t" r="r" b="b"/>
              <a:pathLst>
                <a:path w="73737" h="61661" extrusionOk="0">
                  <a:moveTo>
                    <a:pt x="58418" y="19201"/>
                  </a:moveTo>
                  <a:cubicBezTo>
                    <a:pt x="63139" y="19201"/>
                    <a:pt x="67428" y="21417"/>
                    <a:pt x="71283" y="23973"/>
                  </a:cubicBezTo>
                  <a:cubicBezTo>
                    <a:pt x="66833" y="25310"/>
                    <a:pt x="62216" y="25915"/>
                    <a:pt x="57576" y="26089"/>
                  </a:cubicBezTo>
                  <a:cubicBezTo>
                    <a:pt x="56575" y="26122"/>
                    <a:pt x="55572" y="26137"/>
                    <a:pt x="54568" y="26137"/>
                  </a:cubicBezTo>
                  <a:cubicBezTo>
                    <a:pt x="53092" y="26137"/>
                    <a:pt x="51612" y="26105"/>
                    <a:pt x="50133" y="26051"/>
                  </a:cubicBezTo>
                  <a:cubicBezTo>
                    <a:pt x="49634" y="26028"/>
                    <a:pt x="49143" y="25990"/>
                    <a:pt x="48644" y="25968"/>
                  </a:cubicBezTo>
                  <a:cubicBezTo>
                    <a:pt x="52301" y="24932"/>
                    <a:pt x="55906" y="23761"/>
                    <a:pt x="59457" y="22416"/>
                  </a:cubicBezTo>
                  <a:cubicBezTo>
                    <a:pt x="60126" y="22160"/>
                    <a:pt x="59938" y="21161"/>
                    <a:pt x="59351" y="21161"/>
                  </a:cubicBezTo>
                  <a:cubicBezTo>
                    <a:pt x="59281" y="21161"/>
                    <a:pt x="59206" y="21176"/>
                    <a:pt x="59125" y="21207"/>
                  </a:cubicBezTo>
                  <a:cubicBezTo>
                    <a:pt x="55475" y="22590"/>
                    <a:pt x="51742" y="23799"/>
                    <a:pt x="47972" y="24849"/>
                  </a:cubicBezTo>
                  <a:cubicBezTo>
                    <a:pt x="50208" y="21449"/>
                    <a:pt x="53949" y="19288"/>
                    <a:pt x="58090" y="19205"/>
                  </a:cubicBezTo>
                  <a:cubicBezTo>
                    <a:pt x="58199" y="19202"/>
                    <a:pt x="58309" y="19201"/>
                    <a:pt x="58418" y="19201"/>
                  </a:cubicBezTo>
                  <a:close/>
                  <a:moveTo>
                    <a:pt x="19606" y="26046"/>
                  </a:moveTo>
                  <a:cubicBezTo>
                    <a:pt x="21533" y="26046"/>
                    <a:pt x="23355" y="26530"/>
                    <a:pt x="25159" y="27154"/>
                  </a:cubicBezTo>
                  <a:cubicBezTo>
                    <a:pt x="19929" y="30260"/>
                    <a:pt x="14262" y="32564"/>
                    <a:pt x="8330" y="33962"/>
                  </a:cubicBezTo>
                  <a:cubicBezTo>
                    <a:pt x="7601" y="34138"/>
                    <a:pt x="7835" y="35191"/>
                    <a:pt x="8500" y="35191"/>
                  </a:cubicBezTo>
                  <a:cubicBezTo>
                    <a:pt x="8552" y="35191"/>
                    <a:pt x="8606" y="35185"/>
                    <a:pt x="8663" y="35171"/>
                  </a:cubicBezTo>
                  <a:cubicBezTo>
                    <a:pt x="14232" y="33864"/>
                    <a:pt x="19589" y="31756"/>
                    <a:pt x="24569" y="28952"/>
                  </a:cubicBezTo>
                  <a:lnTo>
                    <a:pt x="24569" y="28952"/>
                  </a:lnTo>
                  <a:cubicBezTo>
                    <a:pt x="21138" y="33192"/>
                    <a:pt x="16484" y="36411"/>
                    <a:pt x="11307" y="38141"/>
                  </a:cubicBezTo>
                  <a:cubicBezTo>
                    <a:pt x="8285" y="39154"/>
                    <a:pt x="5126" y="39630"/>
                    <a:pt x="1952" y="39653"/>
                  </a:cubicBezTo>
                  <a:cubicBezTo>
                    <a:pt x="3207" y="37605"/>
                    <a:pt x="4469" y="35564"/>
                    <a:pt x="5837" y="33585"/>
                  </a:cubicBezTo>
                  <a:cubicBezTo>
                    <a:pt x="6585" y="32512"/>
                    <a:pt x="7348" y="31423"/>
                    <a:pt x="8323" y="30524"/>
                  </a:cubicBezTo>
                  <a:cubicBezTo>
                    <a:pt x="9267" y="29655"/>
                    <a:pt x="10378" y="28990"/>
                    <a:pt x="11504" y="28371"/>
                  </a:cubicBezTo>
                  <a:cubicBezTo>
                    <a:pt x="13786" y="27139"/>
                    <a:pt x="16333" y="26217"/>
                    <a:pt x="18940" y="26066"/>
                  </a:cubicBezTo>
                  <a:cubicBezTo>
                    <a:pt x="19163" y="26053"/>
                    <a:pt x="19385" y="26046"/>
                    <a:pt x="19606" y="26046"/>
                  </a:cubicBezTo>
                  <a:close/>
                  <a:moveTo>
                    <a:pt x="42516" y="35323"/>
                  </a:moveTo>
                  <a:lnTo>
                    <a:pt x="42516" y="35323"/>
                  </a:lnTo>
                  <a:cubicBezTo>
                    <a:pt x="44125" y="37892"/>
                    <a:pt x="45395" y="40816"/>
                    <a:pt x="44692" y="43892"/>
                  </a:cubicBezTo>
                  <a:cubicBezTo>
                    <a:pt x="44669" y="44035"/>
                    <a:pt x="44685" y="44149"/>
                    <a:pt x="44722" y="44254"/>
                  </a:cubicBezTo>
                  <a:cubicBezTo>
                    <a:pt x="44496" y="47330"/>
                    <a:pt x="43899" y="50436"/>
                    <a:pt x="42448" y="53186"/>
                  </a:cubicBezTo>
                  <a:cubicBezTo>
                    <a:pt x="41700" y="54584"/>
                    <a:pt x="40793" y="55907"/>
                    <a:pt x="39931" y="57237"/>
                  </a:cubicBezTo>
                  <a:cubicBezTo>
                    <a:pt x="39266" y="58279"/>
                    <a:pt x="38556" y="59299"/>
                    <a:pt x="37551" y="60017"/>
                  </a:cubicBezTo>
                  <a:cubicBezTo>
                    <a:pt x="36591" y="57932"/>
                    <a:pt x="35813" y="55763"/>
                    <a:pt x="35262" y="53549"/>
                  </a:cubicBezTo>
                  <a:cubicBezTo>
                    <a:pt x="34657" y="51108"/>
                    <a:pt x="34151" y="48524"/>
                    <a:pt x="34377" y="46000"/>
                  </a:cubicBezTo>
                  <a:cubicBezTo>
                    <a:pt x="34755" y="41761"/>
                    <a:pt x="37793" y="37967"/>
                    <a:pt x="41277" y="35648"/>
                  </a:cubicBezTo>
                  <a:lnTo>
                    <a:pt x="41277" y="35648"/>
                  </a:lnTo>
                  <a:cubicBezTo>
                    <a:pt x="41730" y="40726"/>
                    <a:pt x="42614" y="46242"/>
                    <a:pt x="39690" y="50753"/>
                  </a:cubicBezTo>
                  <a:cubicBezTo>
                    <a:pt x="39395" y="51226"/>
                    <a:pt x="39828" y="51673"/>
                    <a:pt x="40267" y="51673"/>
                  </a:cubicBezTo>
                  <a:cubicBezTo>
                    <a:pt x="40459" y="51673"/>
                    <a:pt x="40652" y="51587"/>
                    <a:pt x="40785" y="51380"/>
                  </a:cubicBezTo>
                  <a:cubicBezTo>
                    <a:pt x="43921" y="46567"/>
                    <a:pt x="42969" y="40741"/>
                    <a:pt x="42516" y="35323"/>
                  </a:cubicBezTo>
                  <a:close/>
                  <a:moveTo>
                    <a:pt x="32691" y="1"/>
                  </a:moveTo>
                  <a:cubicBezTo>
                    <a:pt x="32449" y="1"/>
                    <a:pt x="32228" y="141"/>
                    <a:pt x="32186" y="464"/>
                  </a:cubicBezTo>
                  <a:cubicBezTo>
                    <a:pt x="31650" y="4341"/>
                    <a:pt x="31196" y="8225"/>
                    <a:pt x="31446" y="12064"/>
                  </a:cubicBezTo>
                  <a:cubicBezTo>
                    <a:pt x="31393" y="12117"/>
                    <a:pt x="31355" y="12185"/>
                    <a:pt x="31332" y="12268"/>
                  </a:cubicBezTo>
                  <a:cubicBezTo>
                    <a:pt x="30886" y="13703"/>
                    <a:pt x="30743" y="15207"/>
                    <a:pt x="30441" y="16681"/>
                  </a:cubicBezTo>
                  <a:cubicBezTo>
                    <a:pt x="30168" y="18003"/>
                    <a:pt x="29806" y="19303"/>
                    <a:pt x="29345" y="20580"/>
                  </a:cubicBezTo>
                  <a:cubicBezTo>
                    <a:pt x="28627" y="22605"/>
                    <a:pt x="27667" y="24532"/>
                    <a:pt x="26511" y="26345"/>
                  </a:cubicBezTo>
                  <a:cubicBezTo>
                    <a:pt x="24287" y="25522"/>
                    <a:pt x="22057" y="24835"/>
                    <a:pt x="19685" y="24835"/>
                  </a:cubicBezTo>
                  <a:cubicBezTo>
                    <a:pt x="19445" y="24835"/>
                    <a:pt x="19205" y="24842"/>
                    <a:pt x="18962" y="24857"/>
                  </a:cubicBezTo>
                  <a:cubicBezTo>
                    <a:pt x="16219" y="25023"/>
                    <a:pt x="13559" y="25930"/>
                    <a:pt x="11141" y="27214"/>
                  </a:cubicBezTo>
                  <a:cubicBezTo>
                    <a:pt x="9955" y="27834"/>
                    <a:pt x="8799" y="28552"/>
                    <a:pt x="7771" y="29421"/>
                  </a:cubicBezTo>
                  <a:cubicBezTo>
                    <a:pt x="6758" y="30275"/>
                    <a:pt x="5965" y="31333"/>
                    <a:pt x="5202" y="32398"/>
                  </a:cubicBezTo>
                  <a:cubicBezTo>
                    <a:pt x="3449" y="34854"/>
                    <a:pt x="1877" y="37438"/>
                    <a:pt x="320" y="40023"/>
                  </a:cubicBezTo>
                  <a:cubicBezTo>
                    <a:pt x="1" y="40454"/>
                    <a:pt x="449" y="40892"/>
                    <a:pt x="873" y="40892"/>
                  </a:cubicBezTo>
                  <a:cubicBezTo>
                    <a:pt x="880" y="40892"/>
                    <a:pt x="887" y="40892"/>
                    <a:pt x="895" y="40892"/>
                  </a:cubicBezTo>
                  <a:cubicBezTo>
                    <a:pt x="940" y="40899"/>
                    <a:pt x="978" y="40914"/>
                    <a:pt x="1038" y="40914"/>
                  </a:cubicBezTo>
                  <a:cubicBezTo>
                    <a:pt x="1307" y="40922"/>
                    <a:pt x="1577" y="40925"/>
                    <a:pt x="1846" y="40925"/>
                  </a:cubicBezTo>
                  <a:cubicBezTo>
                    <a:pt x="7923" y="40925"/>
                    <a:pt x="13972" y="39132"/>
                    <a:pt x="19030" y="35731"/>
                  </a:cubicBezTo>
                  <a:cubicBezTo>
                    <a:pt x="22204" y="33585"/>
                    <a:pt x="24917" y="30849"/>
                    <a:pt x="27063" y="27706"/>
                  </a:cubicBezTo>
                  <a:cubicBezTo>
                    <a:pt x="27274" y="27615"/>
                    <a:pt x="27410" y="27388"/>
                    <a:pt x="27425" y="27146"/>
                  </a:cubicBezTo>
                  <a:cubicBezTo>
                    <a:pt x="28400" y="25643"/>
                    <a:pt x="29254" y="24063"/>
                    <a:pt x="29949" y="22416"/>
                  </a:cubicBezTo>
                  <a:cubicBezTo>
                    <a:pt x="30577" y="20927"/>
                    <a:pt x="31075" y="19409"/>
                    <a:pt x="31453" y="17852"/>
                  </a:cubicBezTo>
                  <a:cubicBezTo>
                    <a:pt x="31634" y="17081"/>
                    <a:pt x="31763" y="16303"/>
                    <a:pt x="31899" y="15517"/>
                  </a:cubicBezTo>
                  <a:cubicBezTo>
                    <a:pt x="32126" y="16718"/>
                    <a:pt x="32413" y="17905"/>
                    <a:pt x="32843" y="19099"/>
                  </a:cubicBezTo>
                  <a:cubicBezTo>
                    <a:pt x="34816" y="24592"/>
                    <a:pt x="38329" y="29202"/>
                    <a:pt x="41617" y="33955"/>
                  </a:cubicBezTo>
                  <a:cubicBezTo>
                    <a:pt x="41481" y="33985"/>
                    <a:pt x="41382" y="34061"/>
                    <a:pt x="41307" y="34174"/>
                  </a:cubicBezTo>
                  <a:cubicBezTo>
                    <a:pt x="37309" y="36585"/>
                    <a:pt x="33803" y="40748"/>
                    <a:pt x="33199" y="45479"/>
                  </a:cubicBezTo>
                  <a:cubicBezTo>
                    <a:pt x="32851" y="48169"/>
                    <a:pt x="33357" y="50987"/>
                    <a:pt x="33992" y="53609"/>
                  </a:cubicBezTo>
                  <a:cubicBezTo>
                    <a:pt x="34634" y="56284"/>
                    <a:pt x="35586" y="58861"/>
                    <a:pt x="36788" y="61340"/>
                  </a:cubicBezTo>
                  <a:cubicBezTo>
                    <a:pt x="36898" y="61566"/>
                    <a:pt x="37079" y="61661"/>
                    <a:pt x="37266" y="61661"/>
                  </a:cubicBezTo>
                  <a:cubicBezTo>
                    <a:pt x="37453" y="61661"/>
                    <a:pt x="37646" y="61566"/>
                    <a:pt x="37778" y="61415"/>
                  </a:cubicBezTo>
                  <a:cubicBezTo>
                    <a:pt x="39025" y="60705"/>
                    <a:pt x="39916" y="59594"/>
                    <a:pt x="40702" y="58408"/>
                  </a:cubicBezTo>
                  <a:cubicBezTo>
                    <a:pt x="41685" y="56919"/>
                    <a:pt x="42712" y="55423"/>
                    <a:pt x="43551" y="53851"/>
                  </a:cubicBezTo>
                  <a:cubicBezTo>
                    <a:pt x="45168" y="50791"/>
                    <a:pt x="45810" y="47353"/>
                    <a:pt x="46030" y="43922"/>
                  </a:cubicBezTo>
                  <a:cubicBezTo>
                    <a:pt x="46030" y="43854"/>
                    <a:pt x="46014" y="43809"/>
                    <a:pt x="46007" y="43763"/>
                  </a:cubicBezTo>
                  <a:cubicBezTo>
                    <a:pt x="47027" y="37884"/>
                    <a:pt x="42334" y="32995"/>
                    <a:pt x="39282" y="28484"/>
                  </a:cubicBezTo>
                  <a:cubicBezTo>
                    <a:pt x="38292" y="27026"/>
                    <a:pt x="37347" y="25514"/>
                    <a:pt x="36486" y="23965"/>
                  </a:cubicBezTo>
                  <a:lnTo>
                    <a:pt x="36486" y="23965"/>
                  </a:lnTo>
                  <a:cubicBezTo>
                    <a:pt x="37921" y="24842"/>
                    <a:pt x="39425" y="25605"/>
                    <a:pt x="41027" y="26119"/>
                  </a:cubicBezTo>
                  <a:cubicBezTo>
                    <a:pt x="43460" y="26890"/>
                    <a:pt x="46030" y="27139"/>
                    <a:pt x="48561" y="27267"/>
                  </a:cubicBezTo>
                  <a:cubicBezTo>
                    <a:pt x="50522" y="27370"/>
                    <a:pt x="52489" y="27433"/>
                    <a:pt x="54456" y="27433"/>
                  </a:cubicBezTo>
                  <a:cubicBezTo>
                    <a:pt x="57691" y="27433"/>
                    <a:pt x="60926" y="27263"/>
                    <a:pt x="64135" y="26822"/>
                  </a:cubicBezTo>
                  <a:cubicBezTo>
                    <a:pt x="67022" y="26429"/>
                    <a:pt x="69878" y="25801"/>
                    <a:pt x="72651" y="24887"/>
                  </a:cubicBezTo>
                  <a:cubicBezTo>
                    <a:pt x="72731" y="24924"/>
                    <a:pt x="72809" y="24941"/>
                    <a:pt x="72883" y="24941"/>
                  </a:cubicBezTo>
                  <a:cubicBezTo>
                    <a:pt x="73396" y="24941"/>
                    <a:pt x="73736" y="24144"/>
                    <a:pt x="73195" y="23761"/>
                  </a:cubicBezTo>
                  <a:cubicBezTo>
                    <a:pt x="73157" y="23738"/>
                    <a:pt x="73105" y="23708"/>
                    <a:pt x="73067" y="23678"/>
                  </a:cubicBezTo>
                  <a:cubicBezTo>
                    <a:pt x="73052" y="23670"/>
                    <a:pt x="73029" y="23648"/>
                    <a:pt x="73014" y="23640"/>
                  </a:cubicBezTo>
                  <a:cubicBezTo>
                    <a:pt x="68716" y="20675"/>
                    <a:pt x="63833" y="17966"/>
                    <a:pt x="58498" y="17966"/>
                  </a:cubicBezTo>
                  <a:cubicBezTo>
                    <a:pt x="58177" y="17966"/>
                    <a:pt x="57855" y="17975"/>
                    <a:pt x="57531" y="17996"/>
                  </a:cubicBezTo>
                  <a:cubicBezTo>
                    <a:pt x="52732" y="18283"/>
                    <a:pt x="48395" y="21101"/>
                    <a:pt x="46218" y="25378"/>
                  </a:cubicBezTo>
                  <a:cubicBezTo>
                    <a:pt x="45999" y="25454"/>
                    <a:pt x="45886" y="25605"/>
                    <a:pt x="45848" y="25786"/>
                  </a:cubicBezTo>
                  <a:cubicBezTo>
                    <a:pt x="44760" y="25665"/>
                    <a:pt x="43672" y="25514"/>
                    <a:pt x="42606" y="25250"/>
                  </a:cubicBezTo>
                  <a:cubicBezTo>
                    <a:pt x="39924" y="24592"/>
                    <a:pt x="37551" y="23270"/>
                    <a:pt x="35314" y="21683"/>
                  </a:cubicBezTo>
                  <a:cubicBezTo>
                    <a:pt x="33879" y="18660"/>
                    <a:pt x="32851" y="15472"/>
                    <a:pt x="32624" y="12064"/>
                  </a:cubicBezTo>
                  <a:cubicBezTo>
                    <a:pt x="32367" y="8293"/>
                    <a:pt x="32881" y="4522"/>
                    <a:pt x="33395" y="789"/>
                  </a:cubicBezTo>
                  <a:cubicBezTo>
                    <a:pt x="33463" y="314"/>
                    <a:pt x="33053" y="1"/>
                    <a:pt x="32691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095" name="Google Shape;2095;p30"/>
          <p:cNvGrpSpPr/>
          <p:nvPr/>
        </p:nvGrpSpPr>
        <p:grpSpPr>
          <a:xfrm>
            <a:off x="-55397" y="1301279"/>
            <a:ext cx="774073" cy="596889"/>
            <a:chOff x="1765850" y="4067575"/>
            <a:chExt cx="1262350" cy="973400"/>
          </a:xfrm>
        </p:grpSpPr>
        <p:sp>
          <p:nvSpPr>
            <p:cNvPr id="2096" name="Google Shape;2096;p30"/>
            <p:cNvSpPr/>
            <p:nvPr/>
          </p:nvSpPr>
          <p:spPr>
            <a:xfrm>
              <a:off x="1833100" y="4206425"/>
              <a:ext cx="334225" cy="542575"/>
            </a:xfrm>
            <a:custGeom>
              <a:rect l="l" t="t" r="r" b="b"/>
              <a:pathLst>
                <a:path w="13369" h="21703" extrusionOk="0">
                  <a:moveTo>
                    <a:pt x="9076" y="0"/>
                  </a:moveTo>
                  <a:cubicBezTo>
                    <a:pt x="1" y="8267"/>
                    <a:pt x="439" y="15506"/>
                    <a:pt x="10399" y="21703"/>
                  </a:cubicBezTo>
                  <a:cubicBezTo>
                    <a:pt x="13368" y="13935"/>
                    <a:pt x="12930" y="6703"/>
                    <a:pt x="9076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97" name="Google Shape;2097;p30"/>
            <p:cNvSpPr/>
            <p:nvPr/>
          </p:nvSpPr>
          <p:spPr>
            <a:xfrm>
              <a:off x="2163150" y="4067575"/>
              <a:ext cx="532750" cy="645925"/>
            </a:xfrm>
            <a:custGeom>
              <a:rect l="l" t="t" r="r" b="b"/>
              <a:pathLst>
                <a:path w="21310" h="25837" extrusionOk="0">
                  <a:moveTo>
                    <a:pt x="21310" y="0"/>
                  </a:moveTo>
                  <a:cubicBezTo>
                    <a:pt x="6642" y="628"/>
                    <a:pt x="0" y="8909"/>
                    <a:pt x="2418" y="25836"/>
                  </a:cubicBezTo>
                  <a:cubicBezTo>
                    <a:pt x="14018" y="21385"/>
                    <a:pt x="19942" y="12484"/>
                    <a:pt x="21310" y="0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98" name="Google Shape;2098;p30"/>
            <p:cNvSpPr/>
            <p:nvPr/>
          </p:nvSpPr>
          <p:spPr>
            <a:xfrm>
              <a:off x="2305575" y="4756750"/>
              <a:ext cx="720925" cy="266700"/>
            </a:xfrm>
            <a:custGeom>
              <a:rect l="l" t="t" r="r" b="b"/>
              <a:pathLst>
                <a:path w="28837" h="10668" extrusionOk="0">
                  <a:moveTo>
                    <a:pt x="9238" y="1"/>
                  </a:moveTo>
                  <a:cubicBezTo>
                    <a:pt x="6407" y="1"/>
                    <a:pt x="3330" y="227"/>
                    <a:pt x="1" y="687"/>
                  </a:cubicBezTo>
                  <a:cubicBezTo>
                    <a:pt x="2162" y="7769"/>
                    <a:pt x="6660" y="10667"/>
                    <a:pt x="12777" y="10667"/>
                  </a:cubicBezTo>
                  <a:cubicBezTo>
                    <a:pt x="17331" y="10667"/>
                    <a:pt x="22783" y="9061"/>
                    <a:pt x="28836" y="6377"/>
                  </a:cubicBezTo>
                  <a:cubicBezTo>
                    <a:pt x="24527" y="2205"/>
                    <a:pt x="18076" y="1"/>
                    <a:pt x="9238" y="1"/>
                  </a:cubicBezTo>
                  <a:close/>
                </a:path>
              </a:pathLst>
            </a:custGeom>
            <a:solidFill>
              <a:srgbClr val="60AFA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099" name="Google Shape;2099;p30"/>
            <p:cNvSpPr/>
            <p:nvPr/>
          </p:nvSpPr>
          <p:spPr>
            <a:xfrm>
              <a:off x="1765850" y="4079450"/>
              <a:ext cx="1262350" cy="961525"/>
            </a:xfrm>
            <a:custGeom>
              <a:rect l="l" t="t" r="r" b="b"/>
              <a:pathLst>
                <a:path w="50494" h="38461" extrusionOk="0">
                  <a:moveTo>
                    <a:pt x="36838" y="538"/>
                  </a:moveTo>
                  <a:cubicBezTo>
                    <a:pt x="37447" y="538"/>
                    <a:pt x="38056" y="591"/>
                    <a:pt x="38660" y="704"/>
                  </a:cubicBezTo>
                  <a:cubicBezTo>
                    <a:pt x="38048" y="3190"/>
                    <a:pt x="37413" y="5676"/>
                    <a:pt x="36612" y="8117"/>
                  </a:cubicBezTo>
                  <a:cubicBezTo>
                    <a:pt x="35214" y="12349"/>
                    <a:pt x="33257" y="16475"/>
                    <a:pt x="30151" y="19716"/>
                  </a:cubicBezTo>
                  <a:cubicBezTo>
                    <a:pt x="27393" y="22588"/>
                    <a:pt x="23774" y="24757"/>
                    <a:pt x="19761" y="25134"/>
                  </a:cubicBezTo>
                  <a:cubicBezTo>
                    <a:pt x="20388" y="23872"/>
                    <a:pt x="21016" y="22603"/>
                    <a:pt x="21665" y="21349"/>
                  </a:cubicBezTo>
                  <a:cubicBezTo>
                    <a:pt x="24046" y="16769"/>
                    <a:pt x="26736" y="12273"/>
                    <a:pt x="30537" y="8722"/>
                  </a:cubicBezTo>
                  <a:cubicBezTo>
                    <a:pt x="30725" y="8545"/>
                    <a:pt x="30546" y="8281"/>
                    <a:pt x="30340" y="8281"/>
                  </a:cubicBezTo>
                  <a:cubicBezTo>
                    <a:pt x="30282" y="8281"/>
                    <a:pt x="30221" y="8302"/>
                    <a:pt x="30166" y="8351"/>
                  </a:cubicBezTo>
                  <a:cubicBezTo>
                    <a:pt x="29093" y="9364"/>
                    <a:pt x="28088" y="10445"/>
                    <a:pt x="27167" y="11593"/>
                  </a:cubicBezTo>
                  <a:cubicBezTo>
                    <a:pt x="24038" y="15470"/>
                    <a:pt x="21764" y="19928"/>
                    <a:pt x="19550" y="24371"/>
                  </a:cubicBezTo>
                  <a:cubicBezTo>
                    <a:pt x="19497" y="23570"/>
                    <a:pt x="19459" y="22762"/>
                    <a:pt x="19459" y="21968"/>
                  </a:cubicBezTo>
                  <a:cubicBezTo>
                    <a:pt x="19459" y="20328"/>
                    <a:pt x="19595" y="18681"/>
                    <a:pt x="19912" y="17072"/>
                  </a:cubicBezTo>
                  <a:cubicBezTo>
                    <a:pt x="20494" y="14004"/>
                    <a:pt x="21673" y="11064"/>
                    <a:pt x="23449" y="8495"/>
                  </a:cubicBezTo>
                  <a:cubicBezTo>
                    <a:pt x="25088" y="6152"/>
                    <a:pt x="27204" y="4135"/>
                    <a:pt x="29668" y="2692"/>
                  </a:cubicBezTo>
                  <a:cubicBezTo>
                    <a:pt x="31815" y="1438"/>
                    <a:pt x="34325" y="538"/>
                    <a:pt x="36838" y="538"/>
                  </a:cubicBezTo>
                  <a:close/>
                  <a:moveTo>
                    <a:pt x="13081" y="5321"/>
                  </a:moveTo>
                  <a:cubicBezTo>
                    <a:pt x="13089" y="5329"/>
                    <a:pt x="13096" y="5344"/>
                    <a:pt x="13111" y="5374"/>
                  </a:cubicBezTo>
                  <a:cubicBezTo>
                    <a:pt x="13134" y="5472"/>
                    <a:pt x="13232" y="5571"/>
                    <a:pt x="13278" y="5661"/>
                  </a:cubicBezTo>
                  <a:cubicBezTo>
                    <a:pt x="13376" y="5820"/>
                    <a:pt x="13459" y="5971"/>
                    <a:pt x="13542" y="6130"/>
                  </a:cubicBezTo>
                  <a:cubicBezTo>
                    <a:pt x="14298" y="7550"/>
                    <a:pt x="14849" y="9069"/>
                    <a:pt x="15205" y="10633"/>
                  </a:cubicBezTo>
                  <a:cubicBezTo>
                    <a:pt x="15930" y="13807"/>
                    <a:pt x="15885" y="17155"/>
                    <a:pt x="15250" y="20344"/>
                  </a:cubicBezTo>
                  <a:cubicBezTo>
                    <a:pt x="14902" y="22134"/>
                    <a:pt x="14358" y="23872"/>
                    <a:pt x="13799" y="25595"/>
                  </a:cubicBezTo>
                  <a:cubicBezTo>
                    <a:pt x="13761" y="25731"/>
                    <a:pt x="13716" y="25875"/>
                    <a:pt x="13663" y="26011"/>
                  </a:cubicBezTo>
                  <a:cubicBezTo>
                    <a:pt x="12734" y="21666"/>
                    <a:pt x="12227" y="17170"/>
                    <a:pt x="13051" y="12772"/>
                  </a:cubicBezTo>
                  <a:cubicBezTo>
                    <a:pt x="13092" y="12571"/>
                    <a:pt x="12921" y="12439"/>
                    <a:pt x="12768" y="12439"/>
                  </a:cubicBezTo>
                  <a:cubicBezTo>
                    <a:pt x="12667" y="12439"/>
                    <a:pt x="12573" y="12496"/>
                    <a:pt x="12552" y="12628"/>
                  </a:cubicBezTo>
                  <a:cubicBezTo>
                    <a:pt x="11683" y="17260"/>
                    <a:pt x="12242" y="21991"/>
                    <a:pt x="13247" y="26555"/>
                  </a:cubicBezTo>
                  <a:cubicBezTo>
                    <a:pt x="10459" y="24462"/>
                    <a:pt x="8850" y="21137"/>
                    <a:pt x="8404" y="17721"/>
                  </a:cubicBezTo>
                  <a:cubicBezTo>
                    <a:pt x="8177" y="15976"/>
                    <a:pt x="8222" y="14177"/>
                    <a:pt x="8494" y="12432"/>
                  </a:cubicBezTo>
                  <a:cubicBezTo>
                    <a:pt x="8759" y="10747"/>
                    <a:pt x="9303" y="9084"/>
                    <a:pt x="10368" y="7739"/>
                  </a:cubicBezTo>
                  <a:cubicBezTo>
                    <a:pt x="10860" y="7112"/>
                    <a:pt x="11426" y="6560"/>
                    <a:pt x="12038" y="6077"/>
                  </a:cubicBezTo>
                  <a:cubicBezTo>
                    <a:pt x="12227" y="5926"/>
                    <a:pt x="12431" y="5775"/>
                    <a:pt x="12635" y="5631"/>
                  </a:cubicBezTo>
                  <a:cubicBezTo>
                    <a:pt x="12741" y="5555"/>
                    <a:pt x="12938" y="5367"/>
                    <a:pt x="13081" y="5321"/>
                  </a:cubicBezTo>
                  <a:close/>
                  <a:moveTo>
                    <a:pt x="24871" y="28972"/>
                  </a:moveTo>
                  <a:cubicBezTo>
                    <a:pt x="28908" y="28972"/>
                    <a:pt x="32952" y="29233"/>
                    <a:pt x="36952" y="29767"/>
                  </a:cubicBezTo>
                  <a:cubicBezTo>
                    <a:pt x="41161" y="30311"/>
                    <a:pt x="45340" y="31165"/>
                    <a:pt x="49436" y="32283"/>
                  </a:cubicBezTo>
                  <a:cubicBezTo>
                    <a:pt x="47365" y="33295"/>
                    <a:pt x="45378" y="34474"/>
                    <a:pt x="43322" y="35517"/>
                  </a:cubicBezTo>
                  <a:cubicBezTo>
                    <a:pt x="41350" y="36515"/>
                    <a:pt x="39280" y="37376"/>
                    <a:pt x="37081" y="37746"/>
                  </a:cubicBezTo>
                  <a:cubicBezTo>
                    <a:pt x="36318" y="37875"/>
                    <a:pt x="35543" y="37938"/>
                    <a:pt x="34768" y="37938"/>
                  </a:cubicBezTo>
                  <a:cubicBezTo>
                    <a:pt x="33271" y="37938"/>
                    <a:pt x="31772" y="37703"/>
                    <a:pt x="30348" y="37255"/>
                  </a:cubicBezTo>
                  <a:cubicBezTo>
                    <a:pt x="26494" y="36054"/>
                    <a:pt x="23282" y="33182"/>
                    <a:pt x="21590" y="29517"/>
                  </a:cubicBezTo>
                  <a:lnTo>
                    <a:pt x="21590" y="29517"/>
                  </a:lnTo>
                  <a:cubicBezTo>
                    <a:pt x="25595" y="31353"/>
                    <a:pt x="29910" y="32426"/>
                    <a:pt x="34307" y="32691"/>
                  </a:cubicBezTo>
                  <a:cubicBezTo>
                    <a:pt x="34315" y="32691"/>
                    <a:pt x="34322" y="32692"/>
                    <a:pt x="34329" y="32692"/>
                  </a:cubicBezTo>
                  <a:cubicBezTo>
                    <a:pt x="34647" y="32692"/>
                    <a:pt x="34625" y="32192"/>
                    <a:pt x="34307" y="32170"/>
                  </a:cubicBezTo>
                  <a:cubicBezTo>
                    <a:pt x="29970" y="31920"/>
                    <a:pt x="25701" y="30840"/>
                    <a:pt x="21764" y="29026"/>
                  </a:cubicBezTo>
                  <a:cubicBezTo>
                    <a:pt x="22376" y="29011"/>
                    <a:pt x="22988" y="28988"/>
                    <a:pt x="23600" y="28981"/>
                  </a:cubicBezTo>
                  <a:cubicBezTo>
                    <a:pt x="24023" y="28975"/>
                    <a:pt x="24447" y="28972"/>
                    <a:pt x="24871" y="28972"/>
                  </a:cubicBezTo>
                  <a:close/>
                  <a:moveTo>
                    <a:pt x="36817" y="1"/>
                  </a:moveTo>
                  <a:cubicBezTo>
                    <a:pt x="34029" y="1"/>
                    <a:pt x="31252" y="1050"/>
                    <a:pt x="28912" y="2518"/>
                  </a:cubicBezTo>
                  <a:cubicBezTo>
                    <a:pt x="23789" y="5722"/>
                    <a:pt x="20456" y="11155"/>
                    <a:pt x="19361" y="17041"/>
                  </a:cubicBezTo>
                  <a:cubicBezTo>
                    <a:pt x="19058" y="18643"/>
                    <a:pt x="18907" y="20268"/>
                    <a:pt x="18907" y="21900"/>
                  </a:cubicBezTo>
                  <a:cubicBezTo>
                    <a:pt x="18907" y="22731"/>
                    <a:pt x="18945" y="23563"/>
                    <a:pt x="19021" y="24394"/>
                  </a:cubicBezTo>
                  <a:cubicBezTo>
                    <a:pt x="19058" y="24832"/>
                    <a:pt x="19202" y="25338"/>
                    <a:pt x="18945" y="25731"/>
                  </a:cubicBezTo>
                  <a:cubicBezTo>
                    <a:pt x="18749" y="26041"/>
                    <a:pt x="18439" y="26313"/>
                    <a:pt x="18182" y="26578"/>
                  </a:cubicBezTo>
                  <a:cubicBezTo>
                    <a:pt x="16565" y="28233"/>
                    <a:pt x="14698" y="29631"/>
                    <a:pt x="12673" y="30741"/>
                  </a:cubicBezTo>
                  <a:cubicBezTo>
                    <a:pt x="13051" y="29585"/>
                    <a:pt x="13421" y="28414"/>
                    <a:pt x="13799" y="27250"/>
                  </a:cubicBezTo>
                  <a:cubicBezTo>
                    <a:pt x="13844" y="27205"/>
                    <a:pt x="13875" y="27129"/>
                    <a:pt x="13867" y="27039"/>
                  </a:cubicBezTo>
                  <a:cubicBezTo>
                    <a:pt x="14116" y="26245"/>
                    <a:pt x="14373" y="25444"/>
                    <a:pt x="14630" y="24643"/>
                  </a:cubicBezTo>
                  <a:cubicBezTo>
                    <a:pt x="15242" y="22671"/>
                    <a:pt x="15771" y="20676"/>
                    <a:pt x="16036" y="18613"/>
                  </a:cubicBezTo>
                  <a:cubicBezTo>
                    <a:pt x="16459" y="15228"/>
                    <a:pt x="16232" y="11699"/>
                    <a:pt x="15106" y="8450"/>
                  </a:cubicBezTo>
                  <a:cubicBezTo>
                    <a:pt x="14834" y="7656"/>
                    <a:pt x="14509" y="6893"/>
                    <a:pt x="14132" y="6145"/>
                  </a:cubicBezTo>
                  <a:cubicBezTo>
                    <a:pt x="13928" y="5759"/>
                    <a:pt x="13731" y="5367"/>
                    <a:pt x="13489" y="5004"/>
                  </a:cubicBezTo>
                  <a:cubicBezTo>
                    <a:pt x="13376" y="4836"/>
                    <a:pt x="13251" y="4764"/>
                    <a:pt x="13112" y="4764"/>
                  </a:cubicBezTo>
                  <a:cubicBezTo>
                    <a:pt x="13000" y="4764"/>
                    <a:pt x="12880" y="4810"/>
                    <a:pt x="12749" y="4890"/>
                  </a:cubicBezTo>
                  <a:cubicBezTo>
                    <a:pt x="11358" y="5782"/>
                    <a:pt x="10096" y="6961"/>
                    <a:pt x="9265" y="8389"/>
                  </a:cubicBezTo>
                  <a:cubicBezTo>
                    <a:pt x="8358" y="9946"/>
                    <a:pt x="7988" y="11752"/>
                    <a:pt x="7807" y="13512"/>
                  </a:cubicBezTo>
                  <a:cubicBezTo>
                    <a:pt x="7633" y="15364"/>
                    <a:pt x="7693" y="17245"/>
                    <a:pt x="8071" y="19067"/>
                  </a:cubicBezTo>
                  <a:cubicBezTo>
                    <a:pt x="8751" y="22301"/>
                    <a:pt x="10520" y="25301"/>
                    <a:pt x="13240" y="27205"/>
                  </a:cubicBezTo>
                  <a:cubicBezTo>
                    <a:pt x="12847" y="28459"/>
                    <a:pt x="12439" y="29706"/>
                    <a:pt x="12031" y="30960"/>
                  </a:cubicBezTo>
                  <a:cubicBezTo>
                    <a:pt x="12023" y="30998"/>
                    <a:pt x="12023" y="31036"/>
                    <a:pt x="12023" y="31066"/>
                  </a:cubicBezTo>
                  <a:cubicBezTo>
                    <a:pt x="11653" y="31255"/>
                    <a:pt x="11283" y="31437"/>
                    <a:pt x="10905" y="31595"/>
                  </a:cubicBezTo>
                  <a:cubicBezTo>
                    <a:pt x="10867" y="31595"/>
                    <a:pt x="10829" y="31610"/>
                    <a:pt x="10792" y="31633"/>
                  </a:cubicBezTo>
                  <a:cubicBezTo>
                    <a:pt x="10776" y="31641"/>
                    <a:pt x="10761" y="31648"/>
                    <a:pt x="10746" y="31663"/>
                  </a:cubicBezTo>
                  <a:cubicBezTo>
                    <a:pt x="10633" y="31709"/>
                    <a:pt x="10520" y="31761"/>
                    <a:pt x="10406" y="31814"/>
                  </a:cubicBezTo>
                  <a:cubicBezTo>
                    <a:pt x="10361" y="31829"/>
                    <a:pt x="10323" y="31867"/>
                    <a:pt x="10293" y="31905"/>
                  </a:cubicBezTo>
                  <a:cubicBezTo>
                    <a:pt x="9666" y="32177"/>
                    <a:pt x="8970" y="32313"/>
                    <a:pt x="8321" y="32442"/>
                  </a:cubicBezTo>
                  <a:cubicBezTo>
                    <a:pt x="7436" y="32630"/>
                    <a:pt x="6560" y="32774"/>
                    <a:pt x="5676" y="32887"/>
                  </a:cubicBezTo>
                  <a:cubicBezTo>
                    <a:pt x="3885" y="33114"/>
                    <a:pt x="2086" y="33212"/>
                    <a:pt x="288" y="33258"/>
                  </a:cubicBezTo>
                  <a:cubicBezTo>
                    <a:pt x="3" y="33295"/>
                    <a:pt x="1" y="33809"/>
                    <a:pt x="319" y="33809"/>
                  </a:cubicBezTo>
                  <a:cubicBezTo>
                    <a:pt x="321" y="33809"/>
                    <a:pt x="323" y="33809"/>
                    <a:pt x="326" y="33809"/>
                  </a:cubicBezTo>
                  <a:cubicBezTo>
                    <a:pt x="2207" y="33749"/>
                    <a:pt x="4097" y="33643"/>
                    <a:pt x="5955" y="33401"/>
                  </a:cubicBezTo>
                  <a:cubicBezTo>
                    <a:pt x="6877" y="33280"/>
                    <a:pt x="7784" y="33129"/>
                    <a:pt x="8676" y="32925"/>
                  </a:cubicBezTo>
                  <a:cubicBezTo>
                    <a:pt x="9499" y="32751"/>
                    <a:pt x="10391" y="32578"/>
                    <a:pt x="11094" y="32109"/>
                  </a:cubicBezTo>
                  <a:cubicBezTo>
                    <a:pt x="12771" y="31361"/>
                    <a:pt x="14366" y="30432"/>
                    <a:pt x="15832" y="29336"/>
                  </a:cubicBezTo>
                  <a:cubicBezTo>
                    <a:pt x="15866" y="29370"/>
                    <a:pt x="15918" y="29397"/>
                    <a:pt x="15982" y="29397"/>
                  </a:cubicBezTo>
                  <a:cubicBezTo>
                    <a:pt x="15990" y="29397"/>
                    <a:pt x="15998" y="29397"/>
                    <a:pt x="16006" y="29396"/>
                  </a:cubicBezTo>
                  <a:cubicBezTo>
                    <a:pt x="17608" y="29245"/>
                    <a:pt x="19210" y="29139"/>
                    <a:pt x="20819" y="29064"/>
                  </a:cubicBezTo>
                  <a:lnTo>
                    <a:pt x="20819" y="29071"/>
                  </a:lnTo>
                  <a:cubicBezTo>
                    <a:pt x="21726" y="31293"/>
                    <a:pt x="23131" y="33273"/>
                    <a:pt x="24945" y="34845"/>
                  </a:cubicBezTo>
                  <a:cubicBezTo>
                    <a:pt x="27673" y="37193"/>
                    <a:pt x="31192" y="38460"/>
                    <a:pt x="34754" y="38460"/>
                  </a:cubicBezTo>
                  <a:cubicBezTo>
                    <a:pt x="35721" y="38460"/>
                    <a:pt x="36690" y="38367"/>
                    <a:pt x="37647" y="38177"/>
                  </a:cubicBezTo>
                  <a:cubicBezTo>
                    <a:pt x="42249" y="37263"/>
                    <a:pt x="46111" y="34399"/>
                    <a:pt x="50289" y="32442"/>
                  </a:cubicBezTo>
                  <a:cubicBezTo>
                    <a:pt x="50493" y="32351"/>
                    <a:pt x="50425" y="32018"/>
                    <a:pt x="50221" y="31965"/>
                  </a:cubicBezTo>
                  <a:cubicBezTo>
                    <a:pt x="47781" y="31270"/>
                    <a:pt x="45317" y="30688"/>
                    <a:pt x="42831" y="30197"/>
                  </a:cubicBezTo>
                  <a:cubicBezTo>
                    <a:pt x="38433" y="29336"/>
                    <a:pt x="33975" y="28792"/>
                    <a:pt x="29494" y="28565"/>
                  </a:cubicBezTo>
                  <a:cubicBezTo>
                    <a:pt x="27953" y="28487"/>
                    <a:pt x="26411" y="28448"/>
                    <a:pt x="24868" y="28448"/>
                  </a:cubicBezTo>
                  <a:cubicBezTo>
                    <a:pt x="22068" y="28448"/>
                    <a:pt x="19269" y="28576"/>
                    <a:pt x="16482" y="28830"/>
                  </a:cubicBezTo>
                  <a:cubicBezTo>
                    <a:pt x="17373" y="28112"/>
                    <a:pt x="18227" y="27326"/>
                    <a:pt x="19013" y="26472"/>
                  </a:cubicBezTo>
                  <a:cubicBezTo>
                    <a:pt x="19240" y="26230"/>
                    <a:pt x="19451" y="25981"/>
                    <a:pt x="19557" y="25663"/>
                  </a:cubicBezTo>
                  <a:lnTo>
                    <a:pt x="19587" y="25663"/>
                  </a:lnTo>
                  <a:cubicBezTo>
                    <a:pt x="21885" y="25474"/>
                    <a:pt x="24091" y="24726"/>
                    <a:pt x="26086" y="23578"/>
                  </a:cubicBezTo>
                  <a:cubicBezTo>
                    <a:pt x="29819" y="21424"/>
                    <a:pt x="32660" y="18009"/>
                    <a:pt x="34625" y="14223"/>
                  </a:cubicBezTo>
                  <a:cubicBezTo>
                    <a:pt x="36854" y="9938"/>
                    <a:pt x="38071" y="5223"/>
                    <a:pt x="39219" y="553"/>
                  </a:cubicBezTo>
                  <a:cubicBezTo>
                    <a:pt x="39242" y="425"/>
                    <a:pt x="39181" y="266"/>
                    <a:pt x="39038" y="236"/>
                  </a:cubicBezTo>
                  <a:cubicBezTo>
                    <a:pt x="38302" y="75"/>
                    <a:pt x="37560" y="1"/>
                    <a:pt x="36817" y="1"/>
                  </a:cubicBezTo>
                  <a:close/>
                </a:path>
              </a:pathLst>
            </a:custGeom>
            <a:solidFill>
              <a:srgbClr val="5E476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2176"/>
        <p:cNvGrpSpPr/>
        <p:nvPr/>
      </p:nvGrpSpPr>
      <p:grpSpPr>
        <a:xfrm>
          <a:off x="0" y="0"/>
          <a:ext cx="0" cy="0"/>
        </a:xfrm>
      </p:grpSpPr>
      <p:sp>
        <p:nvSpPr>
          <p:cNvPr id="2177" name="Google Shape;2177;p32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178" name="Google Shape;2178;p32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179" name="Google Shape;2179;p32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2180" name="Google Shape;2180;p32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181" name="Google Shape;2181;p32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182" name="Google Shape;2182;p32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183" name="Google Shape;2183;p32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184" name="Google Shape;2184;p32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185" name="Google Shape;2185;p32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186" name="Google Shape;2186;p32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187" name="Google Shape;2187;p32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188" name="Google Shape;2188;p32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189" name="Google Shape;2189;p32">
              <a:hlinkClick r:id="rId3" action="ppaction://hlinksldjump?num=2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190" name="Google Shape;2190;p32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191" name="Google Shape;2191;p32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192" name="Google Shape;2192;p32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2193" name="Google Shape;2193;p32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194" name="Google Shape;2194;p32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195" name="Google Shape;2195;p32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196" name="Google Shape;2196;p32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197" name="Google Shape;2197;p32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198" name="Google Shape;2198;p32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2199" name="Google Shape;2199;p32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200" name="Google Shape;2200;p32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201" name="Google Shape;2201;p32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02" name="Google Shape;2202;p32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203" name="Google Shape;2203;p32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2204" name="Google Shape;2204;p32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05" name="Google Shape;2205;p32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206" name="Google Shape;2206;p32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07" name="Google Shape;2207;p32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208" name="Google Shape;2208;p32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2209" name="Google Shape;2209;p32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10" name="Google Shape;2210;p32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11" name="Google Shape;2211;p32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12" name="Google Shape;2212;p32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13" name="Google Shape;2213;p32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14" name="Google Shape;2214;p32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15" name="Google Shape;2215;p32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216" name="Google Shape;2216;p32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17" name="Google Shape;2217;p32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18" name="Google Shape;2218;p32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2219" name="Google Shape;2219;p32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20" name="Google Shape;2220;p32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21" name="Google Shape;2221;p32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22" name="Google Shape;2222;p32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23" name="Google Shape;2223;p32"/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24" name="Google Shape;2224;p32"/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25" name="Google Shape;2225;p32"/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26" name="Google Shape;2226;p32"/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27" name="Google Shape;2227;p32"/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28" name="Google Shape;2228;p32"/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29" name="Google Shape;2229;p32"/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30" name="Google Shape;2230;p32"/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31" name="Google Shape;2231;p32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32" name="Google Shape;2232;p32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33" name="Google Shape;2233;p32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34" name="Google Shape;2234;p32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35" name="Google Shape;2235;p32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36" name="Google Shape;2236;p32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37" name="Google Shape;2237;p32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38" name="Google Shape;2238;p32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39" name="Google Shape;2239;p32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40" name="Google Shape;2240;p32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41" name="Google Shape;2241;p32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42" name="Google Shape;2242;p32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43" name="Google Shape;2243;p32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2244" name="Google Shape;2244;p32"/>
          <p:cNvGraphicFramePr>
            <a:graphicFrameLocks noGrp="1"/>
          </p:cNvGraphicFramePr>
          <p:nvPr/>
        </p:nvGraphicFramePr>
        <p:xfrm>
          <a:off x="594700" y="1646746"/>
          <a:ext cx="7473025" cy="2743825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1067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44950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1300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130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130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130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36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2245" name="Google Shape;2245;p32"/>
          <p:cNvGrpSpPr/>
          <p:nvPr/>
        </p:nvGrpSpPr>
        <p:grpSpPr>
          <a:xfrm>
            <a:off x="6286284" y="3623879"/>
            <a:ext cx="225403" cy="265190"/>
            <a:chOff x="-46753100" y="1965500"/>
            <a:chExt cx="263075" cy="300125"/>
          </a:xfrm>
        </p:grpSpPr>
        <p:sp>
          <p:nvSpPr>
            <p:cNvPr id="2246" name="Google Shape;2246;p32"/>
            <p:cNvSpPr/>
            <p:nvPr/>
          </p:nvSpPr>
          <p:spPr>
            <a:xfrm>
              <a:off x="-46647574" y="2034825"/>
              <a:ext cx="53575" cy="53575"/>
            </a:xfrm>
            <a:custGeom>
              <a:rect l="l" t="t" r="r" b="b"/>
              <a:pathLst>
                <a:path w="2143" h="2143" extrusionOk="0">
                  <a:moveTo>
                    <a:pt x="1072" y="756"/>
                  </a:moveTo>
                  <a:cubicBezTo>
                    <a:pt x="1261" y="756"/>
                    <a:pt x="1418" y="914"/>
                    <a:pt x="1418" y="1103"/>
                  </a:cubicBezTo>
                  <a:cubicBezTo>
                    <a:pt x="1418" y="1323"/>
                    <a:pt x="1261" y="1481"/>
                    <a:pt x="1072" y="1481"/>
                  </a:cubicBezTo>
                  <a:cubicBezTo>
                    <a:pt x="883" y="1481"/>
                    <a:pt x="725" y="1323"/>
                    <a:pt x="725" y="1103"/>
                  </a:cubicBezTo>
                  <a:cubicBezTo>
                    <a:pt x="725" y="914"/>
                    <a:pt x="883" y="756"/>
                    <a:pt x="1072" y="756"/>
                  </a:cubicBezTo>
                  <a:close/>
                  <a:moveTo>
                    <a:pt x="1072" y="0"/>
                  </a:moveTo>
                  <a:cubicBezTo>
                    <a:pt x="473" y="0"/>
                    <a:pt x="1" y="473"/>
                    <a:pt x="1" y="1071"/>
                  </a:cubicBezTo>
                  <a:cubicBezTo>
                    <a:pt x="1" y="1670"/>
                    <a:pt x="473" y="2143"/>
                    <a:pt x="1072" y="2143"/>
                  </a:cubicBezTo>
                  <a:cubicBezTo>
                    <a:pt x="1670" y="2143"/>
                    <a:pt x="2143" y="1670"/>
                    <a:pt x="2143" y="1071"/>
                  </a:cubicBezTo>
                  <a:cubicBezTo>
                    <a:pt x="2143" y="473"/>
                    <a:pt x="1670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47" name="Google Shape;2247;p32"/>
            <p:cNvSpPr/>
            <p:nvPr/>
          </p:nvSpPr>
          <p:spPr>
            <a:xfrm>
              <a:off x="-46753100" y="1965500"/>
              <a:ext cx="263075" cy="300125"/>
            </a:xfrm>
            <a:custGeom>
              <a:rect l="l" t="t" r="r" b="b"/>
              <a:pathLst>
                <a:path w="10523" h="12005" extrusionOk="0">
                  <a:moveTo>
                    <a:pt x="5293" y="694"/>
                  </a:moveTo>
                  <a:cubicBezTo>
                    <a:pt x="5765" y="694"/>
                    <a:pt x="6175" y="977"/>
                    <a:pt x="6270" y="1419"/>
                  </a:cubicBezTo>
                  <a:lnTo>
                    <a:pt x="4316" y="1419"/>
                  </a:lnTo>
                  <a:cubicBezTo>
                    <a:pt x="4442" y="977"/>
                    <a:pt x="4820" y="694"/>
                    <a:pt x="5293" y="694"/>
                  </a:cubicBezTo>
                  <a:close/>
                  <a:moveTo>
                    <a:pt x="3875" y="5766"/>
                  </a:moveTo>
                  <a:lnTo>
                    <a:pt x="5135" y="7026"/>
                  </a:lnTo>
                  <a:lnTo>
                    <a:pt x="2615" y="7026"/>
                  </a:lnTo>
                  <a:lnTo>
                    <a:pt x="3875" y="5766"/>
                  </a:lnTo>
                  <a:close/>
                  <a:moveTo>
                    <a:pt x="6679" y="5766"/>
                  </a:moveTo>
                  <a:lnTo>
                    <a:pt x="7939" y="7026"/>
                  </a:lnTo>
                  <a:lnTo>
                    <a:pt x="6144" y="7026"/>
                  </a:lnTo>
                  <a:lnTo>
                    <a:pt x="5797" y="6711"/>
                  </a:lnTo>
                  <a:lnTo>
                    <a:pt x="6679" y="5766"/>
                  </a:lnTo>
                  <a:close/>
                  <a:moveTo>
                    <a:pt x="8758" y="2112"/>
                  </a:moveTo>
                  <a:cubicBezTo>
                    <a:pt x="8947" y="2112"/>
                    <a:pt x="9105" y="2269"/>
                    <a:pt x="9105" y="2458"/>
                  </a:cubicBezTo>
                  <a:lnTo>
                    <a:pt x="9105" y="7089"/>
                  </a:lnTo>
                  <a:lnTo>
                    <a:pt x="8916" y="7089"/>
                  </a:lnTo>
                  <a:lnTo>
                    <a:pt x="6900" y="5073"/>
                  </a:lnTo>
                  <a:cubicBezTo>
                    <a:pt x="6825" y="4999"/>
                    <a:pt x="6744" y="4966"/>
                    <a:pt x="6662" y="4966"/>
                  </a:cubicBezTo>
                  <a:cubicBezTo>
                    <a:pt x="6571" y="4966"/>
                    <a:pt x="6479" y="5007"/>
                    <a:pt x="6396" y="5073"/>
                  </a:cubicBezTo>
                  <a:lnTo>
                    <a:pt x="5293" y="6239"/>
                  </a:lnTo>
                  <a:lnTo>
                    <a:pt x="4127" y="5073"/>
                  </a:lnTo>
                  <a:cubicBezTo>
                    <a:pt x="4064" y="5010"/>
                    <a:pt x="3970" y="4979"/>
                    <a:pt x="3871" y="4979"/>
                  </a:cubicBezTo>
                  <a:cubicBezTo>
                    <a:pt x="3773" y="4979"/>
                    <a:pt x="3670" y="5010"/>
                    <a:pt x="3592" y="5073"/>
                  </a:cubicBezTo>
                  <a:lnTo>
                    <a:pt x="1607" y="7089"/>
                  </a:lnTo>
                  <a:lnTo>
                    <a:pt x="1386" y="7089"/>
                  </a:lnTo>
                  <a:lnTo>
                    <a:pt x="1386" y="2458"/>
                  </a:lnTo>
                  <a:cubicBezTo>
                    <a:pt x="1449" y="2269"/>
                    <a:pt x="1607" y="2112"/>
                    <a:pt x="1764" y="2112"/>
                  </a:cubicBezTo>
                  <a:close/>
                  <a:moveTo>
                    <a:pt x="9168" y="7751"/>
                  </a:moveTo>
                  <a:lnTo>
                    <a:pt x="9168" y="8444"/>
                  </a:lnTo>
                  <a:lnTo>
                    <a:pt x="1449" y="8444"/>
                  </a:lnTo>
                  <a:lnTo>
                    <a:pt x="1449" y="7751"/>
                  </a:lnTo>
                  <a:close/>
                  <a:moveTo>
                    <a:pt x="7782" y="9137"/>
                  </a:moveTo>
                  <a:lnTo>
                    <a:pt x="7971" y="9830"/>
                  </a:lnTo>
                  <a:lnTo>
                    <a:pt x="2552" y="9830"/>
                  </a:lnTo>
                  <a:lnTo>
                    <a:pt x="2709" y="9137"/>
                  </a:lnTo>
                  <a:close/>
                  <a:moveTo>
                    <a:pt x="5261" y="1"/>
                  </a:moveTo>
                  <a:cubicBezTo>
                    <a:pt x="4411" y="1"/>
                    <a:pt x="3686" y="568"/>
                    <a:pt x="3529" y="1419"/>
                  </a:cubicBezTo>
                  <a:lnTo>
                    <a:pt x="1764" y="1419"/>
                  </a:lnTo>
                  <a:cubicBezTo>
                    <a:pt x="1166" y="1419"/>
                    <a:pt x="693" y="1891"/>
                    <a:pt x="693" y="2458"/>
                  </a:cubicBezTo>
                  <a:lnTo>
                    <a:pt x="693" y="8444"/>
                  </a:lnTo>
                  <a:lnTo>
                    <a:pt x="347" y="8444"/>
                  </a:lnTo>
                  <a:cubicBezTo>
                    <a:pt x="158" y="8444"/>
                    <a:pt x="0" y="8602"/>
                    <a:pt x="0" y="8822"/>
                  </a:cubicBezTo>
                  <a:cubicBezTo>
                    <a:pt x="0" y="9011"/>
                    <a:pt x="158" y="9169"/>
                    <a:pt x="347" y="9169"/>
                  </a:cubicBezTo>
                  <a:lnTo>
                    <a:pt x="1985" y="9169"/>
                  </a:lnTo>
                  <a:cubicBezTo>
                    <a:pt x="1922" y="9484"/>
                    <a:pt x="1481" y="11217"/>
                    <a:pt x="1418" y="11563"/>
                  </a:cubicBezTo>
                  <a:cubicBezTo>
                    <a:pt x="1355" y="11752"/>
                    <a:pt x="1481" y="11973"/>
                    <a:pt x="1670" y="12004"/>
                  </a:cubicBezTo>
                  <a:lnTo>
                    <a:pt x="1764" y="12004"/>
                  </a:lnTo>
                  <a:cubicBezTo>
                    <a:pt x="1922" y="12004"/>
                    <a:pt x="2079" y="11878"/>
                    <a:pt x="2111" y="11721"/>
                  </a:cubicBezTo>
                  <a:lnTo>
                    <a:pt x="2394" y="10586"/>
                  </a:lnTo>
                  <a:lnTo>
                    <a:pt x="8128" y="10586"/>
                  </a:lnTo>
                  <a:lnTo>
                    <a:pt x="8412" y="11721"/>
                  </a:lnTo>
                  <a:cubicBezTo>
                    <a:pt x="8443" y="11878"/>
                    <a:pt x="8601" y="12004"/>
                    <a:pt x="8758" y="12004"/>
                  </a:cubicBezTo>
                  <a:lnTo>
                    <a:pt x="8853" y="12004"/>
                  </a:lnTo>
                  <a:cubicBezTo>
                    <a:pt x="9042" y="11973"/>
                    <a:pt x="9168" y="11752"/>
                    <a:pt x="9105" y="11563"/>
                  </a:cubicBezTo>
                  <a:cubicBezTo>
                    <a:pt x="9042" y="11217"/>
                    <a:pt x="8601" y="9484"/>
                    <a:pt x="8538" y="9169"/>
                  </a:cubicBezTo>
                  <a:lnTo>
                    <a:pt x="10176" y="9169"/>
                  </a:lnTo>
                  <a:cubicBezTo>
                    <a:pt x="10365" y="9169"/>
                    <a:pt x="10523" y="9011"/>
                    <a:pt x="10523" y="8822"/>
                  </a:cubicBezTo>
                  <a:cubicBezTo>
                    <a:pt x="10523" y="8602"/>
                    <a:pt x="10365" y="8444"/>
                    <a:pt x="10176" y="8444"/>
                  </a:cubicBezTo>
                  <a:lnTo>
                    <a:pt x="9830" y="8444"/>
                  </a:lnTo>
                  <a:lnTo>
                    <a:pt x="9830" y="2458"/>
                  </a:lnTo>
                  <a:cubicBezTo>
                    <a:pt x="9830" y="1891"/>
                    <a:pt x="9357" y="1419"/>
                    <a:pt x="8758" y="1419"/>
                  </a:cubicBezTo>
                  <a:lnTo>
                    <a:pt x="6994" y="1419"/>
                  </a:lnTo>
                  <a:cubicBezTo>
                    <a:pt x="6837" y="631"/>
                    <a:pt x="6144" y="1"/>
                    <a:pt x="52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248" name="Google Shape;2248;p32"/>
          <p:cNvGrpSpPr/>
          <p:nvPr/>
        </p:nvGrpSpPr>
        <p:grpSpPr>
          <a:xfrm>
            <a:off x="1982990" y="2748062"/>
            <a:ext cx="310890" cy="269442"/>
            <a:chOff x="-46033224" y="1982825"/>
            <a:chExt cx="300900" cy="263900"/>
          </a:xfrm>
        </p:grpSpPr>
        <p:sp>
          <p:nvSpPr>
            <p:cNvPr id="2249" name="Google Shape;2249;p32"/>
            <p:cNvSpPr/>
            <p:nvPr/>
          </p:nvSpPr>
          <p:spPr>
            <a:xfrm>
              <a:off x="-45962326" y="2053725"/>
              <a:ext cx="157525" cy="157550"/>
            </a:xfrm>
            <a:custGeom>
              <a:rect l="l" t="t" r="r" b="b"/>
              <a:pathLst>
                <a:path w="6301" h="6302" extrusionOk="0">
                  <a:moveTo>
                    <a:pt x="3151" y="725"/>
                  </a:moveTo>
                  <a:cubicBezTo>
                    <a:pt x="4505" y="725"/>
                    <a:pt x="5608" y="1828"/>
                    <a:pt x="5608" y="3151"/>
                  </a:cubicBezTo>
                  <a:cubicBezTo>
                    <a:pt x="5608" y="4506"/>
                    <a:pt x="4505" y="5608"/>
                    <a:pt x="3151" y="5608"/>
                  </a:cubicBezTo>
                  <a:cubicBezTo>
                    <a:pt x="1827" y="5608"/>
                    <a:pt x="725" y="4474"/>
                    <a:pt x="725" y="3151"/>
                  </a:cubicBezTo>
                  <a:cubicBezTo>
                    <a:pt x="725" y="1828"/>
                    <a:pt x="1827" y="725"/>
                    <a:pt x="3151" y="725"/>
                  </a:cubicBezTo>
                  <a:close/>
                  <a:moveTo>
                    <a:pt x="3151" y="0"/>
                  </a:moveTo>
                  <a:cubicBezTo>
                    <a:pt x="1418" y="0"/>
                    <a:pt x="0" y="1418"/>
                    <a:pt x="0" y="3151"/>
                  </a:cubicBezTo>
                  <a:cubicBezTo>
                    <a:pt x="0" y="4884"/>
                    <a:pt x="1418" y="6301"/>
                    <a:pt x="3151" y="6301"/>
                  </a:cubicBezTo>
                  <a:cubicBezTo>
                    <a:pt x="4883" y="6301"/>
                    <a:pt x="6301" y="4884"/>
                    <a:pt x="6301" y="3151"/>
                  </a:cubicBezTo>
                  <a:cubicBezTo>
                    <a:pt x="6301" y="1418"/>
                    <a:pt x="4883" y="0"/>
                    <a:pt x="31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50" name="Google Shape;2250;p32"/>
            <p:cNvSpPr/>
            <p:nvPr/>
          </p:nvSpPr>
          <p:spPr>
            <a:xfrm>
              <a:off x="-45927674" y="2088375"/>
              <a:ext cx="89025" cy="88250"/>
            </a:xfrm>
            <a:custGeom>
              <a:rect l="l" t="t" r="r" b="b"/>
              <a:pathLst>
                <a:path w="3560" h="3530" extrusionOk="0">
                  <a:moveTo>
                    <a:pt x="1765" y="694"/>
                  </a:moveTo>
                  <a:cubicBezTo>
                    <a:pt x="2363" y="694"/>
                    <a:pt x="2836" y="1166"/>
                    <a:pt x="2836" y="1765"/>
                  </a:cubicBezTo>
                  <a:cubicBezTo>
                    <a:pt x="2804" y="2363"/>
                    <a:pt x="2332" y="2836"/>
                    <a:pt x="1765" y="2836"/>
                  </a:cubicBezTo>
                  <a:cubicBezTo>
                    <a:pt x="1197" y="2836"/>
                    <a:pt x="725" y="2363"/>
                    <a:pt x="725" y="1765"/>
                  </a:cubicBezTo>
                  <a:cubicBezTo>
                    <a:pt x="725" y="1166"/>
                    <a:pt x="1197" y="694"/>
                    <a:pt x="1765" y="694"/>
                  </a:cubicBezTo>
                  <a:close/>
                  <a:moveTo>
                    <a:pt x="1765" y="1"/>
                  </a:moveTo>
                  <a:cubicBezTo>
                    <a:pt x="788" y="1"/>
                    <a:pt x="0" y="788"/>
                    <a:pt x="0" y="1765"/>
                  </a:cubicBezTo>
                  <a:cubicBezTo>
                    <a:pt x="0" y="2741"/>
                    <a:pt x="788" y="3529"/>
                    <a:pt x="1765" y="3529"/>
                  </a:cubicBezTo>
                  <a:cubicBezTo>
                    <a:pt x="2773" y="3529"/>
                    <a:pt x="3560" y="2741"/>
                    <a:pt x="3560" y="1765"/>
                  </a:cubicBezTo>
                  <a:cubicBezTo>
                    <a:pt x="3497" y="788"/>
                    <a:pt x="2710" y="1"/>
                    <a:pt x="17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51" name="Google Shape;2251;p32"/>
            <p:cNvSpPr/>
            <p:nvPr/>
          </p:nvSpPr>
          <p:spPr>
            <a:xfrm>
              <a:off x="-46033224" y="1982825"/>
              <a:ext cx="300900" cy="263900"/>
            </a:xfrm>
            <a:custGeom>
              <a:rect l="l" t="t" r="r" b="b"/>
              <a:pathLst>
                <a:path w="12036" h="10556" extrusionOk="0">
                  <a:moveTo>
                    <a:pt x="7184" y="726"/>
                  </a:moveTo>
                  <a:lnTo>
                    <a:pt x="7530" y="1419"/>
                  </a:lnTo>
                  <a:lnTo>
                    <a:pt x="4474" y="1419"/>
                  </a:lnTo>
                  <a:lnTo>
                    <a:pt x="4821" y="726"/>
                  </a:lnTo>
                  <a:close/>
                  <a:moveTo>
                    <a:pt x="694" y="3750"/>
                  </a:moveTo>
                  <a:lnTo>
                    <a:pt x="1387" y="4097"/>
                  </a:lnTo>
                  <a:lnTo>
                    <a:pt x="1387" y="7877"/>
                  </a:lnTo>
                  <a:lnTo>
                    <a:pt x="694" y="8224"/>
                  </a:lnTo>
                  <a:lnTo>
                    <a:pt x="694" y="3750"/>
                  </a:lnTo>
                  <a:close/>
                  <a:moveTo>
                    <a:pt x="11279" y="3750"/>
                  </a:moveTo>
                  <a:lnTo>
                    <a:pt x="11279" y="8224"/>
                  </a:lnTo>
                  <a:lnTo>
                    <a:pt x="10555" y="7877"/>
                  </a:lnTo>
                  <a:lnTo>
                    <a:pt x="10555" y="4097"/>
                  </a:lnTo>
                  <a:lnTo>
                    <a:pt x="11279" y="3750"/>
                  </a:lnTo>
                  <a:close/>
                  <a:moveTo>
                    <a:pt x="10933" y="2175"/>
                  </a:moveTo>
                  <a:cubicBezTo>
                    <a:pt x="11122" y="2175"/>
                    <a:pt x="11279" y="2332"/>
                    <a:pt x="11279" y="2521"/>
                  </a:cubicBezTo>
                  <a:lnTo>
                    <a:pt x="11279" y="2994"/>
                  </a:lnTo>
                  <a:lnTo>
                    <a:pt x="10051" y="3592"/>
                  </a:lnTo>
                  <a:cubicBezTo>
                    <a:pt x="9925" y="3655"/>
                    <a:pt x="9862" y="3781"/>
                    <a:pt x="9862" y="3908"/>
                  </a:cubicBezTo>
                  <a:lnTo>
                    <a:pt x="9862" y="8098"/>
                  </a:lnTo>
                  <a:cubicBezTo>
                    <a:pt x="9862" y="8224"/>
                    <a:pt x="9925" y="8350"/>
                    <a:pt x="10051" y="8444"/>
                  </a:cubicBezTo>
                  <a:lnTo>
                    <a:pt x="11279" y="9011"/>
                  </a:lnTo>
                  <a:lnTo>
                    <a:pt x="11279" y="9484"/>
                  </a:lnTo>
                  <a:cubicBezTo>
                    <a:pt x="11279" y="9704"/>
                    <a:pt x="11122" y="9830"/>
                    <a:pt x="10933" y="9830"/>
                  </a:cubicBezTo>
                  <a:lnTo>
                    <a:pt x="1040" y="9830"/>
                  </a:lnTo>
                  <a:cubicBezTo>
                    <a:pt x="851" y="9830"/>
                    <a:pt x="694" y="9673"/>
                    <a:pt x="694" y="9484"/>
                  </a:cubicBezTo>
                  <a:lnTo>
                    <a:pt x="694" y="9011"/>
                  </a:lnTo>
                  <a:lnTo>
                    <a:pt x="1891" y="8444"/>
                  </a:lnTo>
                  <a:cubicBezTo>
                    <a:pt x="2017" y="8350"/>
                    <a:pt x="2111" y="8224"/>
                    <a:pt x="2111" y="8098"/>
                  </a:cubicBezTo>
                  <a:lnTo>
                    <a:pt x="2111" y="3908"/>
                  </a:lnTo>
                  <a:cubicBezTo>
                    <a:pt x="2111" y="3781"/>
                    <a:pt x="2017" y="3655"/>
                    <a:pt x="1891" y="3592"/>
                  </a:cubicBezTo>
                  <a:lnTo>
                    <a:pt x="694" y="2994"/>
                  </a:lnTo>
                  <a:lnTo>
                    <a:pt x="694" y="2521"/>
                  </a:lnTo>
                  <a:cubicBezTo>
                    <a:pt x="694" y="2332"/>
                    <a:pt x="851" y="2175"/>
                    <a:pt x="1040" y="2175"/>
                  </a:cubicBezTo>
                  <a:close/>
                  <a:moveTo>
                    <a:pt x="4632" y="1"/>
                  </a:moveTo>
                  <a:cubicBezTo>
                    <a:pt x="4506" y="1"/>
                    <a:pt x="4380" y="95"/>
                    <a:pt x="4317" y="190"/>
                  </a:cubicBezTo>
                  <a:lnTo>
                    <a:pt x="3718" y="1419"/>
                  </a:lnTo>
                  <a:lnTo>
                    <a:pt x="2143" y="1419"/>
                  </a:lnTo>
                  <a:lnTo>
                    <a:pt x="2143" y="1072"/>
                  </a:lnTo>
                  <a:cubicBezTo>
                    <a:pt x="2143" y="883"/>
                    <a:pt x="1985" y="694"/>
                    <a:pt x="1796" y="694"/>
                  </a:cubicBezTo>
                  <a:cubicBezTo>
                    <a:pt x="1576" y="694"/>
                    <a:pt x="1418" y="883"/>
                    <a:pt x="1418" y="1072"/>
                  </a:cubicBezTo>
                  <a:lnTo>
                    <a:pt x="1418" y="1419"/>
                  </a:lnTo>
                  <a:lnTo>
                    <a:pt x="1072" y="1419"/>
                  </a:lnTo>
                  <a:cubicBezTo>
                    <a:pt x="473" y="1419"/>
                    <a:pt x="1" y="1891"/>
                    <a:pt x="1" y="2490"/>
                  </a:cubicBezTo>
                  <a:lnTo>
                    <a:pt x="1" y="9484"/>
                  </a:lnTo>
                  <a:cubicBezTo>
                    <a:pt x="1" y="10082"/>
                    <a:pt x="473" y="10555"/>
                    <a:pt x="1072" y="10555"/>
                  </a:cubicBezTo>
                  <a:lnTo>
                    <a:pt x="10964" y="10555"/>
                  </a:lnTo>
                  <a:cubicBezTo>
                    <a:pt x="11563" y="10555"/>
                    <a:pt x="12035" y="10082"/>
                    <a:pt x="12035" y="9484"/>
                  </a:cubicBezTo>
                  <a:lnTo>
                    <a:pt x="12035" y="2490"/>
                  </a:lnTo>
                  <a:cubicBezTo>
                    <a:pt x="12004" y="1891"/>
                    <a:pt x="11500" y="1419"/>
                    <a:pt x="10933" y="1419"/>
                  </a:cubicBezTo>
                  <a:lnTo>
                    <a:pt x="8318" y="1419"/>
                  </a:lnTo>
                  <a:lnTo>
                    <a:pt x="7719" y="190"/>
                  </a:lnTo>
                  <a:cubicBezTo>
                    <a:pt x="7656" y="95"/>
                    <a:pt x="7530" y="1"/>
                    <a:pt x="7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252" name="Google Shape;2252;p32"/>
          <p:cNvGrpSpPr/>
          <p:nvPr/>
        </p:nvGrpSpPr>
        <p:grpSpPr>
          <a:xfrm>
            <a:off x="3121457" y="3623885"/>
            <a:ext cx="225402" cy="265180"/>
            <a:chOff x="-49398749" y="2684600"/>
            <a:chExt cx="263875" cy="302475"/>
          </a:xfrm>
        </p:grpSpPr>
        <p:sp>
          <p:nvSpPr>
            <p:cNvPr id="2253" name="Google Shape;2253;p32"/>
            <p:cNvSpPr/>
            <p:nvPr/>
          </p:nvSpPr>
          <p:spPr>
            <a:xfrm>
              <a:off x="-49294774" y="2684600"/>
              <a:ext cx="73275" cy="299325"/>
            </a:xfrm>
            <a:custGeom>
              <a:rect l="l" t="t" r="r" b="b"/>
              <a:pathLst>
                <a:path w="2931" h="11973" extrusionOk="0">
                  <a:moveTo>
                    <a:pt x="1481" y="1387"/>
                  </a:moveTo>
                  <a:lnTo>
                    <a:pt x="2017" y="2836"/>
                  </a:lnTo>
                  <a:lnTo>
                    <a:pt x="914" y="2836"/>
                  </a:lnTo>
                  <a:lnTo>
                    <a:pt x="1481" y="1387"/>
                  </a:lnTo>
                  <a:close/>
                  <a:moveTo>
                    <a:pt x="2174" y="3529"/>
                  </a:moveTo>
                  <a:lnTo>
                    <a:pt x="2174" y="9893"/>
                  </a:lnTo>
                  <a:lnTo>
                    <a:pt x="757" y="9893"/>
                  </a:lnTo>
                  <a:lnTo>
                    <a:pt x="757" y="3529"/>
                  </a:lnTo>
                  <a:close/>
                  <a:moveTo>
                    <a:pt x="2174" y="10586"/>
                  </a:moveTo>
                  <a:lnTo>
                    <a:pt x="2174" y="10964"/>
                  </a:lnTo>
                  <a:cubicBezTo>
                    <a:pt x="2143" y="11153"/>
                    <a:pt x="1985" y="11311"/>
                    <a:pt x="1828" y="11311"/>
                  </a:cubicBezTo>
                  <a:lnTo>
                    <a:pt x="1103" y="11311"/>
                  </a:lnTo>
                  <a:cubicBezTo>
                    <a:pt x="914" y="11311"/>
                    <a:pt x="757" y="11153"/>
                    <a:pt x="757" y="10964"/>
                  </a:cubicBezTo>
                  <a:lnTo>
                    <a:pt x="757" y="10586"/>
                  </a:lnTo>
                  <a:close/>
                  <a:moveTo>
                    <a:pt x="1450" y="1"/>
                  </a:moveTo>
                  <a:cubicBezTo>
                    <a:pt x="1355" y="1"/>
                    <a:pt x="1198" y="95"/>
                    <a:pt x="1135" y="253"/>
                  </a:cubicBezTo>
                  <a:cubicBezTo>
                    <a:pt x="1" y="3246"/>
                    <a:pt x="95" y="3088"/>
                    <a:pt x="95" y="3151"/>
                  </a:cubicBezTo>
                  <a:lnTo>
                    <a:pt x="95" y="10933"/>
                  </a:lnTo>
                  <a:cubicBezTo>
                    <a:pt x="95" y="11500"/>
                    <a:pt x="568" y="11973"/>
                    <a:pt x="1135" y="11973"/>
                  </a:cubicBezTo>
                  <a:lnTo>
                    <a:pt x="1859" y="11973"/>
                  </a:lnTo>
                  <a:cubicBezTo>
                    <a:pt x="2458" y="11973"/>
                    <a:pt x="2931" y="11500"/>
                    <a:pt x="2931" y="10933"/>
                  </a:cubicBezTo>
                  <a:lnTo>
                    <a:pt x="2931" y="3120"/>
                  </a:lnTo>
                  <a:cubicBezTo>
                    <a:pt x="2836" y="3088"/>
                    <a:pt x="2931" y="3277"/>
                    <a:pt x="1765" y="253"/>
                  </a:cubicBezTo>
                  <a:cubicBezTo>
                    <a:pt x="1733" y="127"/>
                    <a:pt x="1576" y="1"/>
                    <a:pt x="14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54" name="Google Shape;2254;p32"/>
            <p:cNvSpPr/>
            <p:nvPr/>
          </p:nvSpPr>
          <p:spPr>
            <a:xfrm>
              <a:off x="-49398749" y="2684600"/>
              <a:ext cx="87450" cy="300900"/>
            </a:xfrm>
            <a:custGeom>
              <a:rect l="l" t="t" r="r" b="b"/>
              <a:pathLst>
                <a:path w="3498" h="12036" extrusionOk="0">
                  <a:moveTo>
                    <a:pt x="2773" y="662"/>
                  </a:moveTo>
                  <a:lnTo>
                    <a:pt x="2773" y="11311"/>
                  </a:lnTo>
                  <a:lnTo>
                    <a:pt x="662" y="11311"/>
                  </a:lnTo>
                  <a:lnTo>
                    <a:pt x="662" y="10586"/>
                  </a:lnTo>
                  <a:lnTo>
                    <a:pt x="1734" y="10586"/>
                  </a:lnTo>
                  <a:cubicBezTo>
                    <a:pt x="1923" y="10586"/>
                    <a:pt x="2080" y="10429"/>
                    <a:pt x="2080" y="10240"/>
                  </a:cubicBezTo>
                  <a:cubicBezTo>
                    <a:pt x="2080" y="10051"/>
                    <a:pt x="1923" y="9893"/>
                    <a:pt x="1734" y="9893"/>
                  </a:cubicBezTo>
                  <a:lnTo>
                    <a:pt x="662" y="9893"/>
                  </a:lnTo>
                  <a:lnTo>
                    <a:pt x="662" y="9169"/>
                  </a:lnTo>
                  <a:lnTo>
                    <a:pt x="1009" y="9169"/>
                  </a:lnTo>
                  <a:cubicBezTo>
                    <a:pt x="1198" y="9169"/>
                    <a:pt x="1356" y="9011"/>
                    <a:pt x="1356" y="8822"/>
                  </a:cubicBezTo>
                  <a:cubicBezTo>
                    <a:pt x="1356" y="8633"/>
                    <a:pt x="1198" y="8475"/>
                    <a:pt x="1009" y="8475"/>
                  </a:cubicBezTo>
                  <a:lnTo>
                    <a:pt x="662" y="8475"/>
                  </a:lnTo>
                  <a:lnTo>
                    <a:pt x="662" y="7751"/>
                  </a:lnTo>
                  <a:lnTo>
                    <a:pt x="1734" y="7751"/>
                  </a:lnTo>
                  <a:cubicBezTo>
                    <a:pt x="1923" y="7751"/>
                    <a:pt x="2080" y="7593"/>
                    <a:pt x="2080" y="7404"/>
                  </a:cubicBezTo>
                  <a:cubicBezTo>
                    <a:pt x="2080" y="7215"/>
                    <a:pt x="1923" y="7058"/>
                    <a:pt x="1734" y="7058"/>
                  </a:cubicBezTo>
                  <a:lnTo>
                    <a:pt x="662" y="7058"/>
                  </a:lnTo>
                  <a:lnTo>
                    <a:pt x="662" y="6333"/>
                  </a:lnTo>
                  <a:lnTo>
                    <a:pt x="1009" y="6333"/>
                  </a:lnTo>
                  <a:cubicBezTo>
                    <a:pt x="1198" y="6333"/>
                    <a:pt x="1356" y="6176"/>
                    <a:pt x="1356" y="5987"/>
                  </a:cubicBezTo>
                  <a:cubicBezTo>
                    <a:pt x="1356" y="5798"/>
                    <a:pt x="1198" y="5640"/>
                    <a:pt x="1009" y="5640"/>
                  </a:cubicBezTo>
                  <a:lnTo>
                    <a:pt x="662" y="5640"/>
                  </a:lnTo>
                  <a:lnTo>
                    <a:pt x="662" y="4947"/>
                  </a:lnTo>
                  <a:lnTo>
                    <a:pt x="1734" y="4947"/>
                  </a:lnTo>
                  <a:cubicBezTo>
                    <a:pt x="1923" y="4947"/>
                    <a:pt x="2080" y="4789"/>
                    <a:pt x="2080" y="4569"/>
                  </a:cubicBezTo>
                  <a:cubicBezTo>
                    <a:pt x="2080" y="4380"/>
                    <a:pt x="1923" y="4222"/>
                    <a:pt x="1734" y="4222"/>
                  </a:cubicBezTo>
                  <a:lnTo>
                    <a:pt x="662" y="4222"/>
                  </a:lnTo>
                  <a:lnTo>
                    <a:pt x="662" y="3498"/>
                  </a:lnTo>
                  <a:lnTo>
                    <a:pt x="1009" y="3498"/>
                  </a:lnTo>
                  <a:cubicBezTo>
                    <a:pt x="1198" y="3498"/>
                    <a:pt x="1356" y="3340"/>
                    <a:pt x="1356" y="3151"/>
                  </a:cubicBezTo>
                  <a:cubicBezTo>
                    <a:pt x="1356" y="2962"/>
                    <a:pt x="1198" y="2805"/>
                    <a:pt x="1009" y="2805"/>
                  </a:cubicBezTo>
                  <a:lnTo>
                    <a:pt x="662" y="2805"/>
                  </a:lnTo>
                  <a:lnTo>
                    <a:pt x="662" y="2080"/>
                  </a:lnTo>
                  <a:lnTo>
                    <a:pt x="1734" y="2080"/>
                  </a:lnTo>
                  <a:cubicBezTo>
                    <a:pt x="1923" y="2080"/>
                    <a:pt x="2080" y="1922"/>
                    <a:pt x="2080" y="1733"/>
                  </a:cubicBezTo>
                  <a:cubicBezTo>
                    <a:pt x="2080" y="1544"/>
                    <a:pt x="1923" y="1387"/>
                    <a:pt x="1734" y="1387"/>
                  </a:cubicBezTo>
                  <a:lnTo>
                    <a:pt x="662" y="1387"/>
                  </a:lnTo>
                  <a:lnTo>
                    <a:pt x="662" y="662"/>
                  </a:lnTo>
                  <a:close/>
                  <a:moveTo>
                    <a:pt x="347" y="1"/>
                  </a:moveTo>
                  <a:cubicBezTo>
                    <a:pt x="158" y="1"/>
                    <a:pt x="1" y="158"/>
                    <a:pt x="1" y="379"/>
                  </a:cubicBezTo>
                  <a:lnTo>
                    <a:pt x="1" y="11657"/>
                  </a:lnTo>
                  <a:cubicBezTo>
                    <a:pt x="1" y="11878"/>
                    <a:pt x="158" y="12036"/>
                    <a:pt x="347" y="12036"/>
                  </a:cubicBezTo>
                  <a:lnTo>
                    <a:pt x="3151" y="12036"/>
                  </a:lnTo>
                  <a:cubicBezTo>
                    <a:pt x="3340" y="12036"/>
                    <a:pt x="3498" y="11878"/>
                    <a:pt x="3498" y="11657"/>
                  </a:cubicBezTo>
                  <a:lnTo>
                    <a:pt x="3498" y="379"/>
                  </a:lnTo>
                  <a:cubicBezTo>
                    <a:pt x="3498" y="158"/>
                    <a:pt x="3340" y="1"/>
                    <a:pt x="31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55" name="Google Shape;2255;p32"/>
            <p:cNvSpPr/>
            <p:nvPr/>
          </p:nvSpPr>
          <p:spPr>
            <a:xfrm>
              <a:off x="-49207350" y="2686175"/>
              <a:ext cx="72475" cy="300900"/>
            </a:xfrm>
            <a:custGeom>
              <a:rect l="l" t="t" r="r" b="b"/>
              <a:pathLst>
                <a:path w="2899" h="12036" extrusionOk="0">
                  <a:moveTo>
                    <a:pt x="1859" y="694"/>
                  </a:moveTo>
                  <a:lnTo>
                    <a:pt x="1859" y="694"/>
                  </a:lnTo>
                  <a:cubicBezTo>
                    <a:pt x="1828" y="820"/>
                    <a:pt x="1796" y="946"/>
                    <a:pt x="1796" y="1040"/>
                  </a:cubicBezTo>
                  <a:cubicBezTo>
                    <a:pt x="1733" y="1418"/>
                    <a:pt x="1828" y="1765"/>
                    <a:pt x="2111" y="2112"/>
                  </a:cubicBezTo>
                  <a:cubicBezTo>
                    <a:pt x="2143" y="2143"/>
                    <a:pt x="2174" y="2238"/>
                    <a:pt x="2143" y="2301"/>
                  </a:cubicBezTo>
                  <a:cubicBezTo>
                    <a:pt x="2017" y="2584"/>
                    <a:pt x="1796" y="2773"/>
                    <a:pt x="1481" y="2773"/>
                  </a:cubicBezTo>
                  <a:cubicBezTo>
                    <a:pt x="1072" y="2773"/>
                    <a:pt x="757" y="2458"/>
                    <a:pt x="757" y="2080"/>
                  </a:cubicBezTo>
                  <a:cubicBezTo>
                    <a:pt x="757" y="1670"/>
                    <a:pt x="914" y="1324"/>
                    <a:pt x="1166" y="1103"/>
                  </a:cubicBezTo>
                  <a:cubicBezTo>
                    <a:pt x="1387" y="851"/>
                    <a:pt x="1576" y="788"/>
                    <a:pt x="1859" y="694"/>
                  </a:cubicBezTo>
                  <a:close/>
                  <a:moveTo>
                    <a:pt x="1450" y="3466"/>
                  </a:moveTo>
                  <a:cubicBezTo>
                    <a:pt x="1513" y="3529"/>
                    <a:pt x="1702" y="3781"/>
                    <a:pt x="1859" y="4600"/>
                  </a:cubicBezTo>
                  <a:cubicBezTo>
                    <a:pt x="1954" y="4726"/>
                    <a:pt x="1954" y="4789"/>
                    <a:pt x="1954" y="4884"/>
                  </a:cubicBezTo>
                  <a:lnTo>
                    <a:pt x="946" y="4884"/>
                  </a:lnTo>
                  <a:cubicBezTo>
                    <a:pt x="946" y="4789"/>
                    <a:pt x="1009" y="4726"/>
                    <a:pt x="1009" y="4600"/>
                  </a:cubicBezTo>
                  <a:cubicBezTo>
                    <a:pt x="1198" y="3781"/>
                    <a:pt x="1355" y="3529"/>
                    <a:pt x="1450" y="3466"/>
                  </a:cubicBezTo>
                  <a:close/>
                  <a:moveTo>
                    <a:pt x="2111" y="5546"/>
                  </a:moveTo>
                  <a:cubicBezTo>
                    <a:pt x="2174" y="6081"/>
                    <a:pt x="2237" y="6680"/>
                    <a:pt x="2237" y="7310"/>
                  </a:cubicBezTo>
                  <a:cubicBezTo>
                    <a:pt x="2174" y="9389"/>
                    <a:pt x="1796" y="10901"/>
                    <a:pt x="1481" y="11216"/>
                  </a:cubicBezTo>
                  <a:cubicBezTo>
                    <a:pt x="1387" y="11122"/>
                    <a:pt x="1198" y="10901"/>
                    <a:pt x="1040" y="10082"/>
                  </a:cubicBezTo>
                  <a:cubicBezTo>
                    <a:pt x="883" y="9326"/>
                    <a:pt x="757" y="8349"/>
                    <a:pt x="757" y="7310"/>
                  </a:cubicBezTo>
                  <a:cubicBezTo>
                    <a:pt x="757" y="6680"/>
                    <a:pt x="788" y="6081"/>
                    <a:pt x="883" y="5546"/>
                  </a:cubicBezTo>
                  <a:close/>
                  <a:moveTo>
                    <a:pt x="2489" y="1"/>
                  </a:moveTo>
                  <a:cubicBezTo>
                    <a:pt x="1796" y="1"/>
                    <a:pt x="1229" y="32"/>
                    <a:pt x="662" y="631"/>
                  </a:cubicBezTo>
                  <a:cubicBezTo>
                    <a:pt x="253" y="1009"/>
                    <a:pt x="1" y="1576"/>
                    <a:pt x="1" y="2112"/>
                  </a:cubicBezTo>
                  <a:cubicBezTo>
                    <a:pt x="1" y="2616"/>
                    <a:pt x="284" y="3088"/>
                    <a:pt x="725" y="3340"/>
                  </a:cubicBezTo>
                  <a:cubicBezTo>
                    <a:pt x="190" y="4285"/>
                    <a:pt x="1" y="6302"/>
                    <a:pt x="1" y="7436"/>
                  </a:cubicBezTo>
                  <a:cubicBezTo>
                    <a:pt x="1" y="8539"/>
                    <a:pt x="127" y="10555"/>
                    <a:pt x="725" y="11531"/>
                  </a:cubicBezTo>
                  <a:cubicBezTo>
                    <a:pt x="914" y="11878"/>
                    <a:pt x="1166" y="12036"/>
                    <a:pt x="1450" y="12036"/>
                  </a:cubicBezTo>
                  <a:cubicBezTo>
                    <a:pt x="1702" y="12036"/>
                    <a:pt x="1954" y="11878"/>
                    <a:pt x="2143" y="11531"/>
                  </a:cubicBezTo>
                  <a:cubicBezTo>
                    <a:pt x="2710" y="10586"/>
                    <a:pt x="2868" y="8570"/>
                    <a:pt x="2868" y="7436"/>
                  </a:cubicBezTo>
                  <a:cubicBezTo>
                    <a:pt x="2836" y="6239"/>
                    <a:pt x="2742" y="4254"/>
                    <a:pt x="2174" y="3309"/>
                  </a:cubicBezTo>
                  <a:cubicBezTo>
                    <a:pt x="2458" y="3151"/>
                    <a:pt x="2710" y="2868"/>
                    <a:pt x="2773" y="2553"/>
                  </a:cubicBezTo>
                  <a:cubicBezTo>
                    <a:pt x="2899" y="2238"/>
                    <a:pt x="2805" y="1923"/>
                    <a:pt x="2616" y="1670"/>
                  </a:cubicBezTo>
                  <a:cubicBezTo>
                    <a:pt x="2426" y="1450"/>
                    <a:pt x="2300" y="1135"/>
                    <a:pt x="2773" y="536"/>
                  </a:cubicBezTo>
                  <a:cubicBezTo>
                    <a:pt x="2836" y="410"/>
                    <a:pt x="2899" y="316"/>
                    <a:pt x="2805" y="190"/>
                  </a:cubicBezTo>
                  <a:cubicBezTo>
                    <a:pt x="2773" y="64"/>
                    <a:pt x="2616" y="1"/>
                    <a:pt x="24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256" name="Google Shape;2256;p32"/>
          <p:cNvSpPr/>
          <p:nvPr/>
        </p:nvSpPr>
        <p:spPr>
          <a:xfrm>
            <a:off x="4216311" y="3196851"/>
            <a:ext cx="229809" cy="265172"/>
          </a:xfrm>
          <a:custGeom>
            <a:rect l="l" t="t" r="r" b="b"/>
            <a:pathLst>
              <a:path w="10555" h="11973" extrusionOk="0">
                <a:moveTo>
                  <a:pt x="3151" y="2836"/>
                </a:moveTo>
                <a:cubicBezTo>
                  <a:pt x="3340" y="2836"/>
                  <a:pt x="3498" y="2994"/>
                  <a:pt x="3498" y="3183"/>
                </a:cubicBezTo>
                <a:lnTo>
                  <a:pt x="3498" y="3529"/>
                </a:lnTo>
                <a:lnTo>
                  <a:pt x="2805" y="3529"/>
                </a:lnTo>
                <a:lnTo>
                  <a:pt x="2805" y="3183"/>
                </a:lnTo>
                <a:cubicBezTo>
                  <a:pt x="2805" y="2994"/>
                  <a:pt x="2962" y="2836"/>
                  <a:pt x="3151" y="2836"/>
                </a:cubicBezTo>
                <a:close/>
                <a:moveTo>
                  <a:pt x="9862" y="4191"/>
                </a:moveTo>
                <a:lnTo>
                  <a:pt x="9862" y="5262"/>
                </a:lnTo>
                <a:cubicBezTo>
                  <a:pt x="9862" y="5451"/>
                  <a:pt x="9704" y="5609"/>
                  <a:pt x="9484" y="5609"/>
                </a:cubicBezTo>
                <a:cubicBezTo>
                  <a:pt x="9295" y="5609"/>
                  <a:pt x="9137" y="5451"/>
                  <a:pt x="9137" y="5262"/>
                </a:cubicBezTo>
                <a:lnTo>
                  <a:pt x="9137" y="4191"/>
                </a:lnTo>
                <a:close/>
                <a:moveTo>
                  <a:pt x="3151" y="5609"/>
                </a:moveTo>
                <a:cubicBezTo>
                  <a:pt x="3340" y="5609"/>
                  <a:pt x="3498" y="5766"/>
                  <a:pt x="3498" y="5987"/>
                </a:cubicBezTo>
                <a:cubicBezTo>
                  <a:pt x="3498" y="6176"/>
                  <a:pt x="3340" y="6333"/>
                  <a:pt x="3151" y="6333"/>
                </a:cubicBezTo>
                <a:cubicBezTo>
                  <a:pt x="2962" y="6333"/>
                  <a:pt x="2805" y="6176"/>
                  <a:pt x="2805" y="5987"/>
                </a:cubicBezTo>
                <a:cubicBezTo>
                  <a:pt x="2805" y="5766"/>
                  <a:pt x="2962" y="5609"/>
                  <a:pt x="3151" y="5609"/>
                </a:cubicBezTo>
                <a:close/>
                <a:moveTo>
                  <a:pt x="3592" y="4254"/>
                </a:moveTo>
                <a:cubicBezTo>
                  <a:pt x="4695" y="4443"/>
                  <a:pt x="5640" y="5451"/>
                  <a:pt x="5640" y="6680"/>
                </a:cubicBezTo>
                <a:lnTo>
                  <a:pt x="5640" y="8822"/>
                </a:lnTo>
                <a:cubicBezTo>
                  <a:pt x="5640" y="10145"/>
                  <a:pt x="4538" y="11248"/>
                  <a:pt x="3183" y="11248"/>
                </a:cubicBezTo>
                <a:cubicBezTo>
                  <a:pt x="1860" y="11248"/>
                  <a:pt x="757" y="10145"/>
                  <a:pt x="757" y="8822"/>
                </a:cubicBezTo>
                <a:lnTo>
                  <a:pt x="757" y="6680"/>
                </a:lnTo>
                <a:cubicBezTo>
                  <a:pt x="757" y="5451"/>
                  <a:pt x="1671" y="4443"/>
                  <a:pt x="2868" y="4254"/>
                </a:cubicBezTo>
                <a:lnTo>
                  <a:pt x="2868" y="4979"/>
                </a:lnTo>
                <a:cubicBezTo>
                  <a:pt x="2490" y="5136"/>
                  <a:pt x="2175" y="5546"/>
                  <a:pt x="2175" y="5987"/>
                </a:cubicBezTo>
                <a:cubicBezTo>
                  <a:pt x="2175" y="6396"/>
                  <a:pt x="2458" y="6837"/>
                  <a:pt x="2868" y="6963"/>
                </a:cubicBezTo>
                <a:lnTo>
                  <a:pt x="2868" y="7341"/>
                </a:lnTo>
                <a:cubicBezTo>
                  <a:pt x="2868" y="7562"/>
                  <a:pt x="3025" y="7719"/>
                  <a:pt x="3246" y="7719"/>
                </a:cubicBezTo>
                <a:cubicBezTo>
                  <a:pt x="3435" y="7719"/>
                  <a:pt x="3592" y="7562"/>
                  <a:pt x="3592" y="7341"/>
                </a:cubicBezTo>
                <a:lnTo>
                  <a:pt x="3592" y="6963"/>
                </a:lnTo>
                <a:cubicBezTo>
                  <a:pt x="3970" y="6806"/>
                  <a:pt x="4286" y="6396"/>
                  <a:pt x="4286" y="5987"/>
                </a:cubicBezTo>
                <a:cubicBezTo>
                  <a:pt x="4286" y="5546"/>
                  <a:pt x="4033" y="5105"/>
                  <a:pt x="3592" y="4979"/>
                </a:cubicBezTo>
                <a:lnTo>
                  <a:pt x="3592" y="4254"/>
                </a:lnTo>
                <a:close/>
                <a:moveTo>
                  <a:pt x="5294" y="1"/>
                </a:moveTo>
                <a:cubicBezTo>
                  <a:pt x="4033" y="1"/>
                  <a:pt x="2994" y="946"/>
                  <a:pt x="2836" y="2143"/>
                </a:cubicBezTo>
                <a:cubicBezTo>
                  <a:pt x="2427" y="2301"/>
                  <a:pt x="2143" y="2710"/>
                  <a:pt x="2143" y="3151"/>
                </a:cubicBezTo>
                <a:lnTo>
                  <a:pt x="2143" y="3687"/>
                </a:lnTo>
                <a:cubicBezTo>
                  <a:pt x="914" y="4128"/>
                  <a:pt x="1" y="5294"/>
                  <a:pt x="1" y="6680"/>
                </a:cubicBezTo>
                <a:lnTo>
                  <a:pt x="1" y="8822"/>
                </a:lnTo>
                <a:cubicBezTo>
                  <a:pt x="1" y="10555"/>
                  <a:pt x="1419" y="11973"/>
                  <a:pt x="3151" y="11973"/>
                </a:cubicBezTo>
                <a:cubicBezTo>
                  <a:pt x="4884" y="11973"/>
                  <a:pt x="6302" y="10555"/>
                  <a:pt x="6302" y="8822"/>
                </a:cubicBezTo>
                <a:lnTo>
                  <a:pt x="6302" y="6680"/>
                </a:lnTo>
                <a:cubicBezTo>
                  <a:pt x="6302" y="5294"/>
                  <a:pt x="5451" y="4128"/>
                  <a:pt x="4191" y="3687"/>
                </a:cubicBezTo>
                <a:lnTo>
                  <a:pt x="4191" y="3151"/>
                </a:lnTo>
                <a:cubicBezTo>
                  <a:pt x="4191" y="2710"/>
                  <a:pt x="3907" y="2301"/>
                  <a:pt x="3529" y="2143"/>
                </a:cubicBezTo>
                <a:cubicBezTo>
                  <a:pt x="3624" y="1293"/>
                  <a:pt x="4380" y="662"/>
                  <a:pt x="5262" y="662"/>
                </a:cubicBezTo>
                <a:cubicBezTo>
                  <a:pt x="6239" y="662"/>
                  <a:pt x="7026" y="1450"/>
                  <a:pt x="7026" y="2427"/>
                </a:cubicBezTo>
                <a:lnTo>
                  <a:pt x="7026" y="8413"/>
                </a:lnTo>
                <a:cubicBezTo>
                  <a:pt x="7026" y="9200"/>
                  <a:pt x="7657" y="9830"/>
                  <a:pt x="8444" y="9830"/>
                </a:cubicBezTo>
                <a:cubicBezTo>
                  <a:pt x="9232" y="9830"/>
                  <a:pt x="9862" y="9200"/>
                  <a:pt x="9862" y="8413"/>
                </a:cubicBezTo>
                <a:lnTo>
                  <a:pt x="9862" y="6239"/>
                </a:lnTo>
                <a:cubicBezTo>
                  <a:pt x="10240" y="6081"/>
                  <a:pt x="10555" y="5703"/>
                  <a:pt x="10555" y="5262"/>
                </a:cubicBezTo>
                <a:lnTo>
                  <a:pt x="10555" y="3844"/>
                </a:lnTo>
                <a:cubicBezTo>
                  <a:pt x="10555" y="3687"/>
                  <a:pt x="10397" y="3529"/>
                  <a:pt x="10208" y="3529"/>
                </a:cubicBezTo>
                <a:lnTo>
                  <a:pt x="9862" y="3529"/>
                </a:lnTo>
                <a:lnTo>
                  <a:pt x="9862" y="2458"/>
                </a:lnTo>
                <a:cubicBezTo>
                  <a:pt x="9862" y="2269"/>
                  <a:pt x="9704" y="2112"/>
                  <a:pt x="9515" y="2112"/>
                </a:cubicBezTo>
                <a:cubicBezTo>
                  <a:pt x="9295" y="2112"/>
                  <a:pt x="9137" y="2269"/>
                  <a:pt x="9137" y="2458"/>
                </a:cubicBezTo>
                <a:lnTo>
                  <a:pt x="9137" y="3529"/>
                </a:lnTo>
                <a:lnTo>
                  <a:pt x="8791" y="3529"/>
                </a:lnTo>
                <a:cubicBezTo>
                  <a:pt x="8602" y="3529"/>
                  <a:pt x="8444" y="3687"/>
                  <a:pt x="8444" y="3876"/>
                </a:cubicBezTo>
                <a:lnTo>
                  <a:pt x="8444" y="5294"/>
                </a:lnTo>
                <a:cubicBezTo>
                  <a:pt x="8444" y="5766"/>
                  <a:pt x="8728" y="6176"/>
                  <a:pt x="9137" y="6302"/>
                </a:cubicBezTo>
                <a:lnTo>
                  <a:pt x="9137" y="8444"/>
                </a:lnTo>
                <a:cubicBezTo>
                  <a:pt x="9137" y="8854"/>
                  <a:pt x="8822" y="9169"/>
                  <a:pt x="8444" y="9169"/>
                </a:cubicBezTo>
                <a:cubicBezTo>
                  <a:pt x="8035" y="9169"/>
                  <a:pt x="7720" y="8854"/>
                  <a:pt x="7720" y="8444"/>
                </a:cubicBezTo>
                <a:lnTo>
                  <a:pt x="7720" y="2458"/>
                </a:lnTo>
                <a:cubicBezTo>
                  <a:pt x="7720" y="1103"/>
                  <a:pt x="6617" y="1"/>
                  <a:pt x="5294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57" name="Google Shape;2257;p32"/>
          <p:cNvSpPr/>
          <p:nvPr/>
        </p:nvSpPr>
        <p:spPr>
          <a:xfrm>
            <a:off x="5168709" y="2750178"/>
            <a:ext cx="265166" cy="265177"/>
          </a:xfrm>
          <a:custGeom>
            <a:rect l="l" t="t" r="r" b="b"/>
            <a:pathLst>
              <a:path w="12698" h="12697" extrusionOk="0">
                <a:moveTo>
                  <a:pt x="11784" y="970"/>
                </a:moveTo>
                <a:lnTo>
                  <a:pt x="11784" y="2577"/>
                </a:lnTo>
                <a:lnTo>
                  <a:pt x="5168" y="4026"/>
                </a:lnTo>
                <a:lnTo>
                  <a:pt x="5168" y="2420"/>
                </a:lnTo>
                <a:lnTo>
                  <a:pt x="11784" y="970"/>
                </a:lnTo>
                <a:close/>
                <a:moveTo>
                  <a:pt x="10115" y="7741"/>
                </a:moveTo>
                <a:cubicBezTo>
                  <a:pt x="10982" y="7741"/>
                  <a:pt x="11784" y="8286"/>
                  <a:pt x="11784" y="8973"/>
                </a:cubicBezTo>
                <a:cubicBezTo>
                  <a:pt x="11784" y="9666"/>
                  <a:pt x="11027" y="10201"/>
                  <a:pt x="10145" y="10201"/>
                </a:cubicBezTo>
                <a:cubicBezTo>
                  <a:pt x="9358" y="10201"/>
                  <a:pt x="8665" y="9792"/>
                  <a:pt x="8507" y="9225"/>
                </a:cubicBezTo>
                <a:cubicBezTo>
                  <a:pt x="8350" y="8689"/>
                  <a:pt x="8728" y="8154"/>
                  <a:pt x="9263" y="7933"/>
                </a:cubicBezTo>
                <a:cubicBezTo>
                  <a:pt x="9537" y="7800"/>
                  <a:pt x="9829" y="7741"/>
                  <a:pt x="10115" y="7741"/>
                </a:cubicBezTo>
                <a:close/>
                <a:moveTo>
                  <a:pt x="2665" y="9393"/>
                </a:moveTo>
                <a:cubicBezTo>
                  <a:pt x="3537" y="9393"/>
                  <a:pt x="4348" y="9928"/>
                  <a:pt x="4348" y="10642"/>
                </a:cubicBezTo>
                <a:cubicBezTo>
                  <a:pt x="4348" y="11304"/>
                  <a:pt x="3592" y="11871"/>
                  <a:pt x="2679" y="11871"/>
                </a:cubicBezTo>
                <a:cubicBezTo>
                  <a:pt x="1891" y="11871"/>
                  <a:pt x="1229" y="11430"/>
                  <a:pt x="1072" y="10894"/>
                </a:cubicBezTo>
                <a:cubicBezTo>
                  <a:pt x="914" y="10327"/>
                  <a:pt x="1261" y="9823"/>
                  <a:pt x="1828" y="9571"/>
                </a:cubicBezTo>
                <a:cubicBezTo>
                  <a:pt x="2097" y="9448"/>
                  <a:pt x="2384" y="9393"/>
                  <a:pt x="2665" y="9393"/>
                </a:cubicBezTo>
                <a:close/>
                <a:moveTo>
                  <a:pt x="12242" y="1"/>
                </a:moveTo>
                <a:cubicBezTo>
                  <a:pt x="12197" y="1"/>
                  <a:pt x="12149" y="9"/>
                  <a:pt x="12099" y="25"/>
                </a:cubicBezTo>
                <a:lnTo>
                  <a:pt x="4663" y="1664"/>
                </a:lnTo>
                <a:cubicBezTo>
                  <a:pt x="4474" y="1695"/>
                  <a:pt x="4348" y="1853"/>
                  <a:pt x="4348" y="2073"/>
                </a:cubicBezTo>
                <a:lnTo>
                  <a:pt x="4348" y="9067"/>
                </a:lnTo>
                <a:cubicBezTo>
                  <a:pt x="3876" y="8721"/>
                  <a:pt x="3277" y="8563"/>
                  <a:pt x="2679" y="8563"/>
                </a:cubicBezTo>
                <a:cubicBezTo>
                  <a:pt x="1481" y="8563"/>
                  <a:pt x="536" y="9256"/>
                  <a:pt x="284" y="10138"/>
                </a:cubicBezTo>
                <a:cubicBezTo>
                  <a:pt x="1" y="11084"/>
                  <a:pt x="568" y="12060"/>
                  <a:pt x="1670" y="12501"/>
                </a:cubicBezTo>
                <a:cubicBezTo>
                  <a:pt x="1997" y="12634"/>
                  <a:pt x="2349" y="12697"/>
                  <a:pt x="2700" y="12697"/>
                </a:cubicBezTo>
                <a:cubicBezTo>
                  <a:pt x="3600" y="12697"/>
                  <a:pt x="4494" y="12281"/>
                  <a:pt x="4947" y="11556"/>
                </a:cubicBezTo>
                <a:cubicBezTo>
                  <a:pt x="5104" y="11273"/>
                  <a:pt x="5199" y="10957"/>
                  <a:pt x="5199" y="10611"/>
                </a:cubicBezTo>
                <a:lnTo>
                  <a:pt x="5199" y="4909"/>
                </a:lnTo>
                <a:lnTo>
                  <a:pt x="11815" y="3428"/>
                </a:lnTo>
                <a:lnTo>
                  <a:pt x="11815" y="7460"/>
                </a:lnTo>
                <a:cubicBezTo>
                  <a:pt x="11342" y="7114"/>
                  <a:pt x="10775" y="6956"/>
                  <a:pt x="10177" y="6956"/>
                </a:cubicBezTo>
                <a:cubicBezTo>
                  <a:pt x="8948" y="6956"/>
                  <a:pt x="8003" y="7649"/>
                  <a:pt x="7782" y="8532"/>
                </a:cubicBezTo>
                <a:cubicBezTo>
                  <a:pt x="7499" y="9477"/>
                  <a:pt x="8034" y="10453"/>
                  <a:pt x="9137" y="10894"/>
                </a:cubicBezTo>
                <a:cubicBezTo>
                  <a:pt x="9470" y="11017"/>
                  <a:pt x="9823" y="11076"/>
                  <a:pt x="10172" y="11076"/>
                </a:cubicBezTo>
                <a:cubicBezTo>
                  <a:pt x="11077" y="11076"/>
                  <a:pt x="11959" y="10677"/>
                  <a:pt x="12414" y="9949"/>
                </a:cubicBezTo>
                <a:cubicBezTo>
                  <a:pt x="12571" y="9666"/>
                  <a:pt x="12697" y="9351"/>
                  <a:pt x="12697" y="8973"/>
                </a:cubicBezTo>
                <a:cubicBezTo>
                  <a:pt x="12603" y="8941"/>
                  <a:pt x="12603" y="403"/>
                  <a:pt x="12603" y="403"/>
                </a:cubicBezTo>
                <a:cubicBezTo>
                  <a:pt x="12603" y="170"/>
                  <a:pt x="12453" y="1"/>
                  <a:pt x="1224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2258" name="Google Shape;2258;p32"/>
          <p:cNvGrpSpPr/>
          <p:nvPr/>
        </p:nvGrpSpPr>
        <p:grpSpPr>
          <a:xfrm>
            <a:off x="2012485" y="4065927"/>
            <a:ext cx="251906" cy="265163"/>
            <a:chOff x="-40160699" y="2339625"/>
            <a:chExt cx="290650" cy="316650"/>
          </a:xfrm>
        </p:grpSpPr>
        <p:sp>
          <p:nvSpPr>
            <p:cNvPr id="2259" name="Google Shape;2259;p32"/>
            <p:cNvSpPr/>
            <p:nvPr/>
          </p:nvSpPr>
          <p:spPr>
            <a:xfrm>
              <a:off x="-40005524" y="2552600"/>
              <a:ext cx="70900" cy="62175"/>
            </a:xfrm>
            <a:custGeom>
              <a:rect l="l" t="t" r="r" b="b"/>
              <a:pathLst>
                <a:path w="2836" h="2487" extrusionOk="0">
                  <a:moveTo>
                    <a:pt x="1408" y="807"/>
                  </a:moveTo>
                  <a:cubicBezTo>
                    <a:pt x="1461" y="807"/>
                    <a:pt x="1518" y="817"/>
                    <a:pt x="1575" y="839"/>
                  </a:cubicBezTo>
                  <a:cubicBezTo>
                    <a:pt x="1733" y="902"/>
                    <a:pt x="1796" y="1028"/>
                    <a:pt x="1796" y="1248"/>
                  </a:cubicBezTo>
                  <a:cubicBezTo>
                    <a:pt x="1845" y="1496"/>
                    <a:pt x="1661" y="1666"/>
                    <a:pt x="1442" y="1666"/>
                  </a:cubicBezTo>
                  <a:cubicBezTo>
                    <a:pt x="1383" y="1666"/>
                    <a:pt x="1321" y="1653"/>
                    <a:pt x="1260" y="1626"/>
                  </a:cubicBezTo>
                  <a:cubicBezTo>
                    <a:pt x="1071" y="1563"/>
                    <a:pt x="945" y="1311"/>
                    <a:pt x="1008" y="1091"/>
                  </a:cubicBezTo>
                  <a:cubicBezTo>
                    <a:pt x="1081" y="921"/>
                    <a:pt x="1229" y="807"/>
                    <a:pt x="1408" y="807"/>
                  </a:cubicBezTo>
                  <a:close/>
                  <a:moveTo>
                    <a:pt x="1438" y="1"/>
                  </a:moveTo>
                  <a:cubicBezTo>
                    <a:pt x="1040" y="1"/>
                    <a:pt x="635" y="188"/>
                    <a:pt x="378" y="523"/>
                  </a:cubicBezTo>
                  <a:cubicBezTo>
                    <a:pt x="0" y="1091"/>
                    <a:pt x="158" y="1878"/>
                    <a:pt x="693" y="2256"/>
                  </a:cubicBezTo>
                  <a:cubicBezTo>
                    <a:pt x="909" y="2412"/>
                    <a:pt x="1158" y="2486"/>
                    <a:pt x="1405" y="2486"/>
                  </a:cubicBezTo>
                  <a:cubicBezTo>
                    <a:pt x="1806" y="2486"/>
                    <a:pt x="2204" y="2292"/>
                    <a:pt x="2457" y="1941"/>
                  </a:cubicBezTo>
                  <a:cubicBezTo>
                    <a:pt x="2836" y="1406"/>
                    <a:pt x="2678" y="618"/>
                    <a:pt x="2111" y="208"/>
                  </a:cubicBezTo>
                  <a:cubicBezTo>
                    <a:pt x="1911" y="67"/>
                    <a:pt x="1676" y="1"/>
                    <a:pt x="1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60" name="Google Shape;2260;p32"/>
            <p:cNvSpPr/>
            <p:nvPr/>
          </p:nvSpPr>
          <p:spPr>
            <a:xfrm>
              <a:off x="-40039401" y="2605050"/>
              <a:ext cx="29150" cy="20500"/>
            </a:xfrm>
            <a:custGeom>
              <a:rect l="l" t="t" r="r" b="b"/>
              <a:pathLst>
                <a:path w="1166" h="820" extrusionOk="0">
                  <a:moveTo>
                    <a:pt x="725" y="1"/>
                  </a:moveTo>
                  <a:cubicBezTo>
                    <a:pt x="473" y="1"/>
                    <a:pt x="0" y="190"/>
                    <a:pt x="0" y="410"/>
                  </a:cubicBezTo>
                  <a:cubicBezTo>
                    <a:pt x="0" y="631"/>
                    <a:pt x="473" y="820"/>
                    <a:pt x="725" y="820"/>
                  </a:cubicBezTo>
                  <a:cubicBezTo>
                    <a:pt x="945" y="820"/>
                    <a:pt x="1166" y="631"/>
                    <a:pt x="1166" y="410"/>
                  </a:cubicBezTo>
                  <a:cubicBezTo>
                    <a:pt x="1103" y="158"/>
                    <a:pt x="914" y="1"/>
                    <a:pt x="7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61" name="Google Shape;2261;p32"/>
            <p:cNvSpPr/>
            <p:nvPr/>
          </p:nvSpPr>
          <p:spPr>
            <a:xfrm>
              <a:off x="-40079575" y="2584575"/>
              <a:ext cx="19725" cy="19725"/>
            </a:xfrm>
            <a:custGeom>
              <a:rect l="l" t="t" r="r" b="b"/>
              <a:pathLst>
                <a:path w="789" h="789" extrusionOk="0">
                  <a:moveTo>
                    <a:pt x="410" y="1"/>
                  </a:moveTo>
                  <a:cubicBezTo>
                    <a:pt x="190" y="1"/>
                    <a:pt x="1" y="158"/>
                    <a:pt x="1" y="379"/>
                  </a:cubicBezTo>
                  <a:cubicBezTo>
                    <a:pt x="1" y="599"/>
                    <a:pt x="190" y="788"/>
                    <a:pt x="410" y="788"/>
                  </a:cubicBezTo>
                  <a:cubicBezTo>
                    <a:pt x="631" y="788"/>
                    <a:pt x="788" y="599"/>
                    <a:pt x="788" y="379"/>
                  </a:cubicBezTo>
                  <a:cubicBezTo>
                    <a:pt x="788" y="158"/>
                    <a:pt x="631" y="1"/>
                    <a:pt x="4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62" name="Google Shape;2262;p32"/>
            <p:cNvSpPr/>
            <p:nvPr/>
          </p:nvSpPr>
          <p:spPr>
            <a:xfrm>
              <a:off x="-40160699" y="2339625"/>
              <a:ext cx="290650" cy="316650"/>
            </a:xfrm>
            <a:custGeom>
              <a:rect l="l" t="t" r="r" b="b"/>
              <a:pathLst>
                <a:path w="11626" h="12666" extrusionOk="0">
                  <a:moveTo>
                    <a:pt x="7656" y="820"/>
                  </a:moveTo>
                  <a:cubicBezTo>
                    <a:pt x="7845" y="820"/>
                    <a:pt x="8003" y="946"/>
                    <a:pt x="8066" y="1072"/>
                  </a:cubicBezTo>
                  <a:cubicBezTo>
                    <a:pt x="8129" y="1355"/>
                    <a:pt x="7940" y="1639"/>
                    <a:pt x="7656" y="1639"/>
                  </a:cubicBezTo>
                  <a:lnTo>
                    <a:pt x="4065" y="1639"/>
                  </a:lnTo>
                  <a:cubicBezTo>
                    <a:pt x="3876" y="1639"/>
                    <a:pt x="3687" y="1450"/>
                    <a:pt x="3687" y="1261"/>
                  </a:cubicBezTo>
                  <a:cubicBezTo>
                    <a:pt x="3687" y="1009"/>
                    <a:pt x="3876" y="851"/>
                    <a:pt x="4065" y="820"/>
                  </a:cubicBezTo>
                  <a:close/>
                  <a:moveTo>
                    <a:pt x="7310" y="2458"/>
                  </a:moveTo>
                  <a:lnTo>
                    <a:pt x="7310" y="5860"/>
                  </a:lnTo>
                  <a:cubicBezTo>
                    <a:pt x="7310" y="6270"/>
                    <a:pt x="7467" y="6711"/>
                    <a:pt x="7656" y="7026"/>
                  </a:cubicBezTo>
                  <a:cubicBezTo>
                    <a:pt x="7026" y="7152"/>
                    <a:pt x="6396" y="7404"/>
                    <a:pt x="5797" y="7782"/>
                  </a:cubicBezTo>
                  <a:cubicBezTo>
                    <a:pt x="5146" y="8207"/>
                    <a:pt x="4241" y="8453"/>
                    <a:pt x="3401" y="8453"/>
                  </a:cubicBezTo>
                  <a:cubicBezTo>
                    <a:pt x="3306" y="8453"/>
                    <a:pt x="3212" y="8450"/>
                    <a:pt x="3120" y="8444"/>
                  </a:cubicBezTo>
                  <a:lnTo>
                    <a:pt x="4128" y="7026"/>
                  </a:lnTo>
                  <a:cubicBezTo>
                    <a:pt x="4380" y="6680"/>
                    <a:pt x="4537" y="6239"/>
                    <a:pt x="4537" y="5829"/>
                  </a:cubicBezTo>
                  <a:lnTo>
                    <a:pt x="4537" y="2458"/>
                  </a:lnTo>
                  <a:close/>
                  <a:moveTo>
                    <a:pt x="8192" y="7782"/>
                  </a:moveTo>
                  <a:cubicBezTo>
                    <a:pt x="10775" y="11500"/>
                    <a:pt x="10586" y="11216"/>
                    <a:pt x="10618" y="11279"/>
                  </a:cubicBezTo>
                  <a:cubicBezTo>
                    <a:pt x="10681" y="11563"/>
                    <a:pt x="10523" y="11846"/>
                    <a:pt x="10208" y="11846"/>
                  </a:cubicBezTo>
                  <a:lnTo>
                    <a:pt x="1576" y="11846"/>
                  </a:lnTo>
                  <a:cubicBezTo>
                    <a:pt x="1198" y="11846"/>
                    <a:pt x="1040" y="11437"/>
                    <a:pt x="1198" y="11216"/>
                  </a:cubicBezTo>
                  <a:lnTo>
                    <a:pt x="2584" y="9232"/>
                  </a:lnTo>
                  <a:cubicBezTo>
                    <a:pt x="2825" y="9263"/>
                    <a:pt x="3077" y="9280"/>
                    <a:pt x="3333" y="9280"/>
                  </a:cubicBezTo>
                  <a:cubicBezTo>
                    <a:pt x="4347" y="9280"/>
                    <a:pt x="5434" y="9022"/>
                    <a:pt x="6239" y="8444"/>
                  </a:cubicBezTo>
                  <a:cubicBezTo>
                    <a:pt x="6837" y="8066"/>
                    <a:pt x="7499" y="7814"/>
                    <a:pt x="8192" y="7782"/>
                  </a:cubicBezTo>
                  <a:close/>
                  <a:moveTo>
                    <a:pt x="4128" y="1"/>
                  </a:moveTo>
                  <a:cubicBezTo>
                    <a:pt x="3435" y="1"/>
                    <a:pt x="2899" y="536"/>
                    <a:pt x="2899" y="1261"/>
                  </a:cubicBezTo>
                  <a:cubicBezTo>
                    <a:pt x="2899" y="1765"/>
                    <a:pt x="3214" y="2237"/>
                    <a:pt x="3718" y="2426"/>
                  </a:cubicBezTo>
                  <a:lnTo>
                    <a:pt x="3718" y="5860"/>
                  </a:lnTo>
                  <a:cubicBezTo>
                    <a:pt x="3718" y="6081"/>
                    <a:pt x="3655" y="6365"/>
                    <a:pt x="3498" y="6554"/>
                  </a:cubicBezTo>
                  <a:lnTo>
                    <a:pt x="568" y="10744"/>
                  </a:lnTo>
                  <a:cubicBezTo>
                    <a:pt x="1" y="11563"/>
                    <a:pt x="568" y="12666"/>
                    <a:pt x="1607" y="12666"/>
                  </a:cubicBezTo>
                  <a:lnTo>
                    <a:pt x="10271" y="12666"/>
                  </a:lnTo>
                  <a:cubicBezTo>
                    <a:pt x="10555" y="12666"/>
                    <a:pt x="10870" y="12540"/>
                    <a:pt x="11090" y="12350"/>
                  </a:cubicBezTo>
                  <a:cubicBezTo>
                    <a:pt x="11531" y="11972"/>
                    <a:pt x="11626" y="11248"/>
                    <a:pt x="11248" y="10744"/>
                  </a:cubicBezTo>
                  <a:lnTo>
                    <a:pt x="8318" y="6554"/>
                  </a:lnTo>
                  <a:cubicBezTo>
                    <a:pt x="8160" y="6365"/>
                    <a:pt x="8097" y="6081"/>
                    <a:pt x="8097" y="5860"/>
                  </a:cubicBezTo>
                  <a:lnTo>
                    <a:pt x="8097" y="2426"/>
                  </a:lnTo>
                  <a:cubicBezTo>
                    <a:pt x="8570" y="2269"/>
                    <a:pt x="8916" y="1796"/>
                    <a:pt x="8916" y="1261"/>
                  </a:cubicBezTo>
                  <a:cubicBezTo>
                    <a:pt x="8916" y="568"/>
                    <a:pt x="8381" y="1"/>
                    <a:pt x="7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263" name="Google Shape;2263;p32"/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64" name="Google Shape;2264;p32">
            <a:hlinkClick action="ppaction://hlinkshowjump?jump=next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265" name="Google Shape;2265;p32"/>
          <p:cNvGrpSpPr/>
          <p:nvPr/>
        </p:nvGrpSpPr>
        <p:grpSpPr>
          <a:xfrm>
            <a:off x="2861187" y="1040454"/>
            <a:ext cx="496507" cy="467120"/>
            <a:chOff x="2752638" y="721638"/>
            <a:chExt cx="496507" cy="467120"/>
          </a:xfrm>
        </p:grpSpPr>
        <p:sp>
          <p:nvSpPr>
            <p:cNvPr id="2266" name="Google Shape;2266;p32"/>
            <p:cNvSpPr/>
            <p:nvPr/>
          </p:nvSpPr>
          <p:spPr>
            <a:xfrm>
              <a:off x="2752638" y="756335"/>
              <a:ext cx="484659" cy="432424"/>
            </a:xfrm>
            <a:custGeom>
              <a:rect l="l" t="t" r="r" b="b"/>
              <a:pathLst>
                <a:path w="25200" h="22484" extrusionOk="0">
                  <a:moveTo>
                    <a:pt x="7327" y="0"/>
                  </a:moveTo>
                  <a:cubicBezTo>
                    <a:pt x="5479" y="0"/>
                    <a:pt x="3607" y="845"/>
                    <a:pt x="2306" y="2260"/>
                  </a:cubicBezTo>
                  <a:cubicBezTo>
                    <a:pt x="799" y="3926"/>
                    <a:pt x="0" y="6300"/>
                    <a:pt x="69" y="8993"/>
                  </a:cubicBezTo>
                  <a:cubicBezTo>
                    <a:pt x="115" y="10591"/>
                    <a:pt x="434" y="12166"/>
                    <a:pt x="1050" y="13672"/>
                  </a:cubicBezTo>
                  <a:cubicBezTo>
                    <a:pt x="1826" y="15590"/>
                    <a:pt x="3036" y="17119"/>
                    <a:pt x="4223" y="18580"/>
                  </a:cubicBezTo>
                  <a:cubicBezTo>
                    <a:pt x="4451" y="18877"/>
                    <a:pt x="4702" y="19173"/>
                    <a:pt x="4931" y="19470"/>
                  </a:cubicBezTo>
                  <a:cubicBezTo>
                    <a:pt x="5752" y="20543"/>
                    <a:pt x="6620" y="21342"/>
                    <a:pt x="7533" y="21890"/>
                  </a:cubicBezTo>
                  <a:cubicBezTo>
                    <a:pt x="8218" y="22278"/>
                    <a:pt x="8948" y="22483"/>
                    <a:pt x="9701" y="22483"/>
                  </a:cubicBezTo>
                  <a:cubicBezTo>
                    <a:pt x="10957" y="22483"/>
                    <a:pt x="12052" y="21890"/>
                    <a:pt x="12760" y="21456"/>
                  </a:cubicBezTo>
                  <a:cubicBezTo>
                    <a:pt x="15681" y="19630"/>
                    <a:pt x="18466" y="17347"/>
                    <a:pt x="21023" y="14677"/>
                  </a:cubicBezTo>
                  <a:cubicBezTo>
                    <a:pt x="22346" y="13284"/>
                    <a:pt x="23784" y="11550"/>
                    <a:pt x="24401" y="9427"/>
                  </a:cubicBezTo>
                  <a:cubicBezTo>
                    <a:pt x="25200" y="6756"/>
                    <a:pt x="24424" y="3949"/>
                    <a:pt x="22506" y="2442"/>
                  </a:cubicBezTo>
                  <a:cubicBezTo>
                    <a:pt x="21502" y="1666"/>
                    <a:pt x="20247" y="1256"/>
                    <a:pt x="18854" y="1256"/>
                  </a:cubicBezTo>
                  <a:cubicBezTo>
                    <a:pt x="17644" y="1256"/>
                    <a:pt x="16389" y="1575"/>
                    <a:pt x="15271" y="2169"/>
                  </a:cubicBezTo>
                  <a:cubicBezTo>
                    <a:pt x="14403" y="2648"/>
                    <a:pt x="13650" y="3241"/>
                    <a:pt x="12965" y="3880"/>
                  </a:cubicBezTo>
                  <a:cubicBezTo>
                    <a:pt x="12942" y="3812"/>
                    <a:pt x="12897" y="3744"/>
                    <a:pt x="12874" y="3675"/>
                  </a:cubicBezTo>
                  <a:cubicBezTo>
                    <a:pt x="12144" y="2237"/>
                    <a:pt x="11094" y="1164"/>
                    <a:pt x="9861" y="571"/>
                  </a:cubicBezTo>
                  <a:cubicBezTo>
                    <a:pt x="9085" y="183"/>
                    <a:pt x="8240" y="0"/>
                    <a:pt x="732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67" name="Google Shape;2267;p32"/>
            <p:cNvSpPr/>
            <p:nvPr/>
          </p:nvSpPr>
          <p:spPr>
            <a:xfrm>
              <a:off x="2764485" y="721638"/>
              <a:ext cx="484659" cy="432424"/>
            </a:xfrm>
            <a:custGeom>
              <a:rect l="l" t="t" r="r" b="b"/>
              <a:pathLst>
                <a:path w="25200" h="22484" extrusionOk="0">
                  <a:moveTo>
                    <a:pt x="7351" y="1"/>
                  </a:moveTo>
                  <a:cubicBezTo>
                    <a:pt x="5479" y="1"/>
                    <a:pt x="3607" y="846"/>
                    <a:pt x="2329" y="2261"/>
                  </a:cubicBezTo>
                  <a:cubicBezTo>
                    <a:pt x="800" y="3927"/>
                    <a:pt x="1" y="6324"/>
                    <a:pt x="69" y="8994"/>
                  </a:cubicBezTo>
                  <a:cubicBezTo>
                    <a:pt x="115" y="10592"/>
                    <a:pt x="457" y="12167"/>
                    <a:pt x="1074" y="13673"/>
                  </a:cubicBezTo>
                  <a:cubicBezTo>
                    <a:pt x="1850" y="15591"/>
                    <a:pt x="3059" y="17120"/>
                    <a:pt x="4223" y="18581"/>
                  </a:cubicBezTo>
                  <a:cubicBezTo>
                    <a:pt x="4475" y="18877"/>
                    <a:pt x="4703" y="19174"/>
                    <a:pt x="4931" y="19471"/>
                  </a:cubicBezTo>
                  <a:cubicBezTo>
                    <a:pt x="5753" y="20544"/>
                    <a:pt x="6643" y="21343"/>
                    <a:pt x="7556" y="21890"/>
                  </a:cubicBezTo>
                  <a:cubicBezTo>
                    <a:pt x="8218" y="22278"/>
                    <a:pt x="8948" y="22484"/>
                    <a:pt x="9702" y="22484"/>
                  </a:cubicBezTo>
                  <a:cubicBezTo>
                    <a:pt x="10980" y="22484"/>
                    <a:pt x="12053" y="21890"/>
                    <a:pt x="12760" y="21457"/>
                  </a:cubicBezTo>
                  <a:cubicBezTo>
                    <a:pt x="15682" y="19631"/>
                    <a:pt x="18466" y="17348"/>
                    <a:pt x="21023" y="14678"/>
                  </a:cubicBezTo>
                  <a:cubicBezTo>
                    <a:pt x="22347" y="13285"/>
                    <a:pt x="23785" y="11551"/>
                    <a:pt x="24424" y="9428"/>
                  </a:cubicBezTo>
                  <a:cubicBezTo>
                    <a:pt x="25200" y="6757"/>
                    <a:pt x="24424" y="3950"/>
                    <a:pt x="22507" y="2443"/>
                  </a:cubicBezTo>
                  <a:cubicBezTo>
                    <a:pt x="21502" y="1667"/>
                    <a:pt x="20247" y="1256"/>
                    <a:pt x="18877" y="1256"/>
                  </a:cubicBezTo>
                  <a:cubicBezTo>
                    <a:pt x="17668" y="1256"/>
                    <a:pt x="16389" y="1576"/>
                    <a:pt x="15294" y="2169"/>
                  </a:cubicBezTo>
                  <a:cubicBezTo>
                    <a:pt x="14426" y="2649"/>
                    <a:pt x="13650" y="3242"/>
                    <a:pt x="12988" y="3881"/>
                  </a:cubicBezTo>
                  <a:cubicBezTo>
                    <a:pt x="12943" y="3813"/>
                    <a:pt x="12920" y="3744"/>
                    <a:pt x="12874" y="3676"/>
                  </a:cubicBezTo>
                  <a:cubicBezTo>
                    <a:pt x="12144" y="2238"/>
                    <a:pt x="11094" y="1165"/>
                    <a:pt x="9861" y="572"/>
                  </a:cubicBezTo>
                  <a:cubicBezTo>
                    <a:pt x="9085" y="184"/>
                    <a:pt x="8241" y="1"/>
                    <a:pt x="735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68" name="Google Shape;2268;p32"/>
            <p:cNvSpPr/>
            <p:nvPr/>
          </p:nvSpPr>
          <p:spPr>
            <a:xfrm>
              <a:off x="2801374" y="758182"/>
              <a:ext cx="407383" cy="359225"/>
            </a:xfrm>
            <a:custGeom>
              <a:rect l="l" t="t" r="r" b="b"/>
              <a:pathLst>
                <a:path w="21182" h="18678" extrusionOk="0">
                  <a:moveTo>
                    <a:pt x="5430" y="0"/>
                  </a:moveTo>
                  <a:cubicBezTo>
                    <a:pt x="4092" y="0"/>
                    <a:pt x="2726" y="637"/>
                    <a:pt x="1803" y="1639"/>
                  </a:cubicBezTo>
                  <a:cubicBezTo>
                    <a:pt x="502" y="3077"/>
                    <a:pt x="0" y="5108"/>
                    <a:pt x="69" y="7048"/>
                  </a:cubicBezTo>
                  <a:cubicBezTo>
                    <a:pt x="91" y="8418"/>
                    <a:pt x="388" y="9788"/>
                    <a:pt x="913" y="11066"/>
                  </a:cubicBezTo>
                  <a:cubicBezTo>
                    <a:pt x="1735" y="13097"/>
                    <a:pt x="3196" y="14695"/>
                    <a:pt x="4519" y="16407"/>
                  </a:cubicBezTo>
                  <a:cubicBezTo>
                    <a:pt x="5090" y="17137"/>
                    <a:pt x="5798" y="17868"/>
                    <a:pt x="6597" y="18347"/>
                  </a:cubicBezTo>
                  <a:cubicBezTo>
                    <a:pt x="6999" y="18580"/>
                    <a:pt x="7393" y="18678"/>
                    <a:pt x="7779" y="18678"/>
                  </a:cubicBezTo>
                  <a:cubicBezTo>
                    <a:pt x="8489" y="18678"/>
                    <a:pt x="9173" y="18350"/>
                    <a:pt x="9838" y="17936"/>
                  </a:cubicBezTo>
                  <a:cubicBezTo>
                    <a:pt x="12737" y="16133"/>
                    <a:pt x="15384" y="13919"/>
                    <a:pt x="17735" y="11454"/>
                  </a:cubicBezTo>
                  <a:cubicBezTo>
                    <a:pt x="18968" y="10153"/>
                    <a:pt x="20178" y="8715"/>
                    <a:pt x="20680" y="6980"/>
                  </a:cubicBezTo>
                  <a:cubicBezTo>
                    <a:pt x="21182" y="5245"/>
                    <a:pt x="20840" y="3168"/>
                    <a:pt x="19424" y="2050"/>
                  </a:cubicBezTo>
                  <a:cubicBezTo>
                    <a:pt x="18718" y="1500"/>
                    <a:pt x="17846" y="1259"/>
                    <a:pt x="16952" y="1259"/>
                  </a:cubicBezTo>
                  <a:cubicBezTo>
                    <a:pt x="16027" y="1259"/>
                    <a:pt x="15079" y="1517"/>
                    <a:pt x="14266" y="1958"/>
                  </a:cubicBezTo>
                  <a:cubicBezTo>
                    <a:pt x="12668" y="2803"/>
                    <a:pt x="11481" y="4241"/>
                    <a:pt x="10317" y="5633"/>
                  </a:cubicBezTo>
                  <a:cubicBezTo>
                    <a:pt x="10043" y="4606"/>
                    <a:pt x="9769" y="3579"/>
                    <a:pt x="9267" y="2643"/>
                  </a:cubicBezTo>
                  <a:cubicBezTo>
                    <a:pt x="8788" y="1707"/>
                    <a:pt x="8080" y="840"/>
                    <a:pt x="7122" y="383"/>
                  </a:cubicBezTo>
                  <a:cubicBezTo>
                    <a:pt x="6589" y="121"/>
                    <a:pt x="6012" y="0"/>
                    <a:pt x="54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69" name="Google Shape;2269;p32"/>
            <p:cNvSpPr/>
            <p:nvPr/>
          </p:nvSpPr>
          <p:spPr>
            <a:xfrm>
              <a:off x="2849650" y="814708"/>
              <a:ext cx="25925" cy="92662"/>
            </a:xfrm>
            <a:custGeom>
              <a:rect l="l" t="t" r="r" b="b"/>
              <a:pathLst>
                <a:path w="1348" h="4818" fill="none" extrusionOk="0">
                  <a:moveTo>
                    <a:pt x="1" y="1"/>
                  </a:moveTo>
                  <a:lnTo>
                    <a:pt x="1348" y="4817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70" name="Google Shape;2270;p32"/>
            <p:cNvSpPr/>
            <p:nvPr/>
          </p:nvSpPr>
          <p:spPr>
            <a:xfrm>
              <a:off x="2821569" y="845000"/>
              <a:ext cx="82988" cy="28560"/>
            </a:xfrm>
            <a:custGeom>
              <a:rect l="l" t="t" r="r" b="b"/>
              <a:pathLst>
                <a:path w="4315" h="1485" fill="none" extrusionOk="0">
                  <a:moveTo>
                    <a:pt x="0" y="1485"/>
                  </a:moveTo>
                  <a:lnTo>
                    <a:pt x="4314" y="1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71" name="Google Shape;2271;p32"/>
            <p:cNvSpPr/>
            <p:nvPr/>
          </p:nvSpPr>
          <p:spPr>
            <a:xfrm>
              <a:off x="2841764" y="817785"/>
              <a:ext cx="45658" cy="93528"/>
            </a:xfrm>
            <a:custGeom>
              <a:rect l="l" t="t" r="r" b="b"/>
              <a:pathLst>
                <a:path w="2374" h="4863" fill="none" extrusionOk="0">
                  <a:moveTo>
                    <a:pt x="0" y="4862"/>
                  </a:moveTo>
                  <a:lnTo>
                    <a:pt x="2374" y="1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72" name="Google Shape;2272;p32"/>
            <p:cNvSpPr/>
            <p:nvPr/>
          </p:nvSpPr>
          <p:spPr>
            <a:xfrm>
              <a:off x="2826397" y="834037"/>
              <a:ext cx="71122" cy="47870"/>
            </a:xfrm>
            <a:custGeom>
              <a:rect l="l" t="t" r="r" b="b"/>
              <a:pathLst>
                <a:path w="3698" h="2489" fill="none" extrusionOk="0">
                  <a:moveTo>
                    <a:pt x="0" y="0"/>
                  </a:moveTo>
                  <a:lnTo>
                    <a:pt x="3698" y="2488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73" name="Google Shape;2273;p32"/>
            <p:cNvSpPr/>
            <p:nvPr/>
          </p:nvSpPr>
          <p:spPr>
            <a:xfrm>
              <a:off x="2945797" y="942474"/>
              <a:ext cx="25925" cy="92643"/>
            </a:xfrm>
            <a:custGeom>
              <a:rect l="l" t="t" r="r" b="b"/>
              <a:pathLst>
                <a:path w="1348" h="4817" fill="none" extrusionOk="0">
                  <a:moveTo>
                    <a:pt x="1" y="0"/>
                  </a:moveTo>
                  <a:lnTo>
                    <a:pt x="1347" y="4816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74" name="Google Shape;2274;p32"/>
            <p:cNvSpPr/>
            <p:nvPr/>
          </p:nvSpPr>
          <p:spPr>
            <a:xfrm>
              <a:off x="2917697" y="972324"/>
              <a:ext cx="83431" cy="28983"/>
            </a:xfrm>
            <a:custGeom>
              <a:rect l="l" t="t" r="r" b="b"/>
              <a:pathLst>
                <a:path w="4338" h="1507" fill="none" extrusionOk="0">
                  <a:moveTo>
                    <a:pt x="1" y="1507"/>
                  </a:moveTo>
                  <a:lnTo>
                    <a:pt x="4338" y="0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75" name="Google Shape;2275;p32"/>
            <p:cNvSpPr/>
            <p:nvPr/>
          </p:nvSpPr>
          <p:spPr>
            <a:xfrm>
              <a:off x="2937892" y="945109"/>
              <a:ext cx="46120" cy="93508"/>
            </a:xfrm>
            <a:custGeom>
              <a:rect l="l" t="t" r="r" b="b"/>
              <a:pathLst>
                <a:path w="2398" h="4862" fill="none" extrusionOk="0">
                  <a:moveTo>
                    <a:pt x="1" y="4862"/>
                  </a:moveTo>
                  <a:lnTo>
                    <a:pt x="2397" y="0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76" name="Google Shape;2276;p32"/>
            <p:cNvSpPr/>
            <p:nvPr/>
          </p:nvSpPr>
          <p:spPr>
            <a:xfrm>
              <a:off x="2922525" y="961784"/>
              <a:ext cx="71141" cy="47870"/>
            </a:xfrm>
            <a:custGeom>
              <a:rect l="l" t="t" r="r" b="b"/>
              <a:pathLst>
                <a:path w="3699" h="2489" fill="none" extrusionOk="0">
                  <a:moveTo>
                    <a:pt x="1" y="0"/>
                  </a:moveTo>
                  <a:lnTo>
                    <a:pt x="3699" y="2488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77" name="Google Shape;2277;p32"/>
            <p:cNvSpPr/>
            <p:nvPr/>
          </p:nvSpPr>
          <p:spPr>
            <a:xfrm>
              <a:off x="3081006" y="887160"/>
              <a:ext cx="25925" cy="92643"/>
            </a:xfrm>
            <a:custGeom>
              <a:rect l="l" t="t" r="r" b="b"/>
              <a:pathLst>
                <a:path w="1348" h="4817" fill="none" extrusionOk="0">
                  <a:moveTo>
                    <a:pt x="1" y="0"/>
                  </a:moveTo>
                  <a:lnTo>
                    <a:pt x="1347" y="4816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78" name="Google Shape;2278;p32"/>
            <p:cNvSpPr/>
            <p:nvPr/>
          </p:nvSpPr>
          <p:spPr>
            <a:xfrm>
              <a:off x="3052907" y="917452"/>
              <a:ext cx="82988" cy="28541"/>
            </a:xfrm>
            <a:custGeom>
              <a:rect l="l" t="t" r="r" b="b"/>
              <a:pathLst>
                <a:path w="4315" h="1484" fill="none" extrusionOk="0">
                  <a:moveTo>
                    <a:pt x="1" y="1484"/>
                  </a:moveTo>
                  <a:lnTo>
                    <a:pt x="4315" y="0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79" name="Google Shape;2279;p32"/>
            <p:cNvSpPr/>
            <p:nvPr/>
          </p:nvSpPr>
          <p:spPr>
            <a:xfrm>
              <a:off x="3073102" y="890218"/>
              <a:ext cx="45677" cy="93528"/>
            </a:xfrm>
            <a:custGeom>
              <a:rect l="l" t="t" r="r" b="b"/>
              <a:pathLst>
                <a:path w="2375" h="4863" fill="none" extrusionOk="0">
                  <a:moveTo>
                    <a:pt x="1" y="4863"/>
                  </a:moveTo>
                  <a:lnTo>
                    <a:pt x="2375" y="1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280" name="Google Shape;2280;p32"/>
            <p:cNvSpPr/>
            <p:nvPr/>
          </p:nvSpPr>
          <p:spPr>
            <a:xfrm>
              <a:off x="3057753" y="906470"/>
              <a:ext cx="71122" cy="47870"/>
            </a:xfrm>
            <a:custGeom>
              <a:rect l="l" t="t" r="r" b="b"/>
              <a:pathLst>
                <a:path w="3698" h="2489" fill="none" extrusionOk="0">
                  <a:moveTo>
                    <a:pt x="0" y="0"/>
                  </a:moveTo>
                  <a:lnTo>
                    <a:pt x="3698" y="2488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281" name="Google Shape;2281;p32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2864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January 2021</a:t>
            </a:r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2285"/>
        <p:cNvGrpSpPr/>
        <p:nvPr/>
      </p:nvGrpSpPr>
      <p:grpSpPr>
        <a:xfrm>
          <a:off x="0" y="0"/>
          <a:ext cx="0" cy="0"/>
        </a:xfrm>
      </p:grpSpPr>
      <p:sp>
        <p:nvSpPr>
          <p:cNvPr id="2286" name="Google Shape;2286;p33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87" name="Google Shape;2287;p33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88" name="Google Shape;2288;p33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89" name="Google Shape;2289;p33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90" name="Google Shape;2290;p33"/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91" name="Google Shape;2291;p33"/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92" name="Google Shape;2292;p33"/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93" name="Google Shape;2293;p33"/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94" name="Google Shape;2294;p33"/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95" name="Google Shape;2295;p33"/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96" name="Google Shape;2296;p33"/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97" name="Google Shape;2297;p33"/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298" name="Google Shape;2298;p33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299" name="Google Shape;2299;p33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00" name="Google Shape;2300;p33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01" name="Google Shape;2301;p33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02" name="Google Shape;2302;p33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03" name="Google Shape;2303;p33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04" name="Google Shape;2304;p33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05" name="Google Shape;2305;p33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06" name="Google Shape;2306;p33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07" name="Google Shape;2307;p33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08" name="Google Shape;2308;p33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09" name="Google Shape;2309;p33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10" name="Google Shape;2310;p33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11" name="Google Shape;2311;p33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312" name="Google Shape;2312;p33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2313" name="Google Shape;2313;p33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14" name="Google Shape;2314;p33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15" name="Google Shape;2315;p33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16" name="Google Shape;2316;p33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17" name="Google Shape;2317;p33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18" name="Google Shape;2318;p33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19" name="Google Shape;2319;p33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20" name="Google Shape;2320;p33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21" name="Google Shape;2321;p33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22" name="Google Shape;2322;p33">
              <a:hlinkClick r:id="rId4" action="ppaction://hlinksldjump?num=3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323" name="Google Shape;2323;p33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24" name="Google Shape;2324;p33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325" name="Google Shape;2325;p33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2326" name="Google Shape;2326;p33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27" name="Google Shape;2327;p33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28" name="Google Shape;2328;p33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329" name="Google Shape;2329;p33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30" name="Google Shape;2330;p33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331" name="Google Shape;2331;p33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2332" name="Google Shape;2332;p33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33" name="Google Shape;2333;p33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334" name="Google Shape;2334;p33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35" name="Google Shape;2335;p33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336" name="Google Shape;2336;p33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2337" name="Google Shape;2337;p33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338" name="Google Shape;2338;p33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339" name="Google Shape;2339;p33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40" name="Google Shape;2340;p33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341" name="Google Shape;2341;p33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2342" name="Google Shape;2342;p33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343" name="Google Shape;2343;p33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344" name="Google Shape;2344;p33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345" name="Google Shape;2345;p33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346" name="Google Shape;2346;p33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347" name="Google Shape;2347;p33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348" name="Google Shape;2348;p33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349" name="Google Shape;2349;p33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50" name="Google Shape;2350;p33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51" name="Google Shape;2351;p33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2352" name="Google Shape;2352;p33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2353" name="Google Shape;2353;p33"/>
          <p:cNvGraphicFramePr>
            <a:graphicFrameLocks noGrp="1"/>
          </p:cNvGraphicFramePr>
          <p:nvPr/>
        </p:nvGraphicFramePr>
        <p:xfrm>
          <a:off x="594700" y="1646771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9341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Hour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4150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accent2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 AM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Exam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Music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 AM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Science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Paddle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Exam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Science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Piano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Science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Exam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02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Music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Running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354" name="Google Shape;2354;p33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Schedule: January, week 2</a:t>
            </a:r>
            <a:endParaRPr/>
          </a:p>
        </p:txBody>
      </p:sp>
      <p:sp>
        <p:nvSpPr>
          <p:cNvPr id="2355" name="Google Shape;2355;p33">
            <a:hlinkClick action="ppaction://hlinkshowjump?jump=nextslide"/>
          </p:cNvPr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56" name="Google Shape;2356;p33">
            <a:hlinkClick action="ppaction://hlinkshowjump?jump=previous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Monthly Planner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2360"/>
        <p:cNvGrpSpPr/>
        <p:nvPr/>
      </p:nvGrpSpPr>
      <p:grpSpPr>
        <a:xfrm>
          <a:off x="0" y="0"/>
          <a:ext cx="0" cy="0"/>
        </a:xfrm>
      </p:grpSpPr>
      <p:sp>
        <p:nvSpPr>
          <p:cNvPr id="2361" name="Google Shape;2361;p34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62" name="Google Shape;2362;p34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63" name="Google Shape;2363;p34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64" name="Google Shape;2364;p34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65" name="Google Shape;2365;p34"/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66" name="Google Shape;2366;p34"/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67" name="Google Shape;2367;p34"/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68" name="Google Shape;2368;p34"/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69" name="Google Shape;2369;p34"/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70" name="Google Shape;2370;p34"/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71" name="Google Shape;2371;p34"/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72" name="Google Shape;2372;p34"/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73" name="Google Shape;2373;p34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74" name="Google Shape;2374;p34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75" name="Google Shape;2375;p34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76" name="Google Shape;2376;p34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77" name="Google Shape;2377;p34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78" name="Google Shape;2378;p34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79" name="Google Shape;2379;p34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80" name="Google Shape;2380;p34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81" name="Google Shape;2381;p34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82" name="Google Shape;2382;p34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83" name="Google Shape;2383;p34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84" name="Google Shape;2384;p34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385" name="Google Shape;2385;p34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86" name="Google Shape;2386;p34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387" name="Google Shape;2387;p34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2388" name="Google Shape;2388;p34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89" name="Google Shape;2389;p34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90" name="Google Shape;2390;p34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91" name="Google Shape;2391;p34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92" name="Google Shape;2392;p34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93" name="Google Shape;2393;p34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94" name="Google Shape;2394;p34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95" name="Google Shape;2395;p34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96" name="Google Shape;2396;p34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97" name="Google Shape;2397;p34">
              <a:hlinkClick r:id="rId4" action="ppaction://hlinksldjump?num=4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398" name="Google Shape;2398;p34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399" name="Google Shape;2399;p34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400" name="Google Shape;2400;p34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2401" name="Google Shape;2401;p34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02" name="Google Shape;2402;p34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03" name="Google Shape;2403;p34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404" name="Google Shape;2404;p34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05" name="Google Shape;2405;p34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406" name="Google Shape;2406;p34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2407" name="Google Shape;2407;p34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08" name="Google Shape;2408;p34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409" name="Google Shape;2409;p34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10" name="Google Shape;2410;p34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411" name="Google Shape;2411;p34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2412" name="Google Shape;2412;p34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413" name="Google Shape;2413;p34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414" name="Google Shape;2414;p34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15" name="Google Shape;2415;p34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416" name="Google Shape;2416;p34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2417" name="Google Shape;2417;p34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418" name="Google Shape;2418;p34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419" name="Google Shape;2419;p34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420" name="Google Shape;2420;p34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421" name="Google Shape;2421;p34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422" name="Google Shape;2422;p34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423" name="Google Shape;2423;p34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424" name="Google Shape;2424;p34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25" name="Google Shape;2425;p34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426" name="Google Shape;2426;p34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2427" name="Google Shape;2427;p34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28" name="Google Shape;2428;p34"/>
          <p:cNvSpPr txBox="1"/>
          <p:nvPr/>
        </p:nvSpPr>
        <p:spPr>
          <a:xfrm>
            <a:off x="592953" y="1062900"/>
            <a:ext cx="4580700" cy="5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 sz="2700">
              <a:solidFill>
                <a:schemeClr val="accent2"/>
              </a:solidFill>
              <a:latin typeface="Pacifico"/>
              <a:ea typeface="Pacifico"/>
              <a:cs typeface="Pacifico"/>
              <a:sym typeface="Pacifico"/>
            </a:endParaRPr>
          </a:p>
        </p:txBody>
      </p:sp>
      <p:sp>
        <p:nvSpPr>
          <p:cNvPr id="2429" name="Google Shape;2429;p34"/>
          <p:cNvSpPr/>
          <p:nvPr/>
        </p:nvSpPr>
        <p:spPr>
          <a:xfrm>
            <a:off x="3770800" y="1745925"/>
            <a:ext cx="1120950" cy="151975"/>
          </a:xfrm>
          <a:custGeom>
            <a:rect l="l" t="t" r="r" b="b"/>
            <a:pathLst>
              <a:path w="44838" h="6079" extrusionOk="0">
                <a:moveTo>
                  <a:pt x="5586" y="0"/>
                </a:moveTo>
                <a:cubicBezTo>
                  <a:pt x="5409" y="0"/>
                  <a:pt x="5142" y="160"/>
                  <a:pt x="4813" y="489"/>
                </a:cubicBezTo>
                <a:cubicBezTo>
                  <a:pt x="4512" y="765"/>
                  <a:pt x="3835" y="1266"/>
                  <a:pt x="3334" y="1617"/>
                </a:cubicBezTo>
                <a:lnTo>
                  <a:pt x="2381" y="2244"/>
                </a:lnTo>
                <a:lnTo>
                  <a:pt x="1630" y="2169"/>
                </a:lnTo>
                <a:cubicBezTo>
                  <a:pt x="1087" y="2106"/>
                  <a:pt x="731" y="2074"/>
                  <a:pt x="499" y="2074"/>
                </a:cubicBezTo>
                <a:cubicBezTo>
                  <a:pt x="173" y="2074"/>
                  <a:pt x="90" y="2137"/>
                  <a:pt x="76" y="2269"/>
                </a:cubicBezTo>
                <a:cubicBezTo>
                  <a:pt x="0" y="2570"/>
                  <a:pt x="151" y="2645"/>
                  <a:pt x="1103" y="2795"/>
                </a:cubicBezTo>
                <a:cubicBezTo>
                  <a:pt x="1855" y="2945"/>
                  <a:pt x="2106" y="3046"/>
                  <a:pt x="2757" y="3497"/>
                </a:cubicBezTo>
                <a:cubicBezTo>
                  <a:pt x="3209" y="3798"/>
                  <a:pt x="3835" y="4299"/>
                  <a:pt x="4211" y="4625"/>
                </a:cubicBezTo>
                <a:cubicBezTo>
                  <a:pt x="4620" y="5003"/>
                  <a:pt x="4900" y="5190"/>
                  <a:pt x="5070" y="5190"/>
                </a:cubicBezTo>
                <a:cubicBezTo>
                  <a:pt x="5181" y="5190"/>
                  <a:pt x="5244" y="5109"/>
                  <a:pt x="5264" y="4950"/>
                </a:cubicBezTo>
                <a:cubicBezTo>
                  <a:pt x="5314" y="4725"/>
                  <a:pt x="4512" y="3898"/>
                  <a:pt x="3735" y="3321"/>
                </a:cubicBezTo>
                <a:lnTo>
                  <a:pt x="3409" y="3071"/>
                </a:lnTo>
                <a:lnTo>
                  <a:pt x="3409" y="3071"/>
                </a:lnTo>
                <a:lnTo>
                  <a:pt x="3785" y="3121"/>
                </a:lnTo>
                <a:cubicBezTo>
                  <a:pt x="3985" y="3171"/>
                  <a:pt x="4888" y="3246"/>
                  <a:pt x="5740" y="3321"/>
                </a:cubicBezTo>
                <a:lnTo>
                  <a:pt x="7294" y="3447"/>
                </a:lnTo>
                <a:lnTo>
                  <a:pt x="8497" y="4148"/>
                </a:lnTo>
                <a:cubicBezTo>
                  <a:pt x="9173" y="4524"/>
                  <a:pt x="9825" y="4950"/>
                  <a:pt x="9950" y="5101"/>
                </a:cubicBezTo>
                <a:cubicBezTo>
                  <a:pt x="10096" y="5235"/>
                  <a:pt x="10236" y="5304"/>
                  <a:pt x="10352" y="5304"/>
                </a:cubicBezTo>
                <a:cubicBezTo>
                  <a:pt x="10495" y="5304"/>
                  <a:pt x="10599" y="5198"/>
                  <a:pt x="10627" y="4976"/>
                </a:cubicBezTo>
                <a:cubicBezTo>
                  <a:pt x="10652" y="4725"/>
                  <a:pt x="10577" y="4625"/>
                  <a:pt x="9825" y="4123"/>
                </a:cubicBezTo>
                <a:lnTo>
                  <a:pt x="8998" y="3597"/>
                </a:lnTo>
                <a:lnTo>
                  <a:pt x="10226" y="3672"/>
                </a:lnTo>
                <a:cubicBezTo>
                  <a:pt x="10928" y="3697"/>
                  <a:pt x="11529" y="3798"/>
                  <a:pt x="11630" y="3873"/>
                </a:cubicBezTo>
                <a:cubicBezTo>
                  <a:pt x="11705" y="3948"/>
                  <a:pt x="12106" y="4148"/>
                  <a:pt x="12507" y="4349"/>
                </a:cubicBezTo>
                <a:cubicBezTo>
                  <a:pt x="12908" y="4524"/>
                  <a:pt x="13584" y="4925"/>
                  <a:pt x="13986" y="5226"/>
                </a:cubicBezTo>
                <a:cubicBezTo>
                  <a:pt x="14451" y="5551"/>
                  <a:pt x="14750" y="5708"/>
                  <a:pt x="14922" y="5708"/>
                </a:cubicBezTo>
                <a:cubicBezTo>
                  <a:pt x="15056" y="5708"/>
                  <a:pt x="15113" y="5613"/>
                  <a:pt x="15113" y="5427"/>
                </a:cubicBezTo>
                <a:cubicBezTo>
                  <a:pt x="15113" y="5226"/>
                  <a:pt x="14938" y="5026"/>
                  <a:pt x="14286" y="4575"/>
                </a:cubicBezTo>
                <a:cubicBezTo>
                  <a:pt x="13835" y="4249"/>
                  <a:pt x="13459" y="3973"/>
                  <a:pt x="13484" y="3973"/>
                </a:cubicBezTo>
                <a:cubicBezTo>
                  <a:pt x="13491" y="3966"/>
                  <a:pt x="13546" y="3963"/>
                  <a:pt x="13641" y="3963"/>
                </a:cubicBezTo>
                <a:cubicBezTo>
                  <a:pt x="13898" y="3963"/>
                  <a:pt x="14446" y="3986"/>
                  <a:pt x="15088" y="4023"/>
                </a:cubicBezTo>
                <a:cubicBezTo>
                  <a:pt x="16341" y="4123"/>
                  <a:pt x="16717" y="4174"/>
                  <a:pt x="16968" y="4349"/>
                </a:cubicBezTo>
                <a:cubicBezTo>
                  <a:pt x="17118" y="4449"/>
                  <a:pt x="17469" y="4650"/>
                  <a:pt x="17720" y="4800"/>
                </a:cubicBezTo>
                <a:cubicBezTo>
                  <a:pt x="17996" y="4925"/>
                  <a:pt x="18522" y="5251"/>
                  <a:pt x="18923" y="5552"/>
                </a:cubicBezTo>
                <a:cubicBezTo>
                  <a:pt x="19324" y="5828"/>
                  <a:pt x="19675" y="6078"/>
                  <a:pt x="19750" y="6078"/>
                </a:cubicBezTo>
                <a:cubicBezTo>
                  <a:pt x="19800" y="6078"/>
                  <a:pt x="19925" y="5978"/>
                  <a:pt x="19976" y="5853"/>
                </a:cubicBezTo>
                <a:cubicBezTo>
                  <a:pt x="20076" y="5677"/>
                  <a:pt x="20051" y="5602"/>
                  <a:pt x="19700" y="5301"/>
                </a:cubicBezTo>
                <a:cubicBezTo>
                  <a:pt x="19499" y="5101"/>
                  <a:pt x="19023" y="4775"/>
                  <a:pt x="18672" y="4549"/>
                </a:cubicBezTo>
                <a:lnTo>
                  <a:pt x="17996" y="4148"/>
                </a:lnTo>
                <a:lnTo>
                  <a:pt x="20477" y="4224"/>
                </a:lnTo>
                <a:lnTo>
                  <a:pt x="22933" y="4274"/>
                </a:lnTo>
                <a:lnTo>
                  <a:pt x="23509" y="4600"/>
                </a:lnTo>
                <a:cubicBezTo>
                  <a:pt x="24261" y="5026"/>
                  <a:pt x="25339" y="5752"/>
                  <a:pt x="25339" y="5853"/>
                </a:cubicBezTo>
                <a:cubicBezTo>
                  <a:pt x="25339" y="5903"/>
                  <a:pt x="25414" y="5978"/>
                  <a:pt x="25514" y="6003"/>
                </a:cubicBezTo>
                <a:cubicBezTo>
                  <a:pt x="25555" y="6021"/>
                  <a:pt x="25596" y="6029"/>
                  <a:pt x="25636" y="6029"/>
                </a:cubicBezTo>
                <a:cubicBezTo>
                  <a:pt x="25821" y="6029"/>
                  <a:pt x="25991" y="5854"/>
                  <a:pt x="25991" y="5627"/>
                </a:cubicBezTo>
                <a:cubicBezTo>
                  <a:pt x="25991" y="5452"/>
                  <a:pt x="25364" y="4875"/>
                  <a:pt x="24687" y="4474"/>
                </a:cubicBezTo>
                <a:lnTo>
                  <a:pt x="24311" y="4249"/>
                </a:lnTo>
                <a:lnTo>
                  <a:pt x="27971" y="4249"/>
                </a:lnTo>
                <a:lnTo>
                  <a:pt x="29875" y="5101"/>
                </a:lnTo>
                <a:cubicBezTo>
                  <a:pt x="30903" y="5577"/>
                  <a:pt x="31830" y="5978"/>
                  <a:pt x="31930" y="5978"/>
                </a:cubicBezTo>
                <a:cubicBezTo>
                  <a:pt x="32306" y="5978"/>
                  <a:pt x="32407" y="5377"/>
                  <a:pt x="32006" y="5251"/>
                </a:cubicBezTo>
                <a:cubicBezTo>
                  <a:pt x="31905" y="5226"/>
                  <a:pt x="31304" y="4976"/>
                  <a:pt x="30677" y="4700"/>
                </a:cubicBezTo>
                <a:lnTo>
                  <a:pt x="29524" y="4199"/>
                </a:lnTo>
                <a:lnTo>
                  <a:pt x="31179" y="4123"/>
                </a:lnTo>
                <a:cubicBezTo>
                  <a:pt x="31787" y="4085"/>
                  <a:pt x="32179" y="4065"/>
                  <a:pt x="32445" y="4065"/>
                </a:cubicBezTo>
                <a:cubicBezTo>
                  <a:pt x="32869" y="4065"/>
                  <a:pt x="32970" y="4116"/>
                  <a:pt x="33108" y="4224"/>
                </a:cubicBezTo>
                <a:cubicBezTo>
                  <a:pt x="33209" y="4349"/>
                  <a:pt x="33860" y="4775"/>
                  <a:pt x="34537" y="5151"/>
                </a:cubicBezTo>
                <a:cubicBezTo>
                  <a:pt x="35299" y="5632"/>
                  <a:pt x="35644" y="5809"/>
                  <a:pt x="35815" y="5809"/>
                </a:cubicBezTo>
                <a:cubicBezTo>
                  <a:pt x="35858" y="5809"/>
                  <a:pt x="35890" y="5798"/>
                  <a:pt x="35915" y="5778"/>
                </a:cubicBezTo>
                <a:cubicBezTo>
                  <a:pt x="36316" y="5552"/>
                  <a:pt x="36116" y="5301"/>
                  <a:pt x="35113" y="4700"/>
                </a:cubicBezTo>
                <a:cubicBezTo>
                  <a:pt x="34537" y="4349"/>
                  <a:pt x="34186" y="4073"/>
                  <a:pt x="34261" y="4023"/>
                </a:cubicBezTo>
                <a:cubicBezTo>
                  <a:pt x="34336" y="3998"/>
                  <a:pt x="35164" y="3923"/>
                  <a:pt x="36091" y="3898"/>
                </a:cubicBezTo>
                <a:cubicBezTo>
                  <a:pt x="36693" y="3867"/>
                  <a:pt x="37093" y="3848"/>
                  <a:pt x="37366" y="3848"/>
                </a:cubicBezTo>
                <a:cubicBezTo>
                  <a:pt x="37751" y="3848"/>
                  <a:pt x="37883" y="3885"/>
                  <a:pt x="37971" y="3973"/>
                </a:cubicBezTo>
                <a:cubicBezTo>
                  <a:pt x="38196" y="4174"/>
                  <a:pt x="40602" y="5101"/>
                  <a:pt x="40878" y="5101"/>
                </a:cubicBezTo>
                <a:cubicBezTo>
                  <a:pt x="41354" y="5101"/>
                  <a:pt x="41454" y="4424"/>
                  <a:pt x="40978" y="4374"/>
                </a:cubicBezTo>
                <a:cubicBezTo>
                  <a:pt x="40627" y="4349"/>
                  <a:pt x="39174" y="3823"/>
                  <a:pt x="39098" y="3697"/>
                </a:cubicBezTo>
                <a:cubicBezTo>
                  <a:pt x="39073" y="3647"/>
                  <a:pt x="39224" y="3597"/>
                  <a:pt x="39449" y="3597"/>
                </a:cubicBezTo>
                <a:cubicBezTo>
                  <a:pt x="39675" y="3597"/>
                  <a:pt x="40828" y="3472"/>
                  <a:pt x="42006" y="3296"/>
                </a:cubicBezTo>
                <a:cubicBezTo>
                  <a:pt x="43063" y="3139"/>
                  <a:pt x="44000" y="3042"/>
                  <a:pt x="44216" y="3042"/>
                </a:cubicBezTo>
                <a:cubicBezTo>
                  <a:pt x="44241" y="3042"/>
                  <a:pt x="44256" y="3043"/>
                  <a:pt x="44261" y="3046"/>
                </a:cubicBezTo>
                <a:cubicBezTo>
                  <a:pt x="44286" y="3055"/>
                  <a:pt x="44314" y="3059"/>
                  <a:pt x="44343" y="3059"/>
                </a:cubicBezTo>
                <a:cubicBezTo>
                  <a:pt x="44549" y="3059"/>
                  <a:pt x="44838" y="2842"/>
                  <a:pt x="44838" y="2645"/>
                </a:cubicBezTo>
                <a:cubicBezTo>
                  <a:pt x="44838" y="2417"/>
                  <a:pt x="44788" y="2311"/>
                  <a:pt x="44403" y="2311"/>
                </a:cubicBezTo>
                <a:cubicBezTo>
                  <a:pt x="44066" y="2311"/>
                  <a:pt x="43472" y="2392"/>
                  <a:pt x="42432" y="2544"/>
                </a:cubicBezTo>
                <a:cubicBezTo>
                  <a:pt x="41254" y="2695"/>
                  <a:pt x="40101" y="2870"/>
                  <a:pt x="39900" y="2870"/>
                </a:cubicBezTo>
                <a:lnTo>
                  <a:pt x="39474" y="2920"/>
                </a:lnTo>
                <a:lnTo>
                  <a:pt x="39850" y="2620"/>
                </a:lnTo>
                <a:cubicBezTo>
                  <a:pt x="40377" y="2194"/>
                  <a:pt x="40502" y="1943"/>
                  <a:pt x="40276" y="1742"/>
                </a:cubicBezTo>
                <a:cubicBezTo>
                  <a:pt x="40182" y="1636"/>
                  <a:pt x="40109" y="1585"/>
                  <a:pt x="40033" y="1585"/>
                </a:cubicBezTo>
                <a:cubicBezTo>
                  <a:pt x="39948" y="1585"/>
                  <a:pt x="39857" y="1648"/>
                  <a:pt x="39725" y="1768"/>
                </a:cubicBezTo>
                <a:cubicBezTo>
                  <a:pt x="39625" y="1893"/>
                  <a:pt x="39249" y="2219"/>
                  <a:pt x="38898" y="2519"/>
                </a:cubicBezTo>
                <a:lnTo>
                  <a:pt x="38221" y="3046"/>
                </a:lnTo>
                <a:lnTo>
                  <a:pt x="36542" y="3171"/>
                </a:lnTo>
                <a:cubicBezTo>
                  <a:pt x="35610" y="3237"/>
                  <a:pt x="35049" y="3285"/>
                  <a:pt x="34744" y="3285"/>
                </a:cubicBezTo>
                <a:cubicBezTo>
                  <a:pt x="34237" y="3285"/>
                  <a:pt x="34437" y="3152"/>
                  <a:pt x="34813" y="2745"/>
                </a:cubicBezTo>
                <a:cubicBezTo>
                  <a:pt x="35088" y="2469"/>
                  <a:pt x="35314" y="2169"/>
                  <a:pt x="35314" y="2068"/>
                </a:cubicBezTo>
                <a:cubicBezTo>
                  <a:pt x="35314" y="1943"/>
                  <a:pt x="35113" y="1692"/>
                  <a:pt x="34988" y="1692"/>
                </a:cubicBezTo>
                <a:cubicBezTo>
                  <a:pt x="34963" y="1692"/>
                  <a:pt x="34562" y="2043"/>
                  <a:pt x="34086" y="2494"/>
                </a:cubicBezTo>
                <a:cubicBezTo>
                  <a:pt x="33635" y="2945"/>
                  <a:pt x="33133" y="3321"/>
                  <a:pt x="33008" y="3346"/>
                </a:cubicBezTo>
                <a:cubicBezTo>
                  <a:pt x="32883" y="3372"/>
                  <a:pt x="31930" y="3397"/>
                  <a:pt x="30903" y="3447"/>
                </a:cubicBezTo>
                <a:lnTo>
                  <a:pt x="29023" y="3497"/>
                </a:lnTo>
                <a:lnTo>
                  <a:pt x="29023" y="3497"/>
                </a:lnTo>
                <a:lnTo>
                  <a:pt x="29625" y="2895"/>
                </a:lnTo>
                <a:cubicBezTo>
                  <a:pt x="30352" y="2194"/>
                  <a:pt x="30602" y="1742"/>
                  <a:pt x="30352" y="1517"/>
                </a:cubicBezTo>
                <a:cubicBezTo>
                  <a:pt x="30282" y="1447"/>
                  <a:pt x="30212" y="1411"/>
                  <a:pt x="30140" y="1411"/>
                </a:cubicBezTo>
                <a:cubicBezTo>
                  <a:pt x="30003" y="1411"/>
                  <a:pt x="29855" y="1540"/>
                  <a:pt x="29675" y="1818"/>
                </a:cubicBezTo>
                <a:cubicBezTo>
                  <a:pt x="29549" y="1993"/>
                  <a:pt x="29098" y="2444"/>
                  <a:pt x="28672" y="2820"/>
                </a:cubicBezTo>
                <a:lnTo>
                  <a:pt x="27845" y="3497"/>
                </a:lnTo>
                <a:lnTo>
                  <a:pt x="25915" y="3497"/>
                </a:lnTo>
                <a:cubicBezTo>
                  <a:pt x="24211" y="3497"/>
                  <a:pt x="24011" y="3472"/>
                  <a:pt x="24211" y="3346"/>
                </a:cubicBezTo>
                <a:cubicBezTo>
                  <a:pt x="24913" y="2820"/>
                  <a:pt x="25865" y="2043"/>
                  <a:pt x="25915" y="1918"/>
                </a:cubicBezTo>
                <a:cubicBezTo>
                  <a:pt x="25966" y="1793"/>
                  <a:pt x="25715" y="1467"/>
                  <a:pt x="25539" y="1467"/>
                </a:cubicBezTo>
                <a:cubicBezTo>
                  <a:pt x="25489" y="1467"/>
                  <a:pt x="25189" y="1692"/>
                  <a:pt x="24838" y="1968"/>
                </a:cubicBezTo>
                <a:cubicBezTo>
                  <a:pt x="24487" y="2269"/>
                  <a:pt x="23885" y="2720"/>
                  <a:pt x="23484" y="3021"/>
                </a:cubicBezTo>
                <a:lnTo>
                  <a:pt x="22732" y="3522"/>
                </a:lnTo>
                <a:lnTo>
                  <a:pt x="20527" y="3522"/>
                </a:lnTo>
                <a:cubicBezTo>
                  <a:pt x="19324" y="3497"/>
                  <a:pt x="18296" y="3472"/>
                  <a:pt x="18296" y="3447"/>
                </a:cubicBezTo>
                <a:cubicBezTo>
                  <a:pt x="18221" y="3397"/>
                  <a:pt x="19976" y="1993"/>
                  <a:pt x="20126" y="1993"/>
                </a:cubicBezTo>
                <a:cubicBezTo>
                  <a:pt x="20477" y="1993"/>
                  <a:pt x="20452" y="1442"/>
                  <a:pt x="20126" y="1316"/>
                </a:cubicBezTo>
                <a:cubicBezTo>
                  <a:pt x="20087" y="1301"/>
                  <a:pt x="20048" y="1292"/>
                  <a:pt x="20006" y="1292"/>
                </a:cubicBezTo>
                <a:cubicBezTo>
                  <a:pt x="19773" y="1292"/>
                  <a:pt x="19427" y="1558"/>
                  <a:pt x="18346" y="2469"/>
                </a:cubicBezTo>
                <a:lnTo>
                  <a:pt x="17168" y="3422"/>
                </a:lnTo>
                <a:lnTo>
                  <a:pt x="15439" y="3346"/>
                </a:lnTo>
                <a:cubicBezTo>
                  <a:pt x="14487" y="3296"/>
                  <a:pt x="13509" y="3246"/>
                  <a:pt x="13259" y="3196"/>
                </a:cubicBezTo>
                <a:lnTo>
                  <a:pt x="12808" y="3121"/>
                </a:lnTo>
                <a:lnTo>
                  <a:pt x="13810" y="2319"/>
                </a:lnTo>
                <a:cubicBezTo>
                  <a:pt x="14361" y="1893"/>
                  <a:pt x="14888" y="1517"/>
                  <a:pt x="14988" y="1492"/>
                </a:cubicBezTo>
                <a:cubicBezTo>
                  <a:pt x="15189" y="1442"/>
                  <a:pt x="15289" y="1141"/>
                  <a:pt x="15138" y="966"/>
                </a:cubicBezTo>
                <a:cubicBezTo>
                  <a:pt x="15068" y="882"/>
                  <a:pt x="14991" y="835"/>
                  <a:pt x="14886" y="835"/>
                </a:cubicBezTo>
                <a:cubicBezTo>
                  <a:pt x="14614" y="835"/>
                  <a:pt x="14159" y="1148"/>
                  <a:pt x="13183" y="1943"/>
                </a:cubicBezTo>
                <a:cubicBezTo>
                  <a:pt x="12056" y="2845"/>
                  <a:pt x="11705" y="3071"/>
                  <a:pt x="11454" y="3071"/>
                </a:cubicBezTo>
                <a:cubicBezTo>
                  <a:pt x="11279" y="3071"/>
                  <a:pt x="10477" y="2996"/>
                  <a:pt x="9675" y="2945"/>
                </a:cubicBezTo>
                <a:lnTo>
                  <a:pt x="8196" y="2795"/>
                </a:lnTo>
                <a:lnTo>
                  <a:pt x="9173" y="2043"/>
                </a:lnTo>
                <a:cubicBezTo>
                  <a:pt x="10727" y="865"/>
                  <a:pt x="10602" y="966"/>
                  <a:pt x="10477" y="740"/>
                </a:cubicBezTo>
                <a:cubicBezTo>
                  <a:pt x="10397" y="616"/>
                  <a:pt x="10314" y="548"/>
                  <a:pt x="10197" y="548"/>
                </a:cubicBezTo>
                <a:cubicBezTo>
                  <a:pt x="9983" y="548"/>
                  <a:pt x="9654" y="773"/>
                  <a:pt x="9023" y="1291"/>
                </a:cubicBezTo>
                <a:cubicBezTo>
                  <a:pt x="8472" y="1717"/>
                  <a:pt x="7820" y="2219"/>
                  <a:pt x="7544" y="2419"/>
                </a:cubicBezTo>
                <a:lnTo>
                  <a:pt x="7068" y="2745"/>
                </a:lnTo>
                <a:lnTo>
                  <a:pt x="5840" y="2645"/>
                </a:lnTo>
                <a:cubicBezTo>
                  <a:pt x="5163" y="2570"/>
                  <a:pt x="4336" y="2494"/>
                  <a:pt x="4036" y="2444"/>
                </a:cubicBezTo>
                <a:lnTo>
                  <a:pt x="3459" y="2369"/>
                </a:lnTo>
                <a:lnTo>
                  <a:pt x="4261" y="1818"/>
                </a:lnTo>
                <a:cubicBezTo>
                  <a:pt x="5264" y="1091"/>
                  <a:pt x="5865" y="489"/>
                  <a:pt x="5815" y="214"/>
                </a:cubicBezTo>
                <a:cubicBezTo>
                  <a:pt x="5785" y="72"/>
                  <a:pt x="5706" y="0"/>
                  <a:pt x="5586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2430" name="Google Shape;2430;p34"/>
          <p:cNvGraphicFramePr>
            <a:graphicFrameLocks noGrp="1"/>
          </p:cNvGraphicFramePr>
          <p:nvPr/>
        </p:nvGraphicFramePr>
        <p:xfrm>
          <a:off x="713225" y="1926367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1190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91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88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540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10975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8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TASK</a:t>
                      </a: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8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DESCRIPTION</a:t>
                      </a: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8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DONE</a:t>
                      </a: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8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DATE</a:t>
                      </a: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175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6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Mercury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Mercury is the smallest planet of them all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01/05/2021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9175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6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Neptune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Neptune is the farthest planet from the Sun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01/12/2021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9175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6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Saturn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Saturn is composed of hydrogen and helium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01/19/2021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9175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6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Jupiter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Jupiter is a gas giant and the biggest planet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01/26/2021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431" name="Google Shape;2431;p34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To-do list: January 2021</a:t>
            </a:r>
            <a:endParaRPr/>
          </a:p>
        </p:txBody>
      </p:sp>
      <p:grpSp>
        <p:nvGrpSpPr>
          <p:cNvPr id="2432" name="Google Shape;2432;p34"/>
          <p:cNvGrpSpPr/>
          <p:nvPr/>
        </p:nvGrpSpPr>
        <p:grpSpPr>
          <a:xfrm>
            <a:off x="5942168" y="2527941"/>
            <a:ext cx="308234" cy="308234"/>
            <a:chOff x="1487200" y="4993750"/>
            <a:chExt cx="483125" cy="483125"/>
          </a:xfrm>
        </p:grpSpPr>
        <p:sp>
          <p:nvSpPr>
            <p:cNvPr id="2433" name="Google Shape;2433;p34"/>
            <p:cNvSpPr/>
            <p:nvPr/>
          </p:nvSpPr>
          <p:spPr>
            <a:xfrm>
              <a:off x="148720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2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2"/>
                    <a:pt x="11822" y="18193"/>
                    <a:pt x="9661" y="18193"/>
                  </a:cubicBezTo>
                  <a:cubicBezTo>
                    <a:pt x="7500" y="18193"/>
                    <a:pt x="5340" y="17352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0" y="1133"/>
                    <a:pt x="9662" y="1133"/>
                  </a:cubicBezTo>
                  <a:close/>
                  <a:moveTo>
                    <a:pt x="9662" y="1"/>
                  </a:moveTo>
                  <a:cubicBezTo>
                    <a:pt x="7117" y="1"/>
                    <a:pt x="4698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8" y="18310"/>
                    <a:pt x="7117" y="19325"/>
                    <a:pt x="9662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34" name="Google Shape;2434;p34"/>
            <p:cNvSpPr/>
            <p:nvPr/>
          </p:nvSpPr>
          <p:spPr>
            <a:xfrm>
              <a:off x="1602600" y="5143950"/>
              <a:ext cx="250350" cy="182725"/>
            </a:xfrm>
            <a:custGeom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2435" name="Google Shape;2435;p34"/>
          <p:cNvGrpSpPr/>
          <p:nvPr/>
        </p:nvGrpSpPr>
        <p:grpSpPr>
          <a:xfrm>
            <a:off x="5942178" y="3480848"/>
            <a:ext cx="308234" cy="308234"/>
            <a:chOff x="2081650" y="4993750"/>
            <a:chExt cx="483125" cy="483125"/>
          </a:xfrm>
        </p:grpSpPr>
        <p:sp>
          <p:nvSpPr>
            <p:cNvPr id="2436" name="Google Shape;2436;p34"/>
            <p:cNvSpPr/>
            <p:nvPr/>
          </p:nvSpPr>
          <p:spPr>
            <a:xfrm>
              <a:off x="208165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3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0"/>
                    <a:pt x="11824" y="18193"/>
                    <a:pt x="9663" y="18193"/>
                  </a:cubicBezTo>
                  <a:cubicBezTo>
                    <a:pt x="7501" y="18193"/>
                    <a:pt x="5342" y="17350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1" y="1133"/>
                    <a:pt x="9663" y="1133"/>
                  </a:cubicBezTo>
                  <a:close/>
                  <a:moveTo>
                    <a:pt x="9663" y="1"/>
                  </a:moveTo>
                  <a:cubicBezTo>
                    <a:pt x="7117" y="1"/>
                    <a:pt x="4699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9" y="18310"/>
                    <a:pt x="7117" y="19325"/>
                    <a:pt x="9663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37" name="Google Shape;2437;p34"/>
            <p:cNvSpPr/>
            <p:nvPr/>
          </p:nvSpPr>
          <p:spPr>
            <a:xfrm>
              <a:off x="2209375" y="5125625"/>
              <a:ext cx="227600" cy="219350"/>
            </a:xfrm>
            <a:custGeom>
              <a:rect l="l" t="t" r="r" b="b"/>
              <a:pathLst>
                <a:path w="9104" h="8774" extrusionOk="0">
                  <a:moveTo>
                    <a:pt x="7232" y="1143"/>
                  </a:moveTo>
                  <a:cubicBezTo>
                    <a:pt x="7377" y="1143"/>
                    <a:pt x="7522" y="1198"/>
                    <a:pt x="7633" y="1308"/>
                  </a:cubicBezTo>
                  <a:cubicBezTo>
                    <a:pt x="7851" y="1528"/>
                    <a:pt x="7854" y="1882"/>
                    <a:pt x="7639" y="2102"/>
                  </a:cubicBezTo>
                  <a:lnTo>
                    <a:pt x="5755" y="3986"/>
                  </a:lnTo>
                  <a:cubicBezTo>
                    <a:pt x="5532" y="4210"/>
                    <a:pt x="5532" y="4566"/>
                    <a:pt x="5755" y="4789"/>
                  </a:cubicBezTo>
                  <a:lnTo>
                    <a:pt x="7639" y="6673"/>
                  </a:lnTo>
                  <a:cubicBezTo>
                    <a:pt x="7854" y="6894"/>
                    <a:pt x="7851" y="7247"/>
                    <a:pt x="7633" y="7468"/>
                  </a:cubicBezTo>
                  <a:cubicBezTo>
                    <a:pt x="7522" y="7577"/>
                    <a:pt x="7377" y="7633"/>
                    <a:pt x="7232" y="7633"/>
                  </a:cubicBezTo>
                  <a:cubicBezTo>
                    <a:pt x="7090" y="7633"/>
                    <a:pt x="6948" y="7580"/>
                    <a:pt x="6839" y="7474"/>
                  </a:cubicBezTo>
                  <a:lnTo>
                    <a:pt x="6830" y="7468"/>
                  </a:lnTo>
                  <a:lnTo>
                    <a:pt x="4946" y="5650"/>
                  </a:lnTo>
                  <a:cubicBezTo>
                    <a:pt x="4836" y="5544"/>
                    <a:pt x="4695" y="5491"/>
                    <a:pt x="4554" y="5491"/>
                  </a:cubicBezTo>
                  <a:cubicBezTo>
                    <a:pt x="4412" y="5491"/>
                    <a:pt x="4271" y="5544"/>
                    <a:pt x="4161" y="5650"/>
                  </a:cubicBezTo>
                  <a:lnTo>
                    <a:pt x="2277" y="7468"/>
                  </a:lnTo>
                  <a:lnTo>
                    <a:pt x="2268" y="7474"/>
                  </a:lnTo>
                  <a:cubicBezTo>
                    <a:pt x="2159" y="7580"/>
                    <a:pt x="2017" y="7633"/>
                    <a:pt x="1875" y="7633"/>
                  </a:cubicBezTo>
                  <a:cubicBezTo>
                    <a:pt x="1730" y="7633"/>
                    <a:pt x="1585" y="7577"/>
                    <a:pt x="1474" y="7468"/>
                  </a:cubicBezTo>
                  <a:cubicBezTo>
                    <a:pt x="1256" y="7247"/>
                    <a:pt x="1253" y="6894"/>
                    <a:pt x="1468" y="6673"/>
                  </a:cubicBezTo>
                  <a:lnTo>
                    <a:pt x="3352" y="4789"/>
                  </a:lnTo>
                  <a:cubicBezTo>
                    <a:pt x="3575" y="4566"/>
                    <a:pt x="3575" y="4210"/>
                    <a:pt x="3352" y="3986"/>
                  </a:cubicBezTo>
                  <a:lnTo>
                    <a:pt x="1468" y="2102"/>
                  </a:lnTo>
                  <a:cubicBezTo>
                    <a:pt x="1253" y="1882"/>
                    <a:pt x="1256" y="1528"/>
                    <a:pt x="1474" y="1308"/>
                  </a:cubicBezTo>
                  <a:cubicBezTo>
                    <a:pt x="1585" y="1198"/>
                    <a:pt x="1730" y="1143"/>
                    <a:pt x="1875" y="1143"/>
                  </a:cubicBezTo>
                  <a:cubicBezTo>
                    <a:pt x="2017" y="1143"/>
                    <a:pt x="2159" y="1196"/>
                    <a:pt x="2268" y="1302"/>
                  </a:cubicBezTo>
                  <a:lnTo>
                    <a:pt x="2277" y="1308"/>
                  </a:lnTo>
                  <a:lnTo>
                    <a:pt x="4161" y="3126"/>
                  </a:lnTo>
                  <a:cubicBezTo>
                    <a:pt x="4271" y="3231"/>
                    <a:pt x="4412" y="3284"/>
                    <a:pt x="4554" y="3284"/>
                  </a:cubicBezTo>
                  <a:cubicBezTo>
                    <a:pt x="4695" y="3284"/>
                    <a:pt x="4836" y="3231"/>
                    <a:pt x="4946" y="3126"/>
                  </a:cubicBezTo>
                  <a:lnTo>
                    <a:pt x="6830" y="1308"/>
                  </a:lnTo>
                  <a:lnTo>
                    <a:pt x="6839" y="1302"/>
                  </a:lnTo>
                  <a:cubicBezTo>
                    <a:pt x="6948" y="1196"/>
                    <a:pt x="7090" y="1143"/>
                    <a:pt x="7232" y="1143"/>
                  </a:cubicBezTo>
                  <a:close/>
                  <a:moveTo>
                    <a:pt x="1865" y="0"/>
                  </a:moveTo>
                  <a:cubicBezTo>
                    <a:pt x="1430" y="0"/>
                    <a:pt x="995" y="166"/>
                    <a:pt x="664" y="499"/>
                  </a:cubicBezTo>
                  <a:cubicBezTo>
                    <a:pt x="0" y="1163"/>
                    <a:pt x="3" y="2241"/>
                    <a:pt x="667" y="2902"/>
                  </a:cubicBezTo>
                  <a:lnTo>
                    <a:pt x="2153" y="4388"/>
                  </a:lnTo>
                  <a:lnTo>
                    <a:pt x="667" y="5873"/>
                  </a:lnTo>
                  <a:cubicBezTo>
                    <a:pt x="0" y="6535"/>
                    <a:pt x="0" y="7610"/>
                    <a:pt x="661" y="8274"/>
                  </a:cubicBezTo>
                  <a:cubicBezTo>
                    <a:pt x="995" y="8607"/>
                    <a:pt x="1431" y="8774"/>
                    <a:pt x="1868" y="8774"/>
                  </a:cubicBezTo>
                  <a:cubicBezTo>
                    <a:pt x="2301" y="8774"/>
                    <a:pt x="2734" y="8609"/>
                    <a:pt x="3065" y="8280"/>
                  </a:cubicBezTo>
                  <a:lnTo>
                    <a:pt x="4554" y="6846"/>
                  </a:lnTo>
                  <a:lnTo>
                    <a:pt x="6042" y="8280"/>
                  </a:lnTo>
                  <a:cubicBezTo>
                    <a:pt x="6373" y="8609"/>
                    <a:pt x="6806" y="8774"/>
                    <a:pt x="7239" y="8774"/>
                  </a:cubicBezTo>
                  <a:cubicBezTo>
                    <a:pt x="7675" y="8774"/>
                    <a:pt x="8111" y="8607"/>
                    <a:pt x="8443" y="8274"/>
                  </a:cubicBezTo>
                  <a:cubicBezTo>
                    <a:pt x="9104" y="7610"/>
                    <a:pt x="9104" y="6535"/>
                    <a:pt x="8440" y="5873"/>
                  </a:cubicBezTo>
                  <a:lnTo>
                    <a:pt x="6957" y="4388"/>
                  </a:lnTo>
                  <a:lnTo>
                    <a:pt x="8440" y="2902"/>
                  </a:lnTo>
                  <a:cubicBezTo>
                    <a:pt x="8760" y="2585"/>
                    <a:pt x="8938" y="2153"/>
                    <a:pt x="8938" y="1703"/>
                  </a:cubicBezTo>
                  <a:cubicBezTo>
                    <a:pt x="8938" y="1018"/>
                    <a:pt x="8524" y="399"/>
                    <a:pt x="7893" y="133"/>
                  </a:cubicBezTo>
                  <a:cubicBezTo>
                    <a:pt x="7682" y="46"/>
                    <a:pt x="7460" y="3"/>
                    <a:pt x="7239" y="3"/>
                  </a:cubicBezTo>
                  <a:cubicBezTo>
                    <a:pt x="6799" y="3"/>
                    <a:pt x="6366" y="174"/>
                    <a:pt x="6042" y="496"/>
                  </a:cubicBezTo>
                  <a:lnTo>
                    <a:pt x="4554" y="1930"/>
                  </a:lnTo>
                  <a:lnTo>
                    <a:pt x="3065" y="496"/>
                  </a:lnTo>
                  <a:cubicBezTo>
                    <a:pt x="2733" y="165"/>
                    <a:pt x="2299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2438" name="Google Shape;2438;p34"/>
          <p:cNvGrpSpPr/>
          <p:nvPr/>
        </p:nvGrpSpPr>
        <p:grpSpPr>
          <a:xfrm>
            <a:off x="5942178" y="3004394"/>
            <a:ext cx="308234" cy="308234"/>
            <a:chOff x="2081650" y="4993750"/>
            <a:chExt cx="483125" cy="483125"/>
          </a:xfrm>
        </p:grpSpPr>
        <p:sp>
          <p:nvSpPr>
            <p:cNvPr id="2439" name="Google Shape;2439;p34"/>
            <p:cNvSpPr/>
            <p:nvPr/>
          </p:nvSpPr>
          <p:spPr>
            <a:xfrm>
              <a:off x="208165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3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0"/>
                    <a:pt x="11824" y="18193"/>
                    <a:pt x="9663" y="18193"/>
                  </a:cubicBezTo>
                  <a:cubicBezTo>
                    <a:pt x="7501" y="18193"/>
                    <a:pt x="5342" y="17350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1" y="1133"/>
                    <a:pt x="9663" y="1133"/>
                  </a:cubicBezTo>
                  <a:close/>
                  <a:moveTo>
                    <a:pt x="9663" y="1"/>
                  </a:moveTo>
                  <a:cubicBezTo>
                    <a:pt x="7117" y="1"/>
                    <a:pt x="4699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9" y="18310"/>
                    <a:pt x="7117" y="19325"/>
                    <a:pt x="9663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40" name="Google Shape;2440;p34"/>
            <p:cNvSpPr/>
            <p:nvPr/>
          </p:nvSpPr>
          <p:spPr>
            <a:xfrm>
              <a:off x="2209375" y="5125625"/>
              <a:ext cx="227600" cy="219350"/>
            </a:xfrm>
            <a:custGeom>
              <a:rect l="l" t="t" r="r" b="b"/>
              <a:pathLst>
                <a:path w="9104" h="8774" extrusionOk="0">
                  <a:moveTo>
                    <a:pt x="7232" y="1143"/>
                  </a:moveTo>
                  <a:cubicBezTo>
                    <a:pt x="7377" y="1143"/>
                    <a:pt x="7522" y="1198"/>
                    <a:pt x="7633" y="1308"/>
                  </a:cubicBezTo>
                  <a:cubicBezTo>
                    <a:pt x="7851" y="1528"/>
                    <a:pt x="7854" y="1882"/>
                    <a:pt x="7639" y="2102"/>
                  </a:cubicBezTo>
                  <a:lnTo>
                    <a:pt x="5755" y="3986"/>
                  </a:lnTo>
                  <a:cubicBezTo>
                    <a:pt x="5532" y="4210"/>
                    <a:pt x="5532" y="4566"/>
                    <a:pt x="5755" y="4789"/>
                  </a:cubicBezTo>
                  <a:lnTo>
                    <a:pt x="7639" y="6673"/>
                  </a:lnTo>
                  <a:cubicBezTo>
                    <a:pt x="7854" y="6894"/>
                    <a:pt x="7851" y="7247"/>
                    <a:pt x="7633" y="7468"/>
                  </a:cubicBezTo>
                  <a:cubicBezTo>
                    <a:pt x="7522" y="7577"/>
                    <a:pt x="7377" y="7633"/>
                    <a:pt x="7232" y="7633"/>
                  </a:cubicBezTo>
                  <a:cubicBezTo>
                    <a:pt x="7090" y="7633"/>
                    <a:pt x="6948" y="7580"/>
                    <a:pt x="6839" y="7474"/>
                  </a:cubicBezTo>
                  <a:lnTo>
                    <a:pt x="6830" y="7468"/>
                  </a:lnTo>
                  <a:lnTo>
                    <a:pt x="4946" y="5650"/>
                  </a:lnTo>
                  <a:cubicBezTo>
                    <a:pt x="4836" y="5544"/>
                    <a:pt x="4695" y="5491"/>
                    <a:pt x="4554" y="5491"/>
                  </a:cubicBezTo>
                  <a:cubicBezTo>
                    <a:pt x="4412" y="5491"/>
                    <a:pt x="4271" y="5544"/>
                    <a:pt x="4161" y="5650"/>
                  </a:cubicBezTo>
                  <a:lnTo>
                    <a:pt x="2277" y="7468"/>
                  </a:lnTo>
                  <a:lnTo>
                    <a:pt x="2268" y="7474"/>
                  </a:lnTo>
                  <a:cubicBezTo>
                    <a:pt x="2159" y="7580"/>
                    <a:pt x="2017" y="7633"/>
                    <a:pt x="1875" y="7633"/>
                  </a:cubicBezTo>
                  <a:cubicBezTo>
                    <a:pt x="1730" y="7633"/>
                    <a:pt x="1585" y="7577"/>
                    <a:pt x="1474" y="7468"/>
                  </a:cubicBezTo>
                  <a:cubicBezTo>
                    <a:pt x="1256" y="7247"/>
                    <a:pt x="1253" y="6894"/>
                    <a:pt x="1468" y="6673"/>
                  </a:cubicBezTo>
                  <a:lnTo>
                    <a:pt x="3352" y="4789"/>
                  </a:lnTo>
                  <a:cubicBezTo>
                    <a:pt x="3575" y="4566"/>
                    <a:pt x="3575" y="4210"/>
                    <a:pt x="3352" y="3986"/>
                  </a:cubicBezTo>
                  <a:lnTo>
                    <a:pt x="1468" y="2102"/>
                  </a:lnTo>
                  <a:cubicBezTo>
                    <a:pt x="1253" y="1882"/>
                    <a:pt x="1256" y="1528"/>
                    <a:pt x="1474" y="1308"/>
                  </a:cubicBezTo>
                  <a:cubicBezTo>
                    <a:pt x="1585" y="1198"/>
                    <a:pt x="1730" y="1143"/>
                    <a:pt x="1875" y="1143"/>
                  </a:cubicBezTo>
                  <a:cubicBezTo>
                    <a:pt x="2017" y="1143"/>
                    <a:pt x="2159" y="1196"/>
                    <a:pt x="2268" y="1302"/>
                  </a:cubicBezTo>
                  <a:lnTo>
                    <a:pt x="2277" y="1308"/>
                  </a:lnTo>
                  <a:lnTo>
                    <a:pt x="4161" y="3126"/>
                  </a:lnTo>
                  <a:cubicBezTo>
                    <a:pt x="4271" y="3231"/>
                    <a:pt x="4412" y="3284"/>
                    <a:pt x="4554" y="3284"/>
                  </a:cubicBezTo>
                  <a:cubicBezTo>
                    <a:pt x="4695" y="3284"/>
                    <a:pt x="4836" y="3231"/>
                    <a:pt x="4946" y="3126"/>
                  </a:cubicBezTo>
                  <a:lnTo>
                    <a:pt x="6830" y="1308"/>
                  </a:lnTo>
                  <a:lnTo>
                    <a:pt x="6839" y="1302"/>
                  </a:lnTo>
                  <a:cubicBezTo>
                    <a:pt x="6948" y="1196"/>
                    <a:pt x="7090" y="1143"/>
                    <a:pt x="7232" y="1143"/>
                  </a:cubicBezTo>
                  <a:close/>
                  <a:moveTo>
                    <a:pt x="1865" y="0"/>
                  </a:moveTo>
                  <a:cubicBezTo>
                    <a:pt x="1430" y="0"/>
                    <a:pt x="995" y="166"/>
                    <a:pt x="664" y="499"/>
                  </a:cubicBezTo>
                  <a:cubicBezTo>
                    <a:pt x="0" y="1163"/>
                    <a:pt x="3" y="2241"/>
                    <a:pt x="667" y="2902"/>
                  </a:cubicBezTo>
                  <a:lnTo>
                    <a:pt x="2153" y="4388"/>
                  </a:lnTo>
                  <a:lnTo>
                    <a:pt x="667" y="5873"/>
                  </a:lnTo>
                  <a:cubicBezTo>
                    <a:pt x="0" y="6535"/>
                    <a:pt x="0" y="7610"/>
                    <a:pt x="661" y="8274"/>
                  </a:cubicBezTo>
                  <a:cubicBezTo>
                    <a:pt x="995" y="8607"/>
                    <a:pt x="1431" y="8774"/>
                    <a:pt x="1868" y="8774"/>
                  </a:cubicBezTo>
                  <a:cubicBezTo>
                    <a:pt x="2301" y="8774"/>
                    <a:pt x="2734" y="8609"/>
                    <a:pt x="3065" y="8280"/>
                  </a:cubicBezTo>
                  <a:lnTo>
                    <a:pt x="4554" y="6846"/>
                  </a:lnTo>
                  <a:lnTo>
                    <a:pt x="6042" y="8280"/>
                  </a:lnTo>
                  <a:cubicBezTo>
                    <a:pt x="6373" y="8609"/>
                    <a:pt x="6806" y="8774"/>
                    <a:pt x="7239" y="8774"/>
                  </a:cubicBezTo>
                  <a:cubicBezTo>
                    <a:pt x="7675" y="8774"/>
                    <a:pt x="8111" y="8607"/>
                    <a:pt x="8443" y="8274"/>
                  </a:cubicBezTo>
                  <a:cubicBezTo>
                    <a:pt x="9104" y="7610"/>
                    <a:pt x="9104" y="6535"/>
                    <a:pt x="8440" y="5873"/>
                  </a:cubicBezTo>
                  <a:lnTo>
                    <a:pt x="6957" y="4388"/>
                  </a:lnTo>
                  <a:lnTo>
                    <a:pt x="8440" y="2902"/>
                  </a:lnTo>
                  <a:cubicBezTo>
                    <a:pt x="8760" y="2585"/>
                    <a:pt x="8938" y="2153"/>
                    <a:pt x="8938" y="1703"/>
                  </a:cubicBezTo>
                  <a:cubicBezTo>
                    <a:pt x="8938" y="1018"/>
                    <a:pt x="8524" y="399"/>
                    <a:pt x="7893" y="133"/>
                  </a:cubicBezTo>
                  <a:cubicBezTo>
                    <a:pt x="7682" y="46"/>
                    <a:pt x="7460" y="3"/>
                    <a:pt x="7239" y="3"/>
                  </a:cubicBezTo>
                  <a:cubicBezTo>
                    <a:pt x="6799" y="3"/>
                    <a:pt x="6366" y="174"/>
                    <a:pt x="6042" y="496"/>
                  </a:cubicBezTo>
                  <a:lnTo>
                    <a:pt x="4554" y="1930"/>
                  </a:lnTo>
                  <a:lnTo>
                    <a:pt x="3065" y="496"/>
                  </a:lnTo>
                  <a:cubicBezTo>
                    <a:pt x="2733" y="165"/>
                    <a:pt x="2299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2441" name="Google Shape;2441;p34"/>
          <p:cNvGrpSpPr/>
          <p:nvPr/>
        </p:nvGrpSpPr>
        <p:grpSpPr>
          <a:xfrm>
            <a:off x="5942181" y="3957301"/>
            <a:ext cx="308234" cy="308234"/>
            <a:chOff x="1487200" y="4993750"/>
            <a:chExt cx="483125" cy="483125"/>
          </a:xfrm>
        </p:grpSpPr>
        <p:sp>
          <p:nvSpPr>
            <p:cNvPr id="2442" name="Google Shape;2442;p34"/>
            <p:cNvSpPr/>
            <p:nvPr/>
          </p:nvSpPr>
          <p:spPr>
            <a:xfrm>
              <a:off x="148720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2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2"/>
                    <a:pt x="11822" y="18193"/>
                    <a:pt x="9661" y="18193"/>
                  </a:cubicBezTo>
                  <a:cubicBezTo>
                    <a:pt x="7500" y="18193"/>
                    <a:pt x="5340" y="17352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0" y="1133"/>
                    <a:pt x="9662" y="1133"/>
                  </a:cubicBezTo>
                  <a:close/>
                  <a:moveTo>
                    <a:pt x="9662" y="1"/>
                  </a:moveTo>
                  <a:cubicBezTo>
                    <a:pt x="7117" y="1"/>
                    <a:pt x="4698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8" y="18310"/>
                    <a:pt x="7117" y="19325"/>
                    <a:pt x="9662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43" name="Google Shape;2443;p34"/>
            <p:cNvSpPr/>
            <p:nvPr/>
          </p:nvSpPr>
          <p:spPr>
            <a:xfrm>
              <a:off x="1602600" y="5143950"/>
              <a:ext cx="250350" cy="182725"/>
            </a:xfrm>
            <a:custGeom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444" name="Google Shape;2444;p34">
            <a:hlinkClick r:id="rId3" action="ppaction://hlinksldjump?num=2"/>
          </p:cNvPr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Monthly Planner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445" name="Google Shape;2445;p34">
            <a:hlinkClick action="ppaction://hlinkshowjump?jump=previous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2449"/>
        <p:cNvGrpSpPr/>
        <p:nvPr/>
      </p:nvGrpSpPr>
      <p:grpSpPr>
        <a:xfrm>
          <a:off x="0" y="0"/>
          <a:ext cx="0" cy="0"/>
        </a:xfrm>
      </p:grpSpPr>
      <p:sp>
        <p:nvSpPr>
          <p:cNvPr id="2450" name="Google Shape;2450;p35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51" name="Google Shape;2451;p35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452" name="Google Shape;2452;p35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53" name="Google Shape;2453;p35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454" name="Google Shape;2454;p35">
            <a:hlinkClick r:id="rId4" action="ppaction://hlinksldjump?num=5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55" name="Google Shape;2455;p35">
            <a:hlinkClick r:id="rId4" action="ppaction://hlinksldjump?num=5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456" name="Google Shape;2456;p35"/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57" name="Google Shape;2457;p35"/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458" name="Google Shape;2458;p35"/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59" name="Google Shape;2459;p35"/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460" name="Google Shape;2460;p35"/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61" name="Google Shape;2461;p35"/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462" name="Google Shape;2462;p35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63" name="Google Shape;2463;p35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464" name="Google Shape;2464;p35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65" name="Google Shape;2465;p35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466" name="Google Shape;2466;p35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67" name="Google Shape;2467;p35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468" name="Google Shape;2468;p35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69" name="Google Shape;2469;p35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470" name="Google Shape;2470;p35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71" name="Google Shape;2471;p35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472" name="Google Shape;2472;p35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73" name="Google Shape;2473;p35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474" name="Google Shape;2474;p35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75" name="Google Shape;2475;p35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476" name="Google Shape;2476;p35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2477" name="Google Shape;2477;p35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78" name="Google Shape;2478;p35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79" name="Google Shape;2479;p35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80" name="Google Shape;2480;p35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81" name="Google Shape;2481;p35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82" name="Google Shape;2482;p35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83" name="Google Shape;2483;p35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84" name="Google Shape;2484;p35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85" name="Google Shape;2485;p35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86" name="Google Shape;2486;p35">
              <a:hlinkClick r:id="rId4" action="ppaction://hlinksldjump?num=5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487" name="Google Shape;2487;p35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88" name="Google Shape;2488;p35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489" name="Google Shape;2489;p35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2490" name="Google Shape;2490;p35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91" name="Google Shape;2491;p35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92" name="Google Shape;2492;p35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493" name="Google Shape;2493;p35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94" name="Google Shape;2494;p35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495" name="Google Shape;2495;p35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2496" name="Google Shape;2496;p35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97" name="Google Shape;2497;p35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498" name="Google Shape;2498;p35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499" name="Google Shape;2499;p35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500" name="Google Shape;2500;p35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2501" name="Google Shape;2501;p35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02" name="Google Shape;2502;p35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503" name="Google Shape;2503;p35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04" name="Google Shape;2504;p35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505" name="Google Shape;2505;p35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2506" name="Google Shape;2506;p35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07" name="Google Shape;2507;p35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08" name="Google Shape;2508;p35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09" name="Google Shape;2509;p35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10" name="Google Shape;2510;p35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11" name="Google Shape;2511;p35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12" name="Google Shape;2512;p35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513" name="Google Shape;2513;p35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14" name="Google Shape;2514;p35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15" name="Google Shape;2515;p35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2516" name="Google Shape;2516;p35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2517" name="Google Shape;2517;p35"/>
          <p:cNvGraphicFramePr>
            <a:graphicFrameLocks noGrp="1"/>
          </p:cNvGraphicFramePr>
          <p:nvPr/>
        </p:nvGraphicFramePr>
        <p:xfrm>
          <a:off x="594700" y="1646771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1067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8467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3350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335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335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335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572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2518" name="Google Shape;2518;p35"/>
          <p:cNvGrpSpPr/>
          <p:nvPr/>
        </p:nvGrpSpPr>
        <p:grpSpPr>
          <a:xfrm>
            <a:off x="1001334" y="3194904"/>
            <a:ext cx="225403" cy="265190"/>
            <a:chOff x="-46753100" y="1965500"/>
            <a:chExt cx="263075" cy="300125"/>
          </a:xfrm>
        </p:grpSpPr>
        <p:sp>
          <p:nvSpPr>
            <p:cNvPr id="2519" name="Google Shape;2519;p35"/>
            <p:cNvSpPr/>
            <p:nvPr/>
          </p:nvSpPr>
          <p:spPr>
            <a:xfrm>
              <a:off x="-46647574" y="2034825"/>
              <a:ext cx="53575" cy="53575"/>
            </a:xfrm>
            <a:custGeom>
              <a:rect l="l" t="t" r="r" b="b"/>
              <a:pathLst>
                <a:path w="2143" h="2143" extrusionOk="0">
                  <a:moveTo>
                    <a:pt x="1072" y="756"/>
                  </a:moveTo>
                  <a:cubicBezTo>
                    <a:pt x="1261" y="756"/>
                    <a:pt x="1418" y="914"/>
                    <a:pt x="1418" y="1103"/>
                  </a:cubicBezTo>
                  <a:cubicBezTo>
                    <a:pt x="1418" y="1323"/>
                    <a:pt x="1261" y="1481"/>
                    <a:pt x="1072" y="1481"/>
                  </a:cubicBezTo>
                  <a:cubicBezTo>
                    <a:pt x="883" y="1481"/>
                    <a:pt x="725" y="1323"/>
                    <a:pt x="725" y="1103"/>
                  </a:cubicBezTo>
                  <a:cubicBezTo>
                    <a:pt x="725" y="914"/>
                    <a:pt x="883" y="756"/>
                    <a:pt x="1072" y="756"/>
                  </a:cubicBezTo>
                  <a:close/>
                  <a:moveTo>
                    <a:pt x="1072" y="0"/>
                  </a:moveTo>
                  <a:cubicBezTo>
                    <a:pt x="473" y="0"/>
                    <a:pt x="1" y="473"/>
                    <a:pt x="1" y="1071"/>
                  </a:cubicBezTo>
                  <a:cubicBezTo>
                    <a:pt x="1" y="1670"/>
                    <a:pt x="473" y="2143"/>
                    <a:pt x="1072" y="2143"/>
                  </a:cubicBezTo>
                  <a:cubicBezTo>
                    <a:pt x="1670" y="2143"/>
                    <a:pt x="2143" y="1670"/>
                    <a:pt x="2143" y="1071"/>
                  </a:cubicBezTo>
                  <a:cubicBezTo>
                    <a:pt x="2143" y="473"/>
                    <a:pt x="1670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20" name="Google Shape;2520;p35"/>
            <p:cNvSpPr/>
            <p:nvPr/>
          </p:nvSpPr>
          <p:spPr>
            <a:xfrm>
              <a:off x="-46753100" y="1965500"/>
              <a:ext cx="263075" cy="300125"/>
            </a:xfrm>
            <a:custGeom>
              <a:rect l="l" t="t" r="r" b="b"/>
              <a:pathLst>
                <a:path w="10523" h="12005" extrusionOk="0">
                  <a:moveTo>
                    <a:pt x="5293" y="694"/>
                  </a:moveTo>
                  <a:cubicBezTo>
                    <a:pt x="5765" y="694"/>
                    <a:pt x="6175" y="977"/>
                    <a:pt x="6270" y="1419"/>
                  </a:cubicBezTo>
                  <a:lnTo>
                    <a:pt x="4316" y="1419"/>
                  </a:lnTo>
                  <a:cubicBezTo>
                    <a:pt x="4442" y="977"/>
                    <a:pt x="4820" y="694"/>
                    <a:pt x="5293" y="694"/>
                  </a:cubicBezTo>
                  <a:close/>
                  <a:moveTo>
                    <a:pt x="3875" y="5766"/>
                  </a:moveTo>
                  <a:lnTo>
                    <a:pt x="5135" y="7026"/>
                  </a:lnTo>
                  <a:lnTo>
                    <a:pt x="2615" y="7026"/>
                  </a:lnTo>
                  <a:lnTo>
                    <a:pt x="3875" y="5766"/>
                  </a:lnTo>
                  <a:close/>
                  <a:moveTo>
                    <a:pt x="6679" y="5766"/>
                  </a:moveTo>
                  <a:lnTo>
                    <a:pt x="7939" y="7026"/>
                  </a:lnTo>
                  <a:lnTo>
                    <a:pt x="6144" y="7026"/>
                  </a:lnTo>
                  <a:lnTo>
                    <a:pt x="5797" y="6711"/>
                  </a:lnTo>
                  <a:lnTo>
                    <a:pt x="6679" y="5766"/>
                  </a:lnTo>
                  <a:close/>
                  <a:moveTo>
                    <a:pt x="8758" y="2112"/>
                  </a:moveTo>
                  <a:cubicBezTo>
                    <a:pt x="8947" y="2112"/>
                    <a:pt x="9105" y="2269"/>
                    <a:pt x="9105" y="2458"/>
                  </a:cubicBezTo>
                  <a:lnTo>
                    <a:pt x="9105" y="7089"/>
                  </a:lnTo>
                  <a:lnTo>
                    <a:pt x="8916" y="7089"/>
                  </a:lnTo>
                  <a:lnTo>
                    <a:pt x="6900" y="5073"/>
                  </a:lnTo>
                  <a:cubicBezTo>
                    <a:pt x="6825" y="4999"/>
                    <a:pt x="6744" y="4966"/>
                    <a:pt x="6662" y="4966"/>
                  </a:cubicBezTo>
                  <a:cubicBezTo>
                    <a:pt x="6571" y="4966"/>
                    <a:pt x="6479" y="5007"/>
                    <a:pt x="6396" y="5073"/>
                  </a:cubicBezTo>
                  <a:lnTo>
                    <a:pt x="5293" y="6239"/>
                  </a:lnTo>
                  <a:lnTo>
                    <a:pt x="4127" y="5073"/>
                  </a:lnTo>
                  <a:cubicBezTo>
                    <a:pt x="4064" y="5010"/>
                    <a:pt x="3970" y="4979"/>
                    <a:pt x="3871" y="4979"/>
                  </a:cubicBezTo>
                  <a:cubicBezTo>
                    <a:pt x="3773" y="4979"/>
                    <a:pt x="3670" y="5010"/>
                    <a:pt x="3592" y="5073"/>
                  </a:cubicBezTo>
                  <a:lnTo>
                    <a:pt x="1607" y="7089"/>
                  </a:lnTo>
                  <a:lnTo>
                    <a:pt x="1386" y="7089"/>
                  </a:lnTo>
                  <a:lnTo>
                    <a:pt x="1386" y="2458"/>
                  </a:lnTo>
                  <a:cubicBezTo>
                    <a:pt x="1449" y="2269"/>
                    <a:pt x="1607" y="2112"/>
                    <a:pt x="1764" y="2112"/>
                  </a:cubicBezTo>
                  <a:close/>
                  <a:moveTo>
                    <a:pt x="9168" y="7751"/>
                  </a:moveTo>
                  <a:lnTo>
                    <a:pt x="9168" y="8444"/>
                  </a:lnTo>
                  <a:lnTo>
                    <a:pt x="1449" y="8444"/>
                  </a:lnTo>
                  <a:lnTo>
                    <a:pt x="1449" y="7751"/>
                  </a:lnTo>
                  <a:close/>
                  <a:moveTo>
                    <a:pt x="7782" y="9137"/>
                  </a:moveTo>
                  <a:lnTo>
                    <a:pt x="7971" y="9830"/>
                  </a:lnTo>
                  <a:lnTo>
                    <a:pt x="2552" y="9830"/>
                  </a:lnTo>
                  <a:lnTo>
                    <a:pt x="2709" y="9137"/>
                  </a:lnTo>
                  <a:close/>
                  <a:moveTo>
                    <a:pt x="5261" y="1"/>
                  </a:moveTo>
                  <a:cubicBezTo>
                    <a:pt x="4411" y="1"/>
                    <a:pt x="3686" y="568"/>
                    <a:pt x="3529" y="1419"/>
                  </a:cubicBezTo>
                  <a:lnTo>
                    <a:pt x="1764" y="1419"/>
                  </a:lnTo>
                  <a:cubicBezTo>
                    <a:pt x="1166" y="1419"/>
                    <a:pt x="693" y="1891"/>
                    <a:pt x="693" y="2458"/>
                  </a:cubicBezTo>
                  <a:lnTo>
                    <a:pt x="693" y="8444"/>
                  </a:lnTo>
                  <a:lnTo>
                    <a:pt x="347" y="8444"/>
                  </a:lnTo>
                  <a:cubicBezTo>
                    <a:pt x="158" y="8444"/>
                    <a:pt x="0" y="8602"/>
                    <a:pt x="0" y="8822"/>
                  </a:cubicBezTo>
                  <a:cubicBezTo>
                    <a:pt x="0" y="9011"/>
                    <a:pt x="158" y="9169"/>
                    <a:pt x="347" y="9169"/>
                  </a:cubicBezTo>
                  <a:lnTo>
                    <a:pt x="1985" y="9169"/>
                  </a:lnTo>
                  <a:cubicBezTo>
                    <a:pt x="1922" y="9484"/>
                    <a:pt x="1481" y="11217"/>
                    <a:pt x="1418" y="11563"/>
                  </a:cubicBezTo>
                  <a:cubicBezTo>
                    <a:pt x="1355" y="11752"/>
                    <a:pt x="1481" y="11973"/>
                    <a:pt x="1670" y="12004"/>
                  </a:cubicBezTo>
                  <a:lnTo>
                    <a:pt x="1764" y="12004"/>
                  </a:lnTo>
                  <a:cubicBezTo>
                    <a:pt x="1922" y="12004"/>
                    <a:pt x="2079" y="11878"/>
                    <a:pt x="2111" y="11721"/>
                  </a:cubicBezTo>
                  <a:lnTo>
                    <a:pt x="2394" y="10586"/>
                  </a:lnTo>
                  <a:lnTo>
                    <a:pt x="8128" y="10586"/>
                  </a:lnTo>
                  <a:lnTo>
                    <a:pt x="8412" y="11721"/>
                  </a:lnTo>
                  <a:cubicBezTo>
                    <a:pt x="8443" y="11878"/>
                    <a:pt x="8601" y="12004"/>
                    <a:pt x="8758" y="12004"/>
                  </a:cubicBezTo>
                  <a:lnTo>
                    <a:pt x="8853" y="12004"/>
                  </a:lnTo>
                  <a:cubicBezTo>
                    <a:pt x="9042" y="11973"/>
                    <a:pt x="9168" y="11752"/>
                    <a:pt x="9105" y="11563"/>
                  </a:cubicBezTo>
                  <a:cubicBezTo>
                    <a:pt x="9042" y="11217"/>
                    <a:pt x="8601" y="9484"/>
                    <a:pt x="8538" y="9169"/>
                  </a:cubicBezTo>
                  <a:lnTo>
                    <a:pt x="10176" y="9169"/>
                  </a:lnTo>
                  <a:cubicBezTo>
                    <a:pt x="10365" y="9169"/>
                    <a:pt x="10523" y="9011"/>
                    <a:pt x="10523" y="8822"/>
                  </a:cubicBezTo>
                  <a:cubicBezTo>
                    <a:pt x="10523" y="8602"/>
                    <a:pt x="10365" y="8444"/>
                    <a:pt x="10176" y="8444"/>
                  </a:cubicBezTo>
                  <a:lnTo>
                    <a:pt x="9830" y="8444"/>
                  </a:lnTo>
                  <a:lnTo>
                    <a:pt x="9830" y="2458"/>
                  </a:lnTo>
                  <a:cubicBezTo>
                    <a:pt x="9830" y="1891"/>
                    <a:pt x="9357" y="1419"/>
                    <a:pt x="8758" y="1419"/>
                  </a:cubicBezTo>
                  <a:lnTo>
                    <a:pt x="6994" y="1419"/>
                  </a:lnTo>
                  <a:cubicBezTo>
                    <a:pt x="6837" y="631"/>
                    <a:pt x="6144" y="1"/>
                    <a:pt x="52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521" name="Google Shape;2521;p35"/>
          <p:cNvGrpSpPr/>
          <p:nvPr/>
        </p:nvGrpSpPr>
        <p:grpSpPr>
          <a:xfrm>
            <a:off x="4175765" y="2307087"/>
            <a:ext cx="310890" cy="269442"/>
            <a:chOff x="-46033224" y="1982825"/>
            <a:chExt cx="300900" cy="263900"/>
          </a:xfrm>
        </p:grpSpPr>
        <p:sp>
          <p:nvSpPr>
            <p:cNvPr id="2522" name="Google Shape;2522;p35"/>
            <p:cNvSpPr/>
            <p:nvPr/>
          </p:nvSpPr>
          <p:spPr>
            <a:xfrm>
              <a:off x="-45962326" y="2053725"/>
              <a:ext cx="157525" cy="157550"/>
            </a:xfrm>
            <a:custGeom>
              <a:rect l="l" t="t" r="r" b="b"/>
              <a:pathLst>
                <a:path w="6301" h="6302" extrusionOk="0">
                  <a:moveTo>
                    <a:pt x="3151" y="725"/>
                  </a:moveTo>
                  <a:cubicBezTo>
                    <a:pt x="4505" y="725"/>
                    <a:pt x="5608" y="1828"/>
                    <a:pt x="5608" y="3151"/>
                  </a:cubicBezTo>
                  <a:cubicBezTo>
                    <a:pt x="5608" y="4506"/>
                    <a:pt x="4505" y="5608"/>
                    <a:pt x="3151" y="5608"/>
                  </a:cubicBezTo>
                  <a:cubicBezTo>
                    <a:pt x="1827" y="5608"/>
                    <a:pt x="725" y="4474"/>
                    <a:pt x="725" y="3151"/>
                  </a:cubicBezTo>
                  <a:cubicBezTo>
                    <a:pt x="725" y="1828"/>
                    <a:pt x="1827" y="725"/>
                    <a:pt x="3151" y="725"/>
                  </a:cubicBezTo>
                  <a:close/>
                  <a:moveTo>
                    <a:pt x="3151" y="0"/>
                  </a:moveTo>
                  <a:cubicBezTo>
                    <a:pt x="1418" y="0"/>
                    <a:pt x="0" y="1418"/>
                    <a:pt x="0" y="3151"/>
                  </a:cubicBezTo>
                  <a:cubicBezTo>
                    <a:pt x="0" y="4884"/>
                    <a:pt x="1418" y="6301"/>
                    <a:pt x="3151" y="6301"/>
                  </a:cubicBezTo>
                  <a:cubicBezTo>
                    <a:pt x="4883" y="6301"/>
                    <a:pt x="6301" y="4884"/>
                    <a:pt x="6301" y="3151"/>
                  </a:cubicBezTo>
                  <a:cubicBezTo>
                    <a:pt x="6301" y="1418"/>
                    <a:pt x="4883" y="0"/>
                    <a:pt x="31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23" name="Google Shape;2523;p35"/>
            <p:cNvSpPr/>
            <p:nvPr/>
          </p:nvSpPr>
          <p:spPr>
            <a:xfrm>
              <a:off x="-45927674" y="2088375"/>
              <a:ext cx="89025" cy="88250"/>
            </a:xfrm>
            <a:custGeom>
              <a:rect l="l" t="t" r="r" b="b"/>
              <a:pathLst>
                <a:path w="3560" h="3530" extrusionOk="0">
                  <a:moveTo>
                    <a:pt x="1765" y="694"/>
                  </a:moveTo>
                  <a:cubicBezTo>
                    <a:pt x="2363" y="694"/>
                    <a:pt x="2836" y="1166"/>
                    <a:pt x="2836" y="1765"/>
                  </a:cubicBezTo>
                  <a:cubicBezTo>
                    <a:pt x="2804" y="2363"/>
                    <a:pt x="2332" y="2836"/>
                    <a:pt x="1765" y="2836"/>
                  </a:cubicBezTo>
                  <a:cubicBezTo>
                    <a:pt x="1197" y="2836"/>
                    <a:pt x="725" y="2363"/>
                    <a:pt x="725" y="1765"/>
                  </a:cubicBezTo>
                  <a:cubicBezTo>
                    <a:pt x="725" y="1166"/>
                    <a:pt x="1197" y="694"/>
                    <a:pt x="1765" y="694"/>
                  </a:cubicBezTo>
                  <a:close/>
                  <a:moveTo>
                    <a:pt x="1765" y="1"/>
                  </a:moveTo>
                  <a:cubicBezTo>
                    <a:pt x="788" y="1"/>
                    <a:pt x="0" y="788"/>
                    <a:pt x="0" y="1765"/>
                  </a:cubicBezTo>
                  <a:cubicBezTo>
                    <a:pt x="0" y="2741"/>
                    <a:pt x="788" y="3529"/>
                    <a:pt x="1765" y="3529"/>
                  </a:cubicBezTo>
                  <a:cubicBezTo>
                    <a:pt x="2773" y="3529"/>
                    <a:pt x="3560" y="2741"/>
                    <a:pt x="3560" y="1765"/>
                  </a:cubicBezTo>
                  <a:cubicBezTo>
                    <a:pt x="3497" y="788"/>
                    <a:pt x="2710" y="1"/>
                    <a:pt x="17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24" name="Google Shape;2524;p35"/>
            <p:cNvSpPr/>
            <p:nvPr/>
          </p:nvSpPr>
          <p:spPr>
            <a:xfrm>
              <a:off x="-46033224" y="1982825"/>
              <a:ext cx="300900" cy="263900"/>
            </a:xfrm>
            <a:custGeom>
              <a:rect l="l" t="t" r="r" b="b"/>
              <a:pathLst>
                <a:path w="12036" h="10556" extrusionOk="0">
                  <a:moveTo>
                    <a:pt x="7184" y="726"/>
                  </a:moveTo>
                  <a:lnTo>
                    <a:pt x="7530" y="1419"/>
                  </a:lnTo>
                  <a:lnTo>
                    <a:pt x="4474" y="1419"/>
                  </a:lnTo>
                  <a:lnTo>
                    <a:pt x="4821" y="726"/>
                  </a:lnTo>
                  <a:close/>
                  <a:moveTo>
                    <a:pt x="694" y="3750"/>
                  </a:moveTo>
                  <a:lnTo>
                    <a:pt x="1387" y="4097"/>
                  </a:lnTo>
                  <a:lnTo>
                    <a:pt x="1387" y="7877"/>
                  </a:lnTo>
                  <a:lnTo>
                    <a:pt x="694" y="8224"/>
                  </a:lnTo>
                  <a:lnTo>
                    <a:pt x="694" y="3750"/>
                  </a:lnTo>
                  <a:close/>
                  <a:moveTo>
                    <a:pt x="11279" y="3750"/>
                  </a:moveTo>
                  <a:lnTo>
                    <a:pt x="11279" y="8224"/>
                  </a:lnTo>
                  <a:lnTo>
                    <a:pt x="10555" y="7877"/>
                  </a:lnTo>
                  <a:lnTo>
                    <a:pt x="10555" y="4097"/>
                  </a:lnTo>
                  <a:lnTo>
                    <a:pt x="11279" y="3750"/>
                  </a:lnTo>
                  <a:close/>
                  <a:moveTo>
                    <a:pt x="10933" y="2175"/>
                  </a:moveTo>
                  <a:cubicBezTo>
                    <a:pt x="11122" y="2175"/>
                    <a:pt x="11279" y="2332"/>
                    <a:pt x="11279" y="2521"/>
                  </a:cubicBezTo>
                  <a:lnTo>
                    <a:pt x="11279" y="2994"/>
                  </a:lnTo>
                  <a:lnTo>
                    <a:pt x="10051" y="3592"/>
                  </a:lnTo>
                  <a:cubicBezTo>
                    <a:pt x="9925" y="3655"/>
                    <a:pt x="9862" y="3781"/>
                    <a:pt x="9862" y="3908"/>
                  </a:cubicBezTo>
                  <a:lnTo>
                    <a:pt x="9862" y="8098"/>
                  </a:lnTo>
                  <a:cubicBezTo>
                    <a:pt x="9862" y="8224"/>
                    <a:pt x="9925" y="8350"/>
                    <a:pt x="10051" y="8444"/>
                  </a:cubicBezTo>
                  <a:lnTo>
                    <a:pt x="11279" y="9011"/>
                  </a:lnTo>
                  <a:lnTo>
                    <a:pt x="11279" y="9484"/>
                  </a:lnTo>
                  <a:cubicBezTo>
                    <a:pt x="11279" y="9704"/>
                    <a:pt x="11122" y="9830"/>
                    <a:pt x="10933" y="9830"/>
                  </a:cubicBezTo>
                  <a:lnTo>
                    <a:pt x="1040" y="9830"/>
                  </a:lnTo>
                  <a:cubicBezTo>
                    <a:pt x="851" y="9830"/>
                    <a:pt x="694" y="9673"/>
                    <a:pt x="694" y="9484"/>
                  </a:cubicBezTo>
                  <a:lnTo>
                    <a:pt x="694" y="9011"/>
                  </a:lnTo>
                  <a:lnTo>
                    <a:pt x="1891" y="8444"/>
                  </a:lnTo>
                  <a:cubicBezTo>
                    <a:pt x="2017" y="8350"/>
                    <a:pt x="2111" y="8224"/>
                    <a:pt x="2111" y="8098"/>
                  </a:cubicBezTo>
                  <a:lnTo>
                    <a:pt x="2111" y="3908"/>
                  </a:lnTo>
                  <a:cubicBezTo>
                    <a:pt x="2111" y="3781"/>
                    <a:pt x="2017" y="3655"/>
                    <a:pt x="1891" y="3592"/>
                  </a:cubicBezTo>
                  <a:lnTo>
                    <a:pt x="694" y="2994"/>
                  </a:lnTo>
                  <a:lnTo>
                    <a:pt x="694" y="2521"/>
                  </a:lnTo>
                  <a:cubicBezTo>
                    <a:pt x="694" y="2332"/>
                    <a:pt x="851" y="2175"/>
                    <a:pt x="1040" y="2175"/>
                  </a:cubicBezTo>
                  <a:close/>
                  <a:moveTo>
                    <a:pt x="4632" y="1"/>
                  </a:moveTo>
                  <a:cubicBezTo>
                    <a:pt x="4506" y="1"/>
                    <a:pt x="4380" y="95"/>
                    <a:pt x="4317" y="190"/>
                  </a:cubicBezTo>
                  <a:lnTo>
                    <a:pt x="3718" y="1419"/>
                  </a:lnTo>
                  <a:lnTo>
                    <a:pt x="2143" y="1419"/>
                  </a:lnTo>
                  <a:lnTo>
                    <a:pt x="2143" y="1072"/>
                  </a:lnTo>
                  <a:cubicBezTo>
                    <a:pt x="2143" y="883"/>
                    <a:pt x="1985" y="694"/>
                    <a:pt x="1796" y="694"/>
                  </a:cubicBezTo>
                  <a:cubicBezTo>
                    <a:pt x="1576" y="694"/>
                    <a:pt x="1418" y="883"/>
                    <a:pt x="1418" y="1072"/>
                  </a:cubicBezTo>
                  <a:lnTo>
                    <a:pt x="1418" y="1419"/>
                  </a:lnTo>
                  <a:lnTo>
                    <a:pt x="1072" y="1419"/>
                  </a:lnTo>
                  <a:cubicBezTo>
                    <a:pt x="473" y="1419"/>
                    <a:pt x="1" y="1891"/>
                    <a:pt x="1" y="2490"/>
                  </a:cubicBezTo>
                  <a:lnTo>
                    <a:pt x="1" y="9484"/>
                  </a:lnTo>
                  <a:cubicBezTo>
                    <a:pt x="1" y="10082"/>
                    <a:pt x="473" y="10555"/>
                    <a:pt x="1072" y="10555"/>
                  </a:cubicBezTo>
                  <a:lnTo>
                    <a:pt x="10964" y="10555"/>
                  </a:lnTo>
                  <a:cubicBezTo>
                    <a:pt x="11563" y="10555"/>
                    <a:pt x="12035" y="10082"/>
                    <a:pt x="12035" y="9484"/>
                  </a:cubicBezTo>
                  <a:lnTo>
                    <a:pt x="12035" y="2490"/>
                  </a:lnTo>
                  <a:cubicBezTo>
                    <a:pt x="12004" y="1891"/>
                    <a:pt x="11500" y="1419"/>
                    <a:pt x="10933" y="1419"/>
                  </a:cubicBezTo>
                  <a:lnTo>
                    <a:pt x="8318" y="1419"/>
                  </a:lnTo>
                  <a:lnTo>
                    <a:pt x="7719" y="190"/>
                  </a:lnTo>
                  <a:cubicBezTo>
                    <a:pt x="7656" y="95"/>
                    <a:pt x="7530" y="1"/>
                    <a:pt x="7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525" name="Google Shape;2525;p35"/>
          <p:cNvGrpSpPr/>
          <p:nvPr/>
        </p:nvGrpSpPr>
        <p:grpSpPr>
          <a:xfrm>
            <a:off x="2106307" y="3194910"/>
            <a:ext cx="225402" cy="265180"/>
            <a:chOff x="-49398749" y="2684600"/>
            <a:chExt cx="263875" cy="302475"/>
          </a:xfrm>
        </p:grpSpPr>
        <p:sp>
          <p:nvSpPr>
            <p:cNvPr id="2526" name="Google Shape;2526;p35"/>
            <p:cNvSpPr/>
            <p:nvPr/>
          </p:nvSpPr>
          <p:spPr>
            <a:xfrm>
              <a:off x="-49294774" y="2684600"/>
              <a:ext cx="73275" cy="299325"/>
            </a:xfrm>
            <a:custGeom>
              <a:rect l="l" t="t" r="r" b="b"/>
              <a:pathLst>
                <a:path w="2931" h="11973" extrusionOk="0">
                  <a:moveTo>
                    <a:pt x="1481" y="1387"/>
                  </a:moveTo>
                  <a:lnTo>
                    <a:pt x="2017" y="2836"/>
                  </a:lnTo>
                  <a:lnTo>
                    <a:pt x="914" y="2836"/>
                  </a:lnTo>
                  <a:lnTo>
                    <a:pt x="1481" y="1387"/>
                  </a:lnTo>
                  <a:close/>
                  <a:moveTo>
                    <a:pt x="2174" y="3529"/>
                  </a:moveTo>
                  <a:lnTo>
                    <a:pt x="2174" y="9893"/>
                  </a:lnTo>
                  <a:lnTo>
                    <a:pt x="757" y="9893"/>
                  </a:lnTo>
                  <a:lnTo>
                    <a:pt x="757" y="3529"/>
                  </a:lnTo>
                  <a:close/>
                  <a:moveTo>
                    <a:pt x="2174" y="10586"/>
                  </a:moveTo>
                  <a:lnTo>
                    <a:pt x="2174" y="10964"/>
                  </a:lnTo>
                  <a:cubicBezTo>
                    <a:pt x="2143" y="11153"/>
                    <a:pt x="1985" y="11311"/>
                    <a:pt x="1828" y="11311"/>
                  </a:cubicBezTo>
                  <a:lnTo>
                    <a:pt x="1103" y="11311"/>
                  </a:lnTo>
                  <a:cubicBezTo>
                    <a:pt x="914" y="11311"/>
                    <a:pt x="757" y="11153"/>
                    <a:pt x="757" y="10964"/>
                  </a:cubicBezTo>
                  <a:lnTo>
                    <a:pt x="757" y="10586"/>
                  </a:lnTo>
                  <a:close/>
                  <a:moveTo>
                    <a:pt x="1450" y="1"/>
                  </a:moveTo>
                  <a:cubicBezTo>
                    <a:pt x="1355" y="1"/>
                    <a:pt x="1198" y="95"/>
                    <a:pt x="1135" y="253"/>
                  </a:cubicBezTo>
                  <a:cubicBezTo>
                    <a:pt x="1" y="3246"/>
                    <a:pt x="95" y="3088"/>
                    <a:pt x="95" y="3151"/>
                  </a:cubicBezTo>
                  <a:lnTo>
                    <a:pt x="95" y="10933"/>
                  </a:lnTo>
                  <a:cubicBezTo>
                    <a:pt x="95" y="11500"/>
                    <a:pt x="568" y="11973"/>
                    <a:pt x="1135" y="11973"/>
                  </a:cubicBezTo>
                  <a:lnTo>
                    <a:pt x="1859" y="11973"/>
                  </a:lnTo>
                  <a:cubicBezTo>
                    <a:pt x="2458" y="11973"/>
                    <a:pt x="2931" y="11500"/>
                    <a:pt x="2931" y="10933"/>
                  </a:cubicBezTo>
                  <a:lnTo>
                    <a:pt x="2931" y="3120"/>
                  </a:lnTo>
                  <a:cubicBezTo>
                    <a:pt x="2836" y="3088"/>
                    <a:pt x="2931" y="3277"/>
                    <a:pt x="1765" y="253"/>
                  </a:cubicBezTo>
                  <a:cubicBezTo>
                    <a:pt x="1733" y="127"/>
                    <a:pt x="1576" y="1"/>
                    <a:pt x="14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27" name="Google Shape;2527;p35"/>
            <p:cNvSpPr/>
            <p:nvPr/>
          </p:nvSpPr>
          <p:spPr>
            <a:xfrm>
              <a:off x="-49398749" y="2684600"/>
              <a:ext cx="87450" cy="300900"/>
            </a:xfrm>
            <a:custGeom>
              <a:rect l="l" t="t" r="r" b="b"/>
              <a:pathLst>
                <a:path w="3498" h="12036" extrusionOk="0">
                  <a:moveTo>
                    <a:pt x="2773" y="662"/>
                  </a:moveTo>
                  <a:lnTo>
                    <a:pt x="2773" y="11311"/>
                  </a:lnTo>
                  <a:lnTo>
                    <a:pt x="662" y="11311"/>
                  </a:lnTo>
                  <a:lnTo>
                    <a:pt x="662" y="10586"/>
                  </a:lnTo>
                  <a:lnTo>
                    <a:pt x="1734" y="10586"/>
                  </a:lnTo>
                  <a:cubicBezTo>
                    <a:pt x="1923" y="10586"/>
                    <a:pt x="2080" y="10429"/>
                    <a:pt x="2080" y="10240"/>
                  </a:cubicBezTo>
                  <a:cubicBezTo>
                    <a:pt x="2080" y="10051"/>
                    <a:pt x="1923" y="9893"/>
                    <a:pt x="1734" y="9893"/>
                  </a:cubicBezTo>
                  <a:lnTo>
                    <a:pt x="662" y="9893"/>
                  </a:lnTo>
                  <a:lnTo>
                    <a:pt x="662" y="9169"/>
                  </a:lnTo>
                  <a:lnTo>
                    <a:pt x="1009" y="9169"/>
                  </a:lnTo>
                  <a:cubicBezTo>
                    <a:pt x="1198" y="9169"/>
                    <a:pt x="1356" y="9011"/>
                    <a:pt x="1356" y="8822"/>
                  </a:cubicBezTo>
                  <a:cubicBezTo>
                    <a:pt x="1356" y="8633"/>
                    <a:pt x="1198" y="8475"/>
                    <a:pt x="1009" y="8475"/>
                  </a:cubicBezTo>
                  <a:lnTo>
                    <a:pt x="662" y="8475"/>
                  </a:lnTo>
                  <a:lnTo>
                    <a:pt x="662" y="7751"/>
                  </a:lnTo>
                  <a:lnTo>
                    <a:pt x="1734" y="7751"/>
                  </a:lnTo>
                  <a:cubicBezTo>
                    <a:pt x="1923" y="7751"/>
                    <a:pt x="2080" y="7593"/>
                    <a:pt x="2080" y="7404"/>
                  </a:cubicBezTo>
                  <a:cubicBezTo>
                    <a:pt x="2080" y="7215"/>
                    <a:pt x="1923" y="7058"/>
                    <a:pt x="1734" y="7058"/>
                  </a:cubicBezTo>
                  <a:lnTo>
                    <a:pt x="662" y="7058"/>
                  </a:lnTo>
                  <a:lnTo>
                    <a:pt x="662" y="6333"/>
                  </a:lnTo>
                  <a:lnTo>
                    <a:pt x="1009" y="6333"/>
                  </a:lnTo>
                  <a:cubicBezTo>
                    <a:pt x="1198" y="6333"/>
                    <a:pt x="1356" y="6176"/>
                    <a:pt x="1356" y="5987"/>
                  </a:cubicBezTo>
                  <a:cubicBezTo>
                    <a:pt x="1356" y="5798"/>
                    <a:pt x="1198" y="5640"/>
                    <a:pt x="1009" y="5640"/>
                  </a:cubicBezTo>
                  <a:lnTo>
                    <a:pt x="662" y="5640"/>
                  </a:lnTo>
                  <a:lnTo>
                    <a:pt x="662" y="4947"/>
                  </a:lnTo>
                  <a:lnTo>
                    <a:pt x="1734" y="4947"/>
                  </a:lnTo>
                  <a:cubicBezTo>
                    <a:pt x="1923" y="4947"/>
                    <a:pt x="2080" y="4789"/>
                    <a:pt x="2080" y="4569"/>
                  </a:cubicBezTo>
                  <a:cubicBezTo>
                    <a:pt x="2080" y="4380"/>
                    <a:pt x="1923" y="4222"/>
                    <a:pt x="1734" y="4222"/>
                  </a:cubicBezTo>
                  <a:lnTo>
                    <a:pt x="662" y="4222"/>
                  </a:lnTo>
                  <a:lnTo>
                    <a:pt x="662" y="3498"/>
                  </a:lnTo>
                  <a:lnTo>
                    <a:pt x="1009" y="3498"/>
                  </a:lnTo>
                  <a:cubicBezTo>
                    <a:pt x="1198" y="3498"/>
                    <a:pt x="1356" y="3340"/>
                    <a:pt x="1356" y="3151"/>
                  </a:cubicBezTo>
                  <a:cubicBezTo>
                    <a:pt x="1356" y="2962"/>
                    <a:pt x="1198" y="2805"/>
                    <a:pt x="1009" y="2805"/>
                  </a:cubicBezTo>
                  <a:lnTo>
                    <a:pt x="662" y="2805"/>
                  </a:lnTo>
                  <a:lnTo>
                    <a:pt x="662" y="2080"/>
                  </a:lnTo>
                  <a:lnTo>
                    <a:pt x="1734" y="2080"/>
                  </a:lnTo>
                  <a:cubicBezTo>
                    <a:pt x="1923" y="2080"/>
                    <a:pt x="2080" y="1922"/>
                    <a:pt x="2080" y="1733"/>
                  </a:cubicBezTo>
                  <a:cubicBezTo>
                    <a:pt x="2080" y="1544"/>
                    <a:pt x="1923" y="1387"/>
                    <a:pt x="1734" y="1387"/>
                  </a:cubicBezTo>
                  <a:lnTo>
                    <a:pt x="662" y="1387"/>
                  </a:lnTo>
                  <a:lnTo>
                    <a:pt x="662" y="662"/>
                  </a:lnTo>
                  <a:close/>
                  <a:moveTo>
                    <a:pt x="347" y="1"/>
                  </a:moveTo>
                  <a:cubicBezTo>
                    <a:pt x="158" y="1"/>
                    <a:pt x="1" y="158"/>
                    <a:pt x="1" y="379"/>
                  </a:cubicBezTo>
                  <a:lnTo>
                    <a:pt x="1" y="11657"/>
                  </a:lnTo>
                  <a:cubicBezTo>
                    <a:pt x="1" y="11878"/>
                    <a:pt x="158" y="12036"/>
                    <a:pt x="347" y="12036"/>
                  </a:cubicBezTo>
                  <a:lnTo>
                    <a:pt x="3151" y="12036"/>
                  </a:lnTo>
                  <a:cubicBezTo>
                    <a:pt x="3340" y="12036"/>
                    <a:pt x="3498" y="11878"/>
                    <a:pt x="3498" y="11657"/>
                  </a:cubicBezTo>
                  <a:lnTo>
                    <a:pt x="3498" y="379"/>
                  </a:lnTo>
                  <a:cubicBezTo>
                    <a:pt x="3498" y="158"/>
                    <a:pt x="3340" y="1"/>
                    <a:pt x="31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28" name="Google Shape;2528;p35"/>
            <p:cNvSpPr/>
            <p:nvPr/>
          </p:nvSpPr>
          <p:spPr>
            <a:xfrm>
              <a:off x="-49207350" y="2686175"/>
              <a:ext cx="72475" cy="300900"/>
            </a:xfrm>
            <a:custGeom>
              <a:rect l="l" t="t" r="r" b="b"/>
              <a:pathLst>
                <a:path w="2899" h="12036" extrusionOk="0">
                  <a:moveTo>
                    <a:pt x="1859" y="694"/>
                  </a:moveTo>
                  <a:lnTo>
                    <a:pt x="1859" y="694"/>
                  </a:lnTo>
                  <a:cubicBezTo>
                    <a:pt x="1828" y="820"/>
                    <a:pt x="1796" y="946"/>
                    <a:pt x="1796" y="1040"/>
                  </a:cubicBezTo>
                  <a:cubicBezTo>
                    <a:pt x="1733" y="1418"/>
                    <a:pt x="1828" y="1765"/>
                    <a:pt x="2111" y="2112"/>
                  </a:cubicBezTo>
                  <a:cubicBezTo>
                    <a:pt x="2143" y="2143"/>
                    <a:pt x="2174" y="2238"/>
                    <a:pt x="2143" y="2301"/>
                  </a:cubicBezTo>
                  <a:cubicBezTo>
                    <a:pt x="2017" y="2584"/>
                    <a:pt x="1796" y="2773"/>
                    <a:pt x="1481" y="2773"/>
                  </a:cubicBezTo>
                  <a:cubicBezTo>
                    <a:pt x="1072" y="2773"/>
                    <a:pt x="757" y="2458"/>
                    <a:pt x="757" y="2080"/>
                  </a:cubicBezTo>
                  <a:cubicBezTo>
                    <a:pt x="757" y="1670"/>
                    <a:pt x="914" y="1324"/>
                    <a:pt x="1166" y="1103"/>
                  </a:cubicBezTo>
                  <a:cubicBezTo>
                    <a:pt x="1387" y="851"/>
                    <a:pt x="1576" y="788"/>
                    <a:pt x="1859" y="694"/>
                  </a:cubicBezTo>
                  <a:close/>
                  <a:moveTo>
                    <a:pt x="1450" y="3466"/>
                  </a:moveTo>
                  <a:cubicBezTo>
                    <a:pt x="1513" y="3529"/>
                    <a:pt x="1702" y="3781"/>
                    <a:pt x="1859" y="4600"/>
                  </a:cubicBezTo>
                  <a:cubicBezTo>
                    <a:pt x="1954" y="4726"/>
                    <a:pt x="1954" y="4789"/>
                    <a:pt x="1954" y="4884"/>
                  </a:cubicBezTo>
                  <a:lnTo>
                    <a:pt x="946" y="4884"/>
                  </a:lnTo>
                  <a:cubicBezTo>
                    <a:pt x="946" y="4789"/>
                    <a:pt x="1009" y="4726"/>
                    <a:pt x="1009" y="4600"/>
                  </a:cubicBezTo>
                  <a:cubicBezTo>
                    <a:pt x="1198" y="3781"/>
                    <a:pt x="1355" y="3529"/>
                    <a:pt x="1450" y="3466"/>
                  </a:cubicBezTo>
                  <a:close/>
                  <a:moveTo>
                    <a:pt x="2111" y="5546"/>
                  </a:moveTo>
                  <a:cubicBezTo>
                    <a:pt x="2174" y="6081"/>
                    <a:pt x="2237" y="6680"/>
                    <a:pt x="2237" y="7310"/>
                  </a:cubicBezTo>
                  <a:cubicBezTo>
                    <a:pt x="2174" y="9389"/>
                    <a:pt x="1796" y="10901"/>
                    <a:pt x="1481" y="11216"/>
                  </a:cubicBezTo>
                  <a:cubicBezTo>
                    <a:pt x="1387" y="11122"/>
                    <a:pt x="1198" y="10901"/>
                    <a:pt x="1040" y="10082"/>
                  </a:cubicBezTo>
                  <a:cubicBezTo>
                    <a:pt x="883" y="9326"/>
                    <a:pt x="757" y="8349"/>
                    <a:pt x="757" y="7310"/>
                  </a:cubicBezTo>
                  <a:cubicBezTo>
                    <a:pt x="757" y="6680"/>
                    <a:pt x="788" y="6081"/>
                    <a:pt x="883" y="5546"/>
                  </a:cubicBezTo>
                  <a:close/>
                  <a:moveTo>
                    <a:pt x="2489" y="1"/>
                  </a:moveTo>
                  <a:cubicBezTo>
                    <a:pt x="1796" y="1"/>
                    <a:pt x="1229" y="32"/>
                    <a:pt x="662" y="631"/>
                  </a:cubicBezTo>
                  <a:cubicBezTo>
                    <a:pt x="253" y="1009"/>
                    <a:pt x="1" y="1576"/>
                    <a:pt x="1" y="2112"/>
                  </a:cubicBezTo>
                  <a:cubicBezTo>
                    <a:pt x="1" y="2616"/>
                    <a:pt x="284" y="3088"/>
                    <a:pt x="725" y="3340"/>
                  </a:cubicBezTo>
                  <a:cubicBezTo>
                    <a:pt x="190" y="4285"/>
                    <a:pt x="1" y="6302"/>
                    <a:pt x="1" y="7436"/>
                  </a:cubicBezTo>
                  <a:cubicBezTo>
                    <a:pt x="1" y="8539"/>
                    <a:pt x="127" y="10555"/>
                    <a:pt x="725" y="11531"/>
                  </a:cubicBezTo>
                  <a:cubicBezTo>
                    <a:pt x="914" y="11878"/>
                    <a:pt x="1166" y="12036"/>
                    <a:pt x="1450" y="12036"/>
                  </a:cubicBezTo>
                  <a:cubicBezTo>
                    <a:pt x="1702" y="12036"/>
                    <a:pt x="1954" y="11878"/>
                    <a:pt x="2143" y="11531"/>
                  </a:cubicBezTo>
                  <a:cubicBezTo>
                    <a:pt x="2710" y="10586"/>
                    <a:pt x="2868" y="8570"/>
                    <a:pt x="2868" y="7436"/>
                  </a:cubicBezTo>
                  <a:cubicBezTo>
                    <a:pt x="2836" y="6239"/>
                    <a:pt x="2742" y="4254"/>
                    <a:pt x="2174" y="3309"/>
                  </a:cubicBezTo>
                  <a:cubicBezTo>
                    <a:pt x="2458" y="3151"/>
                    <a:pt x="2710" y="2868"/>
                    <a:pt x="2773" y="2553"/>
                  </a:cubicBezTo>
                  <a:cubicBezTo>
                    <a:pt x="2899" y="2238"/>
                    <a:pt x="2805" y="1923"/>
                    <a:pt x="2616" y="1670"/>
                  </a:cubicBezTo>
                  <a:cubicBezTo>
                    <a:pt x="2426" y="1450"/>
                    <a:pt x="2300" y="1135"/>
                    <a:pt x="2773" y="536"/>
                  </a:cubicBezTo>
                  <a:cubicBezTo>
                    <a:pt x="2836" y="410"/>
                    <a:pt x="2899" y="316"/>
                    <a:pt x="2805" y="190"/>
                  </a:cubicBezTo>
                  <a:cubicBezTo>
                    <a:pt x="2773" y="64"/>
                    <a:pt x="2616" y="1"/>
                    <a:pt x="24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529" name="Google Shape;2529;p35"/>
          <p:cNvSpPr/>
          <p:nvPr/>
        </p:nvSpPr>
        <p:spPr>
          <a:xfrm>
            <a:off x="5264061" y="3623888"/>
            <a:ext cx="229809" cy="265172"/>
          </a:xfrm>
          <a:custGeom>
            <a:rect l="l" t="t" r="r" b="b"/>
            <a:pathLst>
              <a:path w="10555" h="11973" extrusionOk="0">
                <a:moveTo>
                  <a:pt x="3151" y="2836"/>
                </a:moveTo>
                <a:cubicBezTo>
                  <a:pt x="3340" y="2836"/>
                  <a:pt x="3498" y="2994"/>
                  <a:pt x="3498" y="3183"/>
                </a:cubicBezTo>
                <a:lnTo>
                  <a:pt x="3498" y="3529"/>
                </a:lnTo>
                <a:lnTo>
                  <a:pt x="2805" y="3529"/>
                </a:lnTo>
                <a:lnTo>
                  <a:pt x="2805" y="3183"/>
                </a:lnTo>
                <a:cubicBezTo>
                  <a:pt x="2805" y="2994"/>
                  <a:pt x="2962" y="2836"/>
                  <a:pt x="3151" y="2836"/>
                </a:cubicBezTo>
                <a:close/>
                <a:moveTo>
                  <a:pt x="9862" y="4191"/>
                </a:moveTo>
                <a:lnTo>
                  <a:pt x="9862" y="5262"/>
                </a:lnTo>
                <a:cubicBezTo>
                  <a:pt x="9862" y="5451"/>
                  <a:pt x="9704" y="5609"/>
                  <a:pt x="9484" y="5609"/>
                </a:cubicBezTo>
                <a:cubicBezTo>
                  <a:pt x="9295" y="5609"/>
                  <a:pt x="9137" y="5451"/>
                  <a:pt x="9137" y="5262"/>
                </a:cubicBezTo>
                <a:lnTo>
                  <a:pt x="9137" y="4191"/>
                </a:lnTo>
                <a:close/>
                <a:moveTo>
                  <a:pt x="3151" y="5609"/>
                </a:moveTo>
                <a:cubicBezTo>
                  <a:pt x="3340" y="5609"/>
                  <a:pt x="3498" y="5766"/>
                  <a:pt x="3498" y="5987"/>
                </a:cubicBezTo>
                <a:cubicBezTo>
                  <a:pt x="3498" y="6176"/>
                  <a:pt x="3340" y="6333"/>
                  <a:pt x="3151" y="6333"/>
                </a:cubicBezTo>
                <a:cubicBezTo>
                  <a:pt x="2962" y="6333"/>
                  <a:pt x="2805" y="6176"/>
                  <a:pt x="2805" y="5987"/>
                </a:cubicBezTo>
                <a:cubicBezTo>
                  <a:pt x="2805" y="5766"/>
                  <a:pt x="2962" y="5609"/>
                  <a:pt x="3151" y="5609"/>
                </a:cubicBezTo>
                <a:close/>
                <a:moveTo>
                  <a:pt x="3592" y="4254"/>
                </a:moveTo>
                <a:cubicBezTo>
                  <a:pt x="4695" y="4443"/>
                  <a:pt x="5640" y="5451"/>
                  <a:pt x="5640" y="6680"/>
                </a:cubicBezTo>
                <a:lnTo>
                  <a:pt x="5640" y="8822"/>
                </a:lnTo>
                <a:cubicBezTo>
                  <a:pt x="5640" y="10145"/>
                  <a:pt x="4538" y="11248"/>
                  <a:pt x="3183" y="11248"/>
                </a:cubicBezTo>
                <a:cubicBezTo>
                  <a:pt x="1860" y="11248"/>
                  <a:pt x="757" y="10145"/>
                  <a:pt x="757" y="8822"/>
                </a:cubicBezTo>
                <a:lnTo>
                  <a:pt x="757" y="6680"/>
                </a:lnTo>
                <a:cubicBezTo>
                  <a:pt x="757" y="5451"/>
                  <a:pt x="1671" y="4443"/>
                  <a:pt x="2868" y="4254"/>
                </a:cubicBezTo>
                <a:lnTo>
                  <a:pt x="2868" y="4979"/>
                </a:lnTo>
                <a:cubicBezTo>
                  <a:pt x="2490" y="5136"/>
                  <a:pt x="2175" y="5546"/>
                  <a:pt x="2175" y="5987"/>
                </a:cubicBezTo>
                <a:cubicBezTo>
                  <a:pt x="2175" y="6396"/>
                  <a:pt x="2458" y="6837"/>
                  <a:pt x="2868" y="6963"/>
                </a:cubicBezTo>
                <a:lnTo>
                  <a:pt x="2868" y="7341"/>
                </a:lnTo>
                <a:cubicBezTo>
                  <a:pt x="2868" y="7562"/>
                  <a:pt x="3025" y="7719"/>
                  <a:pt x="3246" y="7719"/>
                </a:cubicBezTo>
                <a:cubicBezTo>
                  <a:pt x="3435" y="7719"/>
                  <a:pt x="3592" y="7562"/>
                  <a:pt x="3592" y="7341"/>
                </a:cubicBezTo>
                <a:lnTo>
                  <a:pt x="3592" y="6963"/>
                </a:lnTo>
                <a:cubicBezTo>
                  <a:pt x="3970" y="6806"/>
                  <a:pt x="4286" y="6396"/>
                  <a:pt x="4286" y="5987"/>
                </a:cubicBezTo>
                <a:cubicBezTo>
                  <a:pt x="4286" y="5546"/>
                  <a:pt x="4033" y="5105"/>
                  <a:pt x="3592" y="4979"/>
                </a:cubicBezTo>
                <a:lnTo>
                  <a:pt x="3592" y="4254"/>
                </a:lnTo>
                <a:close/>
                <a:moveTo>
                  <a:pt x="5294" y="1"/>
                </a:moveTo>
                <a:cubicBezTo>
                  <a:pt x="4033" y="1"/>
                  <a:pt x="2994" y="946"/>
                  <a:pt x="2836" y="2143"/>
                </a:cubicBezTo>
                <a:cubicBezTo>
                  <a:pt x="2427" y="2301"/>
                  <a:pt x="2143" y="2710"/>
                  <a:pt x="2143" y="3151"/>
                </a:cubicBezTo>
                <a:lnTo>
                  <a:pt x="2143" y="3687"/>
                </a:lnTo>
                <a:cubicBezTo>
                  <a:pt x="914" y="4128"/>
                  <a:pt x="1" y="5294"/>
                  <a:pt x="1" y="6680"/>
                </a:cubicBezTo>
                <a:lnTo>
                  <a:pt x="1" y="8822"/>
                </a:lnTo>
                <a:cubicBezTo>
                  <a:pt x="1" y="10555"/>
                  <a:pt x="1419" y="11973"/>
                  <a:pt x="3151" y="11973"/>
                </a:cubicBezTo>
                <a:cubicBezTo>
                  <a:pt x="4884" y="11973"/>
                  <a:pt x="6302" y="10555"/>
                  <a:pt x="6302" y="8822"/>
                </a:cubicBezTo>
                <a:lnTo>
                  <a:pt x="6302" y="6680"/>
                </a:lnTo>
                <a:cubicBezTo>
                  <a:pt x="6302" y="5294"/>
                  <a:pt x="5451" y="4128"/>
                  <a:pt x="4191" y="3687"/>
                </a:cubicBezTo>
                <a:lnTo>
                  <a:pt x="4191" y="3151"/>
                </a:lnTo>
                <a:cubicBezTo>
                  <a:pt x="4191" y="2710"/>
                  <a:pt x="3907" y="2301"/>
                  <a:pt x="3529" y="2143"/>
                </a:cubicBezTo>
                <a:cubicBezTo>
                  <a:pt x="3624" y="1293"/>
                  <a:pt x="4380" y="662"/>
                  <a:pt x="5262" y="662"/>
                </a:cubicBezTo>
                <a:cubicBezTo>
                  <a:pt x="6239" y="662"/>
                  <a:pt x="7026" y="1450"/>
                  <a:pt x="7026" y="2427"/>
                </a:cubicBezTo>
                <a:lnTo>
                  <a:pt x="7026" y="8413"/>
                </a:lnTo>
                <a:cubicBezTo>
                  <a:pt x="7026" y="9200"/>
                  <a:pt x="7657" y="9830"/>
                  <a:pt x="8444" y="9830"/>
                </a:cubicBezTo>
                <a:cubicBezTo>
                  <a:pt x="9232" y="9830"/>
                  <a:pt x="9862" y="9200"/>
                  <a:pt x="9862" y="8413"/>
                </a:cubicBezTo>
                <a:lnTo>
                  <a:pt x="9862" y="6239"/>
                </a:lnTo>
                <a:cubicBezTo>
                  <a:pt x="10240" y="6081"/>
                  <a:pt x="10555" y="5703"/>
                  <a:pt x="10555" y="5262"/>
                </a:cubicBezTo>
                <a:lnTo>
                  <a:pt x="10555" y="3844"/>
                </a:lnTo>
                <a:cubicBezTo>
                  <a:pt x="10555" y="3687"/>
                  <a:pt x="10397" y="3529"/>
                  <a:pt x="10208" y="3529"/>
                </a:cubicBezTo>
                <a:lnTo>
                  <a:pt x="9862" y="3529"/>
                </a:lnTo>
                <a:lnTo>
                  <a:pt x="9862" y="2458"/>
                </a:lnTo>
                <a:cubicBezTo>
                  <a:pt x="9862" y="2269"/>
                  <a:pt x="9704" y="2112"/>
                  <a:pt x="9515" y="2112"/>
                </a:cubicBezTo>
                <a:cubicBezTo>
                  <a:pt x="9295" y="2112"/>
                  <a:pt x="9137" y="2269"/>
                  <a:pt x="9137" y="2458"/>
                </a:cubicBezTo>
                <a:lnTo>
                  <a:pt x="9137" y="3529"/>
                </a:lnTo>
                <a:lnTo>
                  <a:pt x="8791" y="3529"/>
                </a:lnTo>
                <a:cubicBezTo>
                  <a:pt x="8602" y="3529"/>
                  <a:pt x="8444" y="3687"/>
                  <a:pt x="8444" y="3876"/>
                </a:cubicBezTo>
                <a:lnTo>
                  <a:pt x="8444" y="5294"/>
                </a:lnTo>
                <a:cubicBezTo>
                  <a:pt x="8444" y="5766"/>
                  <a:pt x="8728" y="6176"/>
                  <a:pt x="9137" y="6302"/>
                </a:cubicBezTo>
                <a:lnTo>
                  <a:pt x="9137" y="8444"/>
                </a:lnTo>
                <a:cubicBezTo>
                  <a:pt x="9137" y="8854"/>
                  <a:pt x="8822" y="9169"/>
                  <a:pt x="8444" y="9169"/>
                </a:cubicBezTo>
                <a:cubicBezTo>
                  <a:pt x="8035" y="9169"/>
                  <a:pt x="7720" y="8854"/>
                  <a:pt x="7720" y="8444"/>
                </a:cubicBezTo>
                <a:lnTo>
                  <a:pt x="7720" y="2458"/>
                </a:lnTo>
                <a:cubicBezTo>
                  <a:pt x="7720" y="1103"/>
                  <a:pt x="6617" y="1"/>
                  <a:pt x="5294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30" name="Google Shape;2530;p35"/>
          <p:cNvSpPr/>
          <p:nvPr/>
        </p:nvSpPr>
        <p:spPr>
          <a:xfrm>
            <a:off x="5168709" y="2750178"/>
            <a:ext cx="265166" cy="265177"/>
          </a:xfrm>
          <a:custGeom>
            <a:rect l="l" t="t" r="r" b="b"/>
            <a:pathLst>
              <a:path w="12698" h="12697" extrusionOk="0">
                <a:moveTo>
                  <a:pt x="11784" y="970"/>
                </a:moveTo>
                <a:lnTo>
                  <a:pt x="11784" y="2577"/>
                </a:lnTo>
                <a:lnTo>
                  <a:pt x="5168" y="4026"/>
                </a:lnTo>
                <a:lnTo>
                  <a:pt x="5168" y="2420"/>
                </a:lnTo>
                <a:lnTo>
                  <a:pt x="11784" y="970"/>
                </a:lnTo>
                <a:close/>
                <a:moveTo>
                  <a:pt x="10115" y="7741"/>
                </a:moveTo>
                <a:cubicBezTo>
                  <a:pt x="10982" y="7741"/>
                  <a:pt x="11784" y="8286"/>
                  <a:pt x="11784" y="8973"/>
                </a:cubicBezTo>
                <a:cubicBezTo>
                  <a:pt x="11784" y="9666"/>
                  <a:pt x="11027" y="10201"/>
                  <a:pt x="10145" y="10201"/>
                </a:cubicBezTo>
                <a:cubicBezTo>
                  <a:pt x="9358" y="10201"/>
                  <a:pt x="8665" y="9792"/>
                  <a:pt x="8507" y="9225"/>
                </a:cubicBezTo>
                <a:cubicBezTo>
                  <a:pt x="8350" y="8689"/>
                  <a:pt x="8728" y="8154"/>
                  <a:pt x="9263" y="7933"/>
                </a:cubicBezTo>
                <a:cubicBezTo>
                  <a:pt x="9537" y="7800"/>
                  <a:pt x="9829" y="7741"/>
                  <a:pt x="10115" y="7741"/>
                </a:cubicBezTo>
                <a:close/>
                <a:moveTo>
                  <a:pt x="2665" y="9393"/>
                </a:moveTo>
                <a:cubicBezTo>
                  <a:pt x="3537" y="9393"/>
                  <a:pt x="4348" y="9928"/>
                  <a:pt x="4348" y="10642"/>
                </a:cubicBezTo>
                <a:cubicBezTo>
                  <a:pt x="4348" y="11304"/>
                  <a:pt x="3592" y="11871"/>
                  <a:pt x="2679" y="11871"/>
                </a:cubicBezTo>
                <a:cubicBezTo>
                  <a:pt x="1891" y="11871"/>
                  <a:pt x="1229" y="11430"/>
                  <a:pt x="1072" y="10894"/>
                </a:cubicBezTo>
                <a:cubicBezTo>
                  <a:pt x="914" y="10327"/>
                  <a:pt x="1261" y="9823"/>
                  <a:pt x="1828" y="9571"/>
                </a:cubicBezTo>
                <a:cubicBezTo>
                  <a:pt x="2097" y="9448"/>
                  <a:pt x="2384" y="9393"/>
                  <a:pt x="2665" y="9393"/>
                </a:cubicBezTo>
                <a:close/>
                <a:moveTo>
                  <a:pt x="12242" y="1"/>
                </a:moveTo>
                <a:cubicBezTo>
                  <a:pt x="12197" y="1"/>
                  <a:pt x="12149" y="9"/>
                  <a:pt x="12099" y="25"/>
                </a:cubicBezTo>
                <a:lnTo>
                  <a:pt x="4663" y="1664"/>
                </a:lnTo>
                <a:cubicBezTo>
                  <a:pt x="4474" y="1695"/>
                  <a:pt x="4348" y="1853"/>
                  <a:pt x="4348" y="2073"/>
                </a:cubicBezTo>
                <a:lnTo>
                  <a:pt x="4348" y="9067"/>
                </a:lnTo>
                <a:cubicBezTo>
                  <a:pt x="3876" y="8721"/>
                  <a:pt x="3277" y="8563"/>
                  <a:pt x="2679" y="8563"/>
                </a:cubicBezTo>
                <a:cubicBezTo>
                  <a:pt x="1481" y="8563"/>
                  <a:pt x="536" y="9256"/>
                  <a:pt x="284" y="10138"/>
                </a:cubicBezTo>
                <a:cubicBezTo>
                  <a:pt x="1" y="11084"/>
                  <a:pt x="568" y="12060"/>
                  <a:pt x="1670" y="12501"/>
                </a:cubicBezTo>
                <a:cubicBezTo>
                  <a:pt x="1997" y="12634"/>
                  <a:pt x="2349" y="12697"/>
                  <a:pt x="2700" y="12697"/>
                </a:cubicBezTo>
                <a:cubicBezTo>
                  <a:pt x="3600" y="12697"/>
                  <a:pt x="4494" y="12281"/>
                  <a:pt x="4947" y="11556"/>
                </a:cubicBezTo>
                <a:cubicBezTo>
                  <a:pt x="5104" y="11273"/>
                  <a:pt x="5199" y="10957"/>
                  <a:pt x="5199" y="10611"/>
                </a:cubicBezTo>
                <a:lnTo>
                  <a:pt x="5199" y="4909"/>
                </a:lnTo>
                <a:lnTo>
                  <a:pt x="11815" y="3428"/>
                </a:lnTo>
                <a:lnTo>
                  <a:pt x="11815" y="7460"/>
                </a:lnTo>
                <a:cubicBezTo>
                  <a:pt x="11342" y="7114"/>
                  <a:pt x="10775" y="6956"/>
                  <a:pt x="10177" y="6956"/>
                </a:cubicBezTo>
                <a:cubicBezTo>
                  <a:pt x="8948" y="6956"/>
                  <a:pt x="8003" y="7649"/>
                  <a:pt x="7782" y="8532"/>
                </a:cubicBezTo>
                <a:cubicBezTo>
                  <a:pt x="7499" y="9477"/>
                  <a:pt x="8034" y="10453"/>
                  <a:pt x="9137" y="10894"/>
                </a:cubicBezTo>
                <a:cubicBezTo>
                  <a:pt x="9470" y="11017"/>
                  <a:pt x="9823" y="11076"/>
                  <a:pt x="10172" y="11076"/>
                </a:cubicBezTo>
                <a:cubicBezTo>
                  <a:pt x="11077" y="11076"/>
                  <a:pt x="11959" y="10677"/>
                  <a:pt x="12414" y="9949"/>
                </a:cubicBezTo>
                <a:cubicBezTo>
                  <a:pt x="12571" y="9666"/>
                  <a:pt x="12697" y="9351"/>
                  <a:pt x="12697" y="8973"/>
                </a:cubicBezTo>
                <a:cubicBezTo>
                  <a:pt x="12603" y="8941"/>
                  <a:pt x="12603" y="403"/>
                  <a:pt x="12603" y="403"/>
                </a:cubicBezTo>
                <a:cubicBezTo>
                  <a:pt x="12603" y="170"/>
                  <a:pt x="12453" y="1"/>
                  <a:pt x="1224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2531" name="Google Shape;2531;p35"/>
          <p:cNvGrpSpPr/>
          <p:nvPr/>
        </p:nvGrpSpPr>
        <p:grpSpPr>
          <a:xfrm>
            <a:off x="7404010" y="2750177"/>
            <a:ext cx="251906" cy="265163"/>
            <a:chOff x="-40160699" y="2339625"/>
            <a:chExt cx="290650" cy="316650"/>
          </a:xfrm>
        </p:grpSpPr>
        <p:sp>
          <p:nvSpPr>
            <p:cNvPr id="2532" name="Google Shape;2532;p35"/>
            <p:cNvSpPr/>
            <p:nvPr/>
          </p:nvSpPr>
          <p:spPr>
            <a:xfrm>
              <a:off x="-40005524" y="2552600"/>
              <a:ext cx="70900" cy="62175"/>
            </a:xfrm>
            <a:custGeom>
              <a:rect l="l" t="t" r="r" b="b"/>
              <a:pathLst>
                <a:path w="2836" h="2487" extrusionOk="0">
                  <a:moveTo>
                    <a:pt x="1408" y="807"/>
                  </a:moveTo>
                  <a:cubicBezTo>
                    <a:pt x="1461" y="807"/>
                    <a:pt x="1518" y="817"/>
                    <a:pt x="1575" y="839"/>
                  </a:cubicBezTo>
                  <a:cubicBezTo>
                    <a:pt x="1733" y="902"/>
                    <a:pt x="1796" y="1028"/>
                    <a:pt x="1796" y="1248"/>
                  </a:cubicBezTo>
                  <a:cubicBezTo>
                    <a:pt x="1845" y="1496"/>
                    <a:pt x="1661" y="1666"/>
                    <a:pt x="1442" y="1666"/>
                  </a:cubicBezTo>
                  <a:cubicBezTo>
                    <a:pt x="1383" y="1666"/>
                    <a:pt x="1321" y="1653"/>
                    <a:pt x="1260" y="1626"/>
                  </a:cubicBezTo>
                  <a:cubicBezTo>
                    <a:pt x="1071" y="1563"/>
                    <a:pt x="945" y="1311"/>
                    <a:pt x="1008" y="1091"/>
                  </a:cubicBezTo>
                  <a:cubicBezTo>
                    <a:pt x="1081" y="921"/>
                    <a:pt x="1229" y="807"/>
                    <a:pt x="1408" y="807"/>
                  </a:cubicBezTo>
                  <a:close/>
                  <a:moveTo>
                    <a:pt x="1438" y="1"/>
                  </a:moveTo>
                  <a:cubicBezTo>
                    <a:pt x="1040" y="1"/>
                    <a:pt x="635" y="188"/>
                    <a:pt x="378" y="523"/>
                  </a:cubicBezTo>
                  <a:cubicBezTo>
                    <a:pt x="0" y="1091"/>
                    <a:pt x="158" y="1878"/>
                    <a:pt x="693" y="2256"/>
                  </a:cubicBezTo>
                  <a:cubicBezTo>
                    <a:pt x="909" y="2412"/>
                    <a:pt x="1158" y="2486"/>
                    <a:pt x="1405" y="2486"/>
                  </a:cubicBezTo>
                  <a:cubicBezTo>
                    <a:pt x="1806" y="2486"/>
                    <a:pt x="2204" y="2292"/>
                    <a:pt x="2457" y="1941"/>
                  </a:cubicBezTo>
                  <a:cubicBezTo>
                    <a:pt x="2836" y="1406"/>
                    <a:pt x="2678" y="618"/>
                    <a:pt x="2111" y="208"/>
                  </a:cubicBezTo>
                  <a:cubicBezTo>
                    <a:pt x="1911" y="67"/>
                    <a:pt x="1676" y="1"/>
                    <a:pt x="1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33" name="Google Shape;2533;p35"/>
            <p:cNvSpPr/>
            <p:nvPr/>
          </p:nvSpPr>
          <p:spPr>
            <a:xfrm>
              <a:off x="-40039401" y="2605050"/>
              <a:ext cx="29150" cy="20500"/>
            </a:xfrm>
            <a:custGeom>
              <a:rect l="l" t="t" r="r" b="b"/>
              <a:pathLst>
                <a:path w="1166" h="820" extrusionOk="0">
                  <a:moveTo>
                    <a:pt x="725" y="1"/>
                  </a:moveTo>
                  <a:cubicBezTo>
                    <a:pt x="473" y="1"/>
                    <a:pt x="0" y="190"/>
                    <a:pt x="0" y="410"/>
                  </a:cubicBezTo>
                  <a:cubicBezTo>
                    <a:pt x="0" y="631"/>
                    <a:pt x="473" y="820"/>
                    <a:pt x="725" y="820"/>
                  </a:cubicBezTo>
                  <a:cubicBezTo>
                    <a:pt x="945" y="820"/>
                    <a:pt x="1166" y="631"/>
                    <a:pt x="1166" y="410"/>
                  </a:cubicBezTo>
                  <a:cubicBezTo>
                    <a:pt x="1103" y="158"/>
                    <a:pt x="914" y="1"/>
                    <a:pt x="7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34" name="Google Shape;2534;p35"/>
            <p:cNvSpPr/>
            <p:nvPr/>
          </p:nvSpPr>
          <p:spPr>
            <a:xfrm>
              <a:off x="-40079575" y="2584575"/>
              <a:ext cx="19725" cy="19725"/>
            </a:xfrm>
            <a:custGeom>
              <a:rect l="l" t="t" r="r" b="b"/>
              <a:pathLst>
                <a:path w="789" h="789" extrusionOk="0">
                  <a:moveTo>
                    <a:pt x="410" y="1"/>
                  </a:moveTo>
                  <a:cubicBezTo>
                    <a:pt x="190" y="1"/>
                    <a:pt x="1" y="158"/>
                    <a:pt x="1" y="379"/>
                  </a:cubicBezTo>
                  <a:cubicBezTo>
                    <a:pt x="1" y="599"/>
                    <a:pt x="190" y="788"/>
                    <a:pt x="410" y="788"/>
                  </a:cubicBezTo>
                  <a:cubicBezTo>
                    <a:pt x="631" y="788"/>
                    <a:pt x="788" y="599"/>
                    <a:pt x="788" y="379"/>
                  </a:cubicBezTo>
                  <a:cubicBezTo>
                    <a:pt x="788" y="158"/>
                    <a:pt x="631" y="1"/>
                    <a:pt x="4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35" name="Google Shape;2535;p35"/>
            <p:cNvSpPr/>
            <p:nvPr/>
          </p:nvSpPr>
          <p:spPr>
            <a:xfrm>
              <a:off x="-40160699" y="2339625"/>
              <a:ext cx="290650" cy="316650"/>
            </a:xfrm>
            <a:custGeom>
              <a:rect l="l" t="t" r="r" b="b"/>
              <a:pathLst>
                <a:path w="11626" h="12666" extrusionOk="0">
                  <a:moveTo>
                    <a:pt x="7656" y="820"/>
                  </a:moveTo>
                  <a:cubicBezTo>
                    <a:pt x="7845" y="820"/>
                    <a:pt x="8003" y="946"/>
                    <a:pt x="8066" y="1072"/>
                  </a:cubicBezTo>
                  <a:cubicBezTo>
                    <a:pt x="8129" y="1355"/>
                    <a:pt x="7940" y="1639"/>
                    <a:pt x="7656" y="1639"/>
                  </a:cubicBezTo>
                  <a:lnTo>
                    <a:pt x="4065" y="1639"/>
                  </a:lnTo>
                  <a:cubicBezTo>
                    <a:pt x="3876" y="1639"/>
                    <a:pt x="3687" y="1450"/>
                    <a:pt x="3687" y="1261"/>
                  </a:cubicBezTo>
                  <a:cubicBezTo>
                    <a:pt x="3687" y="1009"/>
                    <a:pt x="3876" y="851"/>
                    <a:pt x="4065" y="820"/>
                  </a:cubicBezTo>
                  <a:close/>
                  <a:moveTo>
                    <a:pt x="7310" y="2458"/>
                  </a:moveTo>
                  <a:lnTo>
                    <a:pt x="7310" y="5860"/>
                  </a:lnTo>
                  <a:cubicBezTo>
                    <a:pt x="7310" y="6270"/>
                    <a:pt x="7467" y="6711"/>
                    <a:pt x="7656" y="7026"/>
                  </a:cubicBezTo>
                  <a:cubicBezTo>
                    <a:pt x="7026" y="7152"/>
                    <a:pt x="6396" y="7404"/>
                    <a:pt x="5797" y="7782"/>
                  </a:cubicBezTo>
                  <a:cubicBezTo>
                    <a:pt x="5146" y="8207"/>
                    <a:pt x="4241" y="8453"/>
                    <a:pt x="3401" y="8453"/>
                  </a:cubicBezTo>
                  <a:cubicBezTo>
                    <a:pt x="3306" y="8453"/>
                    <a:pt x="3212" y="8450"/>
                    <a:pt x="3120" y="8444"/>
                  </a:cubicBezTo>
                  <a:lnTo>
                    <a:pt x="4128" y="7026"/>
                  </a:lnTo>
                  <a:cubicBezTo>
                    <a:pt x="4380" y="6680"/>
                    <a:pt x="4537" y="6239"/>
                    <a:pt x="4537" y="5829"/>
                  </a:cubicBezTo>
                  <a:lnTo>
                    <a:pt x="4537" y="2458"/>
                  </a:lnTo>
                  <a:close/>
                  <a:moveTo>
                    <a:pt x="8192" y="7782"/>
                  </a:moveTo>
                  <a:cubicBezTo>
                    <a:pt x="10775" y="11500"/>
                    <a:pt x="10586" y="11216"/>
                    <a:pt x="10618" y="11279"/>
                  </a:cubicBezTo>
                  <a:cubicBezTo>
                    <a:pt x="10681" y="11563"/>
                    <a:pt x="10523" y="11846"/>
                    <a:pt x="10208" y="11846"/>
                  </a:cubicBezTo>
                  <a:lnTo>
                    <a:pt x="1576" y="11846"/>
                  </a:lnTo>
                  <a:cubicBezTo>
                    <a:pt x="1198" y="11846"/>
                    <a:pt x="1040" y="11437"/>
                    <a:pt x="1198" y="11216"/>
                  </a:cubicBezTo>
                  <a:lnTo>
                    <a:pt x="2584" y="9232"/>
                  </a:lnTo>
                  <a:cubicBezTo>
                    <a:pt x="2825" y="9263"/>
                    <a:pt x="3077" y="9280"/>
                    <a:pt x="3333" y="9280"/>
                  </a:cubicBezTo>
                  <a:cubicBezTo>
                    <a:pt x="4347" y="9280"/>
                    <a:pt x="5434" y="9022"/>
                    <a:pt x="6239" y="8444"/>
                  </a:cubicBezTo>
                  <a:cubicBezTo>
                    <a:pt x="6837" y="8066"/>
                    <a:pt x="7499" y="7814"/>
                    <a:pt x="8192" y="7782"/>
                  </a:cubicBezTo>
                  <a:close/>
                  <a:moveTo>
                    <a:pt x="4128" y="1"/>
                  </a:moveTo>
                  <a:cubicBezTo>
                    <a:pt x="3435" y="1"/>
                    <a:pt x="2899" y="536"/>
                    <a:pt x="2899" y="1261"/>
                  </a:cubicBezTo>
                  <a:cubicBezTo>
                    <a:pt x="2899" y="1765"/>
                    <a:pt x="3214" y="2237"/>
                    <a:pt x="3718" y="2426"/>
                  </a:cubicBezTo>
                  <a:lnTo>
                    <a:pt x="3718" y="5860"/>
                  </a:lnTo>
                  <a:cubicBezTo>
                    <a:pt x="3718" y="6081"/>
                    <a:pt x="3655" y="6365"/>
                    <a:pt x="3498" y="6554"/>
                  </a:cubicBezTo>
                  <a:lnTo>
                    <a:pt x="568" y="10744"/>
                  </a:lnTo>
                  <a:cubicBezTo>
                    <a:pt x="1" y="11563"/>
                    <a:pt x="568" y="12666"/>
                    <a:pt x="1607" y="12666"/>
                  </a:cubicBezTo>
                  <a:lnTo>
                    <a:pt x="10271" y="12666"/>
                  </a:lnTo>
                  <a:cubicBezTo>
                    <a:pt x="10555" y="12666"/>
                    <a:pt x="10870" y="12540"/>
                    <a:pt x="11090" y="12350"/>
                  </a:cubicBezTo>
                  <a:cubicBezTo>
                    <a:pt x="11531" y="11972"/>
                    <a:pt x="11626" y="11248"/>
                    <a:pt x="11248" y="10744"/>
                  </a:cubicBezTo>
                  <a:lnTo>
                    <a:pt x="8318" y="6554"/>
                  </a:lnTo>
                  <a:cubicBezTo>
                    <a:pt x="8160" y="6365"/>
                    <a:pt x="8097" y="6081"/>
                    <a:pt x="8097" y="5860"/>
                  </a:cubicBezTo>
                  <a:lnTo>
                    <a:pt x="8097" y="2426"/>
                  </a:lnTo>
                  <a:cubicBezTo>
                    <a:pt x="8570" y="2269"/>
                    <a:pt x="8916" y="1796"/>
                    <a:pt x="8916" y="1261"/>
                  </a:cubicBezTo>
                  <a:cubicBezTo>
                    <a:pt x="8916" y="568"/>
                    <a:pt x="8381" y="1"/>
                    <a:pt x="7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536" name="Google Shape;2536;p35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February 2021</a:t>
            </a:r>
            <a:endParaRPr/>
          </a:p>
        </p:txBody>
      </p:sp>
      <p:grpSp>
        <p:nvGrpSpPr>
          <p:cNvPr id="2537" name="Google Shape;2537;p35"/>
          <p:cNvGrpSpPr/>
          <p:nvPr/>
        </p:nvGrpSpPr>
        <p:grpSpPr>
          <a:xfrm>
            <a:off x="3170888" y="995660"/>
            <a:ext cx="496528" cy="413327"/>
            <a:chOff x="9770075" y="1792125"/>
            <a:chExt cx="671075" cy="558625"/>
          </a:xfrm>
        </p:grpSpPr>
        <p:sp>
          <p:nvSpPr>
            <p:cNvPr id="2538" name="Google Shape;2538;p35"/>
            <p:cNvSpPr/>
            <p:nvPr/>
          </p:nvSpPr>
          <p:spPr>
            <a:xfrm>
              <a:off x="9770075" y="1792125"/>
              <a:ext cx="671075" cy="558625"/>
            </a:xfrm>
            <a:custGeom>
              <a:rect l="l" t="t" r="r" b="b"/>
              <a:pathLst>
                <a:path w="26842" h="22345" extrusionOk="0">
                  <a:moveTo>
                    <a:pt x="12922" y="1"/>
                  </a:moveTo>
                  <a:cubicBezTo>
                    <a:pt x="12408" y="1"/>
                    <a:pt x="11902" y="289"/>
                    <a:pt x="11680" y="830"/>
                  </a:cubicBezTo>
                  <a:lnTo>
                    <a:pt x="10402" y="3862"/>
                  </a:lnTo>
                  <a:cubicBezTo>
                    <a:pt x="10226" y="4339"/>
                    <a:pt x="9800" y="4639"/>
                    <a:pt x="9299" y="4689"/>
                  </a:cubicBezTo>
                  <a:cubicBezTo>
                    <a:pt x="6667" y="4965"/>
                    <a:pt x="4061" y="5391"/>
                    <a:pt x="1479" y="5968"/>
                  </a:cubicBezTo>
                  <a:cubicBezTo>
                    <a:pt x="301" y="6218"/>
                    <a:pt x="1" y="7797"/>
                    <a:pt x="1028" y="8449"/>
                  </a:cubicBezTo>
                  <a:cubicBezTo>
                    <a:pt x="2682" y="9476"/>
                    <a:pt x="4336" y="10529"/>
                    <a:pt x="5965" y="11557"/>
                  </a:cubicBezTo>
                  <a:cubicBezTo>
                    <a:pt x="6542" y="11933"/>
                    <a:pt x="6767" y="12634"/>
                    <a:pt x="6517" y="13236"/>
                  </a:cubicBezTo>
                  <a:cubicBezTo>
                    <a:pt x="6016" y="14439"/>
                    <a:pt x="5514" y="15642"/>
                    <a:pt x="4988" y="16820"/>
                  </a:cubicBezTo>
                  <a:cubicBezTo>
                    <a:pt x="4462" y="17998"/>
                    <a:pt x="3810" y="19126"/>
                    <a:pt x="3359" y="20329"/>
                  </a:cubicBezTo>
                  <a:cubicBezTo>
                    <a:pt x="3158" y="20805"/>
                    <a:pt x="2833" y="21632"/>
                    <a:pt x="3133" y="22133"/>
                  </a:cubicBezTo>
                  <a:cubicBezTo>
                    <a:pt x="3225" y="22280"/>
                    <a:pt x="3405" y="22345"/>
                    <a:pt x="3653" y="22345"/>
                  </a:cubicBezTo>
                  <a:cubicBezTo>
                    <a:pt x="5440" y="22345"/>
                    <a:pt x="10749" y="18962"/>
                    <a:pt x="11805" y="18324"/>
                  </a:cubicBezTo>
                  <a:cubicBezTo>
                    <a:pt x="12382" y="17973"/>
                    <a:pt x="12958" y="17622"/>
                    <a:pt x="13534" y="17271"/>
                  </a:cubicBezTo>
                  <a:cubicBezTo>
                    <a:pt x="13752" y="17130"/>
                    <a:pt x="14009" y="17055"/>
                    <a:pt x="14268" y="17055"/>
                  </a:cubicBezTo>
                  <a:cubicBezTo>
                    <a:pt x="14517" y="17055"/>
                    <a:pt x="14767" y="17124"/>
                    <a:pt x="14988" y="17271"/>
                  </a:cubicBezTo>
                  <a:cubicBezTo>
                    <a:pt x="17244" y="18700"/>
                    <a:pt x="19524" y="20128"/>
                    <a:pt x="21805" y="21582"/>
                  </a:cubicBezTo>
                  <a:cubicBezTo>
                    <a:pt x="22034" y="21729"/>
                    <a:pt x="22277" y="21794"/>
                    <a:pt x="22513" y="21794"/>
                  </a:cubicBezTo>
                  <a:cubicBezTo>
                    <a:pt x="23363" y="21794"/>
                    <a:pt x="24124" y="20945"/>
                    <a:pt x="23810" y="20003"/>
                  </a:cubicBezTo>
                  <a:cubicBezTo>
                    <a:pt x="23033" y="17647"/>
                    <a:pt x="22156" y="15316"/>
                    <a:pt x="21154" y="13035"/>
                  </a:cubicBezTo>
                  <a:cubicBezTo>
                    <a:pt x="20903" y="12484"/>
                    <a:pt x="21053" y="11832"/>
                    <a:pt x="21504" y="11431"/>
                  </a:cubicBezTo>
                  <a:cubicBezTo>
                    <a:pt x="22557" y="10579"/>
                    <a:pt x="23585" y="9677"/>
                    <a:pt x="24587" y="8750"/>
                  </a:cubicBezTo>
                  <a:cubicBezTo>
                    <a:pt x="24788" y="8549"/>
                    <a:pt x="25414" y="7822"/>
                    <a:pt x="26091" y="7070"/>
                  </a:cubicBezTo>
                  <a:cubicBezTo>
                    <a:pt x="26843" y="6268"/>
                    <a:pt x="26367" y="4940"/>
                    <a:pt x="25264" y="4815"/>
                  </a:cubicBezTo>
                  <a:cubicBezTo>
                    <a:pt x="22607" y="4489"/>
                    <a:pt x="19925" y="4314"/>
                    <a:pt x="17244" y="4314"/>
                  </a:cubicBezTo>
                  <a:cubicBezTo>
                    <a:pt x="16793" y="4288"/>
                    <a:pt x="16367" y="4063"/>
                    <a:pt x="16116" y="3687"/>
                  </a:cubicBezTo>
                  <a:cubicBezTo>
                    <a:pt x="15439" y="2634"/>
                    <a:pt x="14737" y="1582"/>
                    <a:pt x="14036" y="579"/>
                  </a:cubicBezTo>
                  <a:cubicBezTo>
                    <a:pt x="13756" y="188"/>
                    <a:pt x="13337" y="1"/>
                    <a:pt x="1292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39" name="Google Shape;2539;p35"/>
            <p:cNvSpPr/>
            <p:nvPr/>
          </p:nvSpPr>
          <p:spPr>
            <a:xfrm>
              <a:off x="10011300" y="1899325"/>
              <a:ext cx="70825" cy="107175"/>
            </a:xfrm>
            <a:custGeom>
              <a:rect l="l" t="t" r="r" b="b"/>
              <a:pathLst>
                <a:path w="2833" h="4287" extrusionOk="0">
                  <a:moveTo>
                    <a:pt x="477" y="0"/>
                  </a:moveTo>
                  <a:cubicBezTo>
                    <a:pt x="327" y="126"/>
                    <a:pt x="176" y="251"/>
                    <a:pt x="1" y="326"/>
                  </a:cubicBezTo>
                  <a:lnTo>
                    <a:pt x="2357" y="4286"/>
                  </a:lnTo>
                  <a:lnTo>
                    <a:pt x="2833" y="4011"/>
                  </a:lnTo>
                  <a:lnTo>
                    <a:pt x="477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40" name="Google Shape;2540;p35"/>
            <p:cNvSpPr/>
            <p:nvPr/>
          </p:nvSpPr>
          <p:spPr>
            <a:xfrm>
              <a:off x="9904800" y="2072250"/>
              <a:ext cx="176075" cy="17575"/>
            </a:xfrm>
            <a:custGeom>
              <a:rect l="l" t="t" r="r" b="b"/>
              <a:pathLst>
                <a:path w="7043" h="703" extrusionOk="0">
                  <a:moveTo>
                    <a:pt x="0" y="1"/>
                  </a:moveTo>
                  <a:lnTo>
                    <a:pt x="0" y="1"/>
                  </a:lnTo>
                  <a:cubicBezTo>
                    <a:pt x="201" y="126"/>
                    <a:pt x="401" y="251"/>
                    <a:pt x="576" y="352"/>
                  </a:cubicBezTo>
                  <a:cubicBezTo>
                    <a:pt x="702" y="427"/>
                    <a:pt x="777" y="527"/>
                    <a:pt x="877" y="602"/>
                  </a:cubicBezTo>
                  <a:cubicBezTo>
                    <a:pt x="1855" y="652"/>
                    <a:pt x="2857" y="703"/>
                    <a:pt x="3860" y="703"/>
                  </a:cubicBezTo>
                  <a:cubicBezTo>
                    <a:pt x="4912" y="703"/>
                    <a:pt x="5990" y="652"/>
                    <a:pt x="7043" y="602"/>
                  </a:cubicBezTo>
                  <a:lnTo>
                    <a:pt x="7018" y="51"/>
                  </a:lnTo>
                  <a:cubicBezTo>
                    <a:pt x="5986" y="117"/>
                    <a:pt x="4950" y="150"/>
                    <a:pt x="3913" y="150"/>
                  </a:cubicBezTo>
                  <a:cubicBezTo>
                    <a:pt x="2606" y="150"/>
                    <a:pt x="1299" y="99"/>
                    <a:pt x="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41" name="Google Shape;2541;p35"/>
            <p:cNvSpPr/>
            <p:nvPr/>
          </p:nvSpPr>
          <p:spPr>
            <a:xfrm>
              <a:off x="9780725" y="1956975"/>
              <a:ext cx="211175" cy="85850"/>
            </a:xfrm>
            <a:custGeom>
              <a:rect l="l" t="t" r="r" b="b"/>
              <a:pathLst>
                <a:path w="8447" h="3433" extrusionOk="0">
                  <a:moveTo>
                    <a:pt x="176" y="0"/>
                  </a:moveTo>
                  <a:cubicBezTo>
                    <a:pt x="76" y="176"/>
                    <a:pt x="26" y="351"/>
                    <a:pt x="1" y="527"/>
                  </a:cubicBezTo>
                  <a:cubicBezTo>
                    <a:pt x="2682" y="1679"/>
                    <a:pt x="5464" y="2682"/>
                    <a:pt x="8296" y="3434"/>
                  </a:cubicBezTo>
                  <a:lnTo>
                    <a:pt x="8447" y="2908"/>
                  </a:lnTo>
                  <a:cubicBezTo>
                    <a:pt x="5640" y="2156"/>
                    <a:pt x="2858" y="1178"/>
                    <a:pt x="17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42" name="Google Shape;2542;p35"/>
            <p:cNvSpPr/>
            <p:nvPr/>
          </p:nvSpPr>
          <p:spPr>
            <a:xfrm>
              <a:off x="9892875" y="1921875"/>
              <a:ext cx="145400" cy="107175"/>
            </a:xfrm>
            <a:custGeom>
              <a:rect l="l" t="t" r="r" b="b"/>
              <a:pathLst>
                <a:path w="5816" h="4287" extrusionOk="0">
                  <a:moveTo>
                    <a:pt x="703" y="1"/>
                  </a:moveTo>
                  <a:cubicBezTo>
                    <a:pt x="477" y="26"/>
                    <a:pt x="226" y="76"/>
                    <a:pt x="1" y="101"/>
                  </a:cubicBezTo>
                  <a:cubicBezTo>
                    <a:pt x="1755" y="1630"/>
                    <a:pt x="3585" y="3033"/>
                    <a:pt x="5515" y="4286"/>
                  </a:cubicBezTo>
                  <a:lnTo>
                    <a:pt x="5815" y="3810"/>
                  </a:lnTo>
                  <a:cubicBezTo>
                    <a:pt x="4036" y="2657"/>
                    <a:pt x="2332" y="1379"/>
                    <a:pt x="70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43" name="Google Shape;2543;p35"/>
            <p:cNvSpPr/>
            <p:nvPr/>
          </p:nvSpPr>
          <p:spPr>
            <a:xfrm>
              <a:off x="9907925" y="2135550"/>
              <a:ext cx="112175" cy="46375"/>
            </a:xfrm>
            <a:custGeom>
              <a:rect l="l" t="t" r="r" b="b"/>
              <a:pathLst>
                <a:path w="4487" h="1855" extrusionOk="0">
                  <a:moveTo>
                    <a:pt x="4311" y="0"/>
                  </a:moveTo>
                  <a:cubicBezTo>
                    <a:pt x="2983" y="501"/>
                    <a:pt x="1629" y="902"/>
                    <a:pt x="276" y="1228"/>
                  </a:cubicBezTo>
                  <a:cubicBezTo>
                    <a:pt x="176" y="1454"/>
                    <a:pt x="76" y="1654"/>
                    <a:pt x="0" y="1855"/>
                  </a:cubicBezTo>
                  <a:cubicBezTo>
                    <a:pt x="1529" y="1504"/>
                    <a:pt x="3033" y="1053"/>
                    <a:pt x="4487" y="526"/>
                  </a:cubicBezTo>
                  <a:lnTo>
                    <a:pt x="431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44" name="Google Shape;2544;p35"/>
            <p:cNvSpPr/>
            <p:nvPr/>
          </p:nvSpPr>
          <p:spPr>
            <a:xfrm>
              <a:off x="10168575" y="2134300"/>
              <a:ext cx="35750" cy="127200"/>
            </a:xfrm>
            <a:custGeom>
              <a:rect l="l" t="t" r="r" b="b"/>
              <a:pathLst>
                <a:path w="1430" h="5088" extrusionOk="0">
                  <a:moveTo>
                    <a:pt x="552" y="0"/>
                  </a:moveTo>
                  <a:lnTo>
                    <a:pt x="0" y="50"/>
                  </a:lnTo>
                  <a:cubicBezTo>
                    <a:pt x="151" y="1604"/>
                    <a:pt x="401" y="3133"/>
                    <a:pt x="752" y="4662"/>
                  </a:cubicBezTo>
                  <a:cubicBezTo>
                    <a:pt x="978" y="4812"/>
                    <a:pt x="1203" y="4937"/>
                    <a:pt x="1429" y="5088"/>
                  </a:cubicBezTo>
                  <a:cubicBezTo>
                    <a:pt x="1003" y="3409"/>
                    <a:pt x="702" y="1704"/>
                    <a:pt x="55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45" name="Google Shape;2545;p35"/>
            <p:cNvSpPr/>
            <p:nvPr/>
          </p:nvSpPr>
          <p:spPr>
            <a:xfrm>
              <a:off x="10077725" y="1792175"/>
              <a:ext cx="20700" cy="172325"/>
            </a:xfrm>
            <a:custGeom>
              <a:rect l="l" t="t" r="r" b="b"/>
              <a:pathLst>
                <a:path w="826" h="6893" extrusionOk="0">
                  <a:moveTo>
                    <a:pt x="527" y="1"/>
                  </a:moveTo>
                  <a:cubicBezTo>
                    <a:pt x="351" y="26"/>
                    <a:pt x="151" y="76"/>
                    <a:pt x="0" y="176"/>
                  </a:cubicBezTo>
                  <a:lnTo>
                    <a:pt x="276" y="6893"/>
                  </a:lnTo>
                  <a:lnTo>
                    <a:pt x="827" y="6868"/>
                  </a:lnTo>
                  <a:lnTo>
                    <a:pt x="52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46" name="Google Shape;2546;p35"/>
            <p:cNvSpPr/>
            <p:nvPr/>
          </p:nvSpPr>
          <p:spPr>
            <a:xfrm>
              <a:off x="9845900" y="2180025"/>
              <a:ext cx="153525" cy="168575"/>
            </a:xfrm>
            <a:custGeom>
              <a:rect l="l" t="t" r="r" b="b"/>
              <a:pathLst>
                <a:path w="6141" h="6741" extrusionOk="0">
                  <a:moveTo>
                    <a:pt x="5689" y="1"/>
                  </a:moveTo>
                  <a:cubicBezTo>
                    <a:pt x="4085" y="2331"/>
                    <a:pt x="2181" y="4437"/>
                    <a:pt x="0" y="6241"/>
                  </a:cubicBezTo>
                  <a:cubicBezTo>
                    <a:pt x="0" y="6367"/>
                    <a:pt x="50" y="6517"/>
                    <a:pt x="100" y="6617"/>
                  </a:cubicBezTo>
                  <a:cubicBezTo>
                    <a:pt x="150" y="6667"/>
                    <a:pt x="201" y="6717"/>
                    <a:pt x="251" y="6742"/>
                  </a:cubicBezTo>
                  <a:cubicBezTo>
                    <a:pt x="2506" y="4888"/>
                    <a:pt x="4486" y="2732"/>
                    <a:pt x="6140" y="301"/>
                  </a:cubicBezTo>
                  <a:lnTo>
                    <a:pt x="5689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47" name="Google Shape;2547;p35"/>
            <p:cNvSpPr/>
            <p:nvPr/>
          </p:nvSpPr>
          <p:spPr>
            <a:xfrm>
              <a:off x="10239375" y="1933775"/>
              <a:ext cx="191750" cy="77725"/>
            </a:xfrm>
            <a:custGeom>
              <a:rect l="l" t="t" r="r" b="b"/>
              <a:pathLst>
                <a:path w="7670" h="3109" extrusionOk="0">
                  <a:moveTo>
                    <a:pt x="7595" y="1"/>
                  </a:moveTo>
                  <a:lnTo>
                    <a:pt x="1" y="2582"/>
                  </a:lnTo>
                  <a:lnTo>
                    <a:pt x="176" y="3109"/>
                  </a:lnTo>
                  <a:lnTo>
                    <a:pt x="7670" y="552"/>
                  </a:lnTo>
                  <a:cubicBezTo>
                    <a:pt x="7670" y="377"/>
                    <a:pt x="7645" y="176"/>
                    <a:pt x="759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48" name="Google Shape;2548;p35"/>
            <p:cNvSpPr/>
            <p:nvPr/>
          </p:nvSpPr>
          <p:spPr>
            <a:xfrm>
              <a:off x="10198025" y="2110475"/>
              <a:ext cx="123450" cy="62050"/>
            </a:xfrm>
            <a:custGeom>
              <a:rect l="l" t="t" r="r" b="b"/>
              <a:pathLst>
                <a:path w="4938" h="2482" extrusionOk="0">
                  <a:moveTo>
                    <a:pt x="226" y="1"/>
                  </a:moveTo>
                  <a:lnTo>
                    <a:pt x="0" y="502"/>
                  </a:lnTo>
                  <a:lnTo>
                    <a:pt x="4938" y="2482"/>
                  </a:lnTo>
                  <a:cubicBezTo>
                    <a:pt x="4838" y="2256"/>
                    <a:pt x="4762" y="2006"/>
                    <a:pt x="4662" y="1780"/>
                  </a:cubicBezTo>
                  <a:lnTo>
                    <a:pt x="22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49" name="Google Shape;2549;p35"/>
            <p:cNvSpPr/>
            <p:nvPr/>
          </p:nvSpPr>
          <p:spPr>
            <a:xfrm>
              <a:off x="10207425" y="2166875"/>
              <a:ext cx="159800" cy="152900"/>
            </a:xfrm>
            <a:custGeom>
              <a:rect l="l" t="t" r="r" b="b"/>
              <a:pathLst>
                <a:path w="6392" h="6116" extrusionOk="0">
                  <a:moveTo>
                    <a:pt x="351" y="0"/>
                  </a:moveTo>
                  <a:lnTo>
                    <a:pt x="0" y="401"/>
                  </a:lnTo>
                  <a:lnTo>
                    <a:pt x="6216" y="6116"/>
                  </a:lnTo>
                  <a:cubicBezTo>
                    <a:pt x="6316" y="5940"/>
                    <a:pt x="6366" y="5740"/>
                    <a:pt x="6391" y="5539"/>
                  </a:cubicBezTo>
                  <a:lnTo>
                    <a:pt x="35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50" name="Google Shape;2550;p35"/>
            <p:cNvSpPr/>
            <p:nvPr/>
          </p:nvSpPr>
          <p:spPr>
            <a:xfrm>
              <a:off x="10203650" y="1901825"/>
              <a:ext cx="85250" cy="109050"/>
            </a:xfrm>
            <a:custGeom>
              <a:rect l="l" t="t" r="r" b="b"/>
              <a:pathLst>
                <a:path w="3410" h="4362" extrusionOk="0">
                  <a:moveTo>
                    <a:pt x="2758" y="1"/>
                  </a:moveTo>
                  <a:lnTo>
                    <a:pt x="1" y="4061"/>
                  </a:lnTo>
                  <a:lnTo>
                    <a:pt x="452" y="4362"/>
                  </a:lnTo>
                  <a:lnTo>
                    <a:pt x="3410" y="26"/>
                  </a:lnTo>
                  <a:cubicBezTo>
                    <a:pt x="3184" y="26"/>
                    <a:pt x="2983" y="1"/>
                    <a:pt x="275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51" name="Google Shape;2551;p35"/>
            <p:cNvSpPr/>
            <p:nvPr/>
          </p:nvSpPr>
          <p:spPr>
            <a:xfrm>
              <a:off x="10014450" y="2141800"/>
              <a:ext cx="51400" cy="139125"/>
            </a:xfrm>
            <a:custGeom>
              <a:rect l="l" t="t" r="r" b="b"/>
              <a:pathLst>
                <a:path w="2056" h="5565" extrusionOk="0">
                  <a:moveTo>
                    <a:pt x="1504" y="1"/>
                  </a:moveTo>
                  <a:lnTo>
                    <a:pt x="0" y="5565"/>
                  </a:lnTo>
                  <a:cubicBezTo>
                    <a:pt x="251" y="5414"/>
                    <a:pt x="476" y="5289"/>
                    <a:pt x="702" y="5164"/>
                  </a:cubicBezTo>
                  <a:lnTo>
                    <a:pt x="2055" y="151"/>
                  </a:lnTo>
                  <a:lnTo>
                    <a:pt x="1504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52" name="Google Shape;2552;p35"/>
            <p:cNvSpPr/>
            <p:nvPr/>
          </p:nvSpPr>
          <p:spPr>
            <a:xfrm>
              <a:off x="10115325" y="1858600"/>
              <a:ext cx="50150" cy="134725"/>
            </a:xfrm>
            <a:custGeom>
              <a:rect l="l" t="t" r="r" b="b"/>
              <a:pathLst>
                <a:path w="2006" h="5389" extrusionOk="0">
                  <a:moveTo>
                    <a:pt x="1629" y="0"/>
                  </a:moveTo>
                  <a:cubicBezTo>
                    <a:pt x="927" y="1705"/>
                    <a:pt x="376" y="3459"/>
                    <a:pt x="0" y="5264"/>
                  </a:cubicBezTo>
                  <a:lnTo>
                    <a:pt x="551" y="5389"/>
                  </a:lnTo>
                  <a:cubicBezTo>
                    <a:pt x="877" y="3735"/>
                    <a:pt x="1379" y="2131"/>
                    <a:pt x="2005" y="552"/>
                  </a:cubicBezTo>
                  <a:cubicBezTo>
                    <a:pt x="1880" y="376"/>
                    <a:pt x="1755" y="176"/>
                    <a:pt x="162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53" name="Google Shape;2553;p35"/>
            <p:cNvSpPr/>
            <p:nvPr/>
          </p:nvSpPr>
          <p:spPr>
            <a:xfrm>
              <a:off x="10206175" y="2036550"/>
              <a:ext cx="133475" cy="26950"/>
            </a:xfrm>
            <a:custGeom>
              <a:rect l="l" t="t" r="r" b="b"/>
              <a:pathLst>
                <a:path w="5339" h="1078" extrusionOk="0">
                  <a:moveTo>
                    <a:pt x="50" y="0"/>
                  </a:moveTo>
                  <a:lnTo>
                    <a:pt x="0" y="552"/>
                  </a:lnTo>
                  <a:lnTo>
                    <a:pt x="4762" y="1078"/>
                  </a:lnTo>
                  <a:cubicBezTo>
                    <a:pt x="4963" y="902"/>
                    <a:pt x="5163" y="752"/>
                    <a:pt x="5339" y="577"/>
                  </a:cubicBezTo>
                  <a:lnTo>
                    <a:pt x="5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54" name="Google Shape;2554;p35"/>
            <p:cNvSpPr/>
            <p:nvPr/>
          </p:nvSpPr>
          <p:spPr>
            <a:xfrm>
              <a:off x="10111550" y="2114250"/>
              <a:ext cx="15700" cy="107775"/>
            </a:xfrm>
            <a:custGeom>
              <a:rect l="l" t="t" r="r" b="b"/>
              <a:pathLst>
                <a:path w="628" h="4311" extrusionOk="0">
                  <a:moveTo>
                    <a:pt x="101" y="0"/>
                  </a:moveTo>
                  <a:lnTo>
                    <a:pt x="1" y="4311"/>
                  </a:lnTo>
                  <a:cubicBezTo>
                    <a:pt x="176" y="4236"/>
                    <a:pt x="377" y="4185"/>
                    <a:pt x="552" y="4160"/>
                  </a:cubicBezTo>
                  <a:lnTo>
                    <a:pt x="627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55" name="Google Shape;2555;p35"/>
            <p:cNvSpPr/>
            <p:nvPr/>
          </p:nvSpPr>
          <p:spPr>
            <a:xfrm>
              <a:off x="9912300" y="1910625"/>
              <a:ext cx="386625" cy="321400"/>
            </a:xfrm>
            <a:custGeom>
              <a:rect l="l" t="t" r="r" b="b"/>
              <a:pathLst>
                <a:path w="15464" h="12856" extrusionOk="0">
                  <a:moveTo>
                    <a:pt x="7455" y="0"/>
                  </a:moveTo>
                  <a:cubicBezTo>
                    <a:pt x="7154" y="0"/>
                    <a:pt x="6858" y="168"/>
                    <a:pt x="6718" y="476"/>
                  </a:cubicBezTo>
                  <a:cubicBezTo>
                    <a:pt x="6492" y="1077"/>
                    <a:pt x="6241" y="1654"/>
                    <a:pt x="5991" y="2230"/>
                  </a:cubicBezTo>
                  <a:cubicBezTo>
                    <a:pt x="5891" y="2506"/>
                    <a:pt x="5640" y="2681"/>
                    <a:pt x="5364" y="2706"/>
                  </a:cubicBezTo>
                  <a:cubicBezTo>
                    <a:pt x="3835" y="2857"/>
                    <a:pt x="2357" y="3107"/>
                    <a:pt x="853" y="3433"/>
                  </a:cubicBezTo>
                  <a:cubicBezTo>
                    <a:pt x="176" y="3584"/>
                    <a:pt x="1" y="4486"/>
                    <a:pt x="602" y="4862"/>
                  </a:cubicBezTo>
                  <a:cubicBezTo>
                    <a:pt x="1555" y="5463"/>
                    <a:pt x="2507" y="6065"/>
                    <a:pt x="3459" y="6666"/>
                  </a:cubicBezTo>
                  <a:cubicBezTo>
                    <a:pt x="3760" y="6867"/>
                    <a:pt x="3911" y="7268"/>
                    <a:pt x="3760" y="7619"/>
                  </a:cubicBezTo>
                  <a:cubicBezTo>
                    <a:pt x="3459" y="8320"/>
                    <a:pt x="3184" y="8997"/>
                    <a:pt x="2883" y="9674"/>
                  </a:cubicBezTo>
                  <a:cubicBezTo>
                    <a:pt x="2582" y="10351"/>
                    <a:pt x="2206" y="11002"/>
                    <a:pt x="1931" y="11704"/>
                  </a:cubicBezTo>
                  <a:cubicBezTo>
                    <a:pt x="1830" y="11980"/>
                    <a:pt x="1630" y="12456"/>
                    <a:pt x="1805" y="12731"/>
                  </a:cubicBezTo>
                  <a:cubicBezTo>
                    <a:pt x="1861" y="12818"/>
                    <a:pt x="1967" y="12856"/>
                    <a:pt x="2113" y="12856"/>
                  </a:cubicBezTo>
                  <a:cubicBezTo>
                    <a:pt x="3156" y="12856"/>
                    <a:pt x="6199" y="10903"/>
                    <a:pt x="6793" y="10551"/>
                  </a:cubicBezTo>
                  <a:cubicBezTo>
                    <a:pt x="7144" y="10351"/>
                    <a:pt x="7469" y="10150"/>
                    <a:pt x="7795" y="9950"/>
                  </a:cubicBezTo>
                  <a:cubicBezTo>
                    <a:pt x="7921" y="9862"/>
                    <a:pt x="8065" y="9818"/>
                    <a:pt x="8209" y="9818"/>
                  </a:cubicBezTo>
                  <a:cubicBezTo>
                    <a:pt x="8353" y="9818"/>
                    <a:pt x="8497" y="9862"/>
                    <a:pt x="8622" y="9950"/>
                  </a:cubicBezTo>
                  <a:cubicBezTo>
                    <a:pt x="9951" y="10777"/>
                    <a:pt x="11254" y="11604"/>
                    <a:pt x="12557" y="12431"/>
                  </a:cubicBezTo>
                  <a:cubicBezTo>
                    <a:pt x="12691" y="12511"/>
                    <a:pt x="12830" y="12547"/>
                    <a:pt x="12965" y="12547"/>
                  </a:cubicBezTo>
                  <a:cubicBezTo>
                    <a:pt x="13460" y="12547"/>
                    <a:pt x="13888" y="12061"/>
                    <a:pt x="13710" y="11528"/>
                  </a:cubicBezTo>
                  <a:cubicBezTo>
                    <a:pt x="13284" y="10150"/>
                    <a:pt x="12758" y="8822"/>
                    <a:pt x="12181" y="7518"/>
                  </a:cubicBezTo>
                  <a:cubicBezTo>
                    <a:pt x="12031" y="7193"/>
                    <a:pt x="12131" y="6817"/>
                    <a:pt x="12407" y="6591"/>
                  </a:cubicBezTo>
                  <a:cubicBezTo>
                    <a:pt x="13008" y="6090"/>
                    <a:pt x="13585" y="5564"/>
                    <a:pt x="14161" y="5037"/>
                  </a:cubicBezTo>
                  <a:cubicBezTo>
                    <a:pt x="14287" y="4937"/>
                    <a:pt x="14637" y="4511"/>
                    <a:pt x="15038" y="4085"/>
                  </a:cubicBezTo>
                  <a:cubicBezTo>
                    <a:pt x="15465" y="3609"/>
                    <a:pt x="15189" y="2857"/>
                    <a:pt x="14562" y="2757"/>
                  </a:cubicBezTo>
                  <a:cubicBezTo>
                    <a:pt x="13033" y="2581"/>
                    <a:pt x="11480" y="2481"/>
                    <a:pt x="9951" y="2481"/>
                  </a:cubicBezTo>
                  <a:cubicBezTo>
                    <a:pt x="9675" y="2481"/>
                    <a:pt x="9424" y="2330"/>
                    <a:pt x="9299" y="2105"/>
                  </a:cubicBezTo>
                  <a:cubicBezTo>
                    <a:pt x="8898" y="1503"/>
                    <a:pt x="8497" y="902"/>
                    <a:pt x="8096" y="325"/>
                  </a:cubicBezTo>
                  <a:cubicBezTo>
                    <a:pt x="7930" y="104"/>
                    <a:pt x="7691" y="0"/>
                    <a:pt x="745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56" name="Google Shape;2556;p35"/>
            <p:cNvSpPr/>
            <p:nvPr/>
          </p:nvSpPr>
          <p:spPr>
            <a:xfrm>
              <a:off x="10010675" y="1992175"/>
              <a:ext cx="190500" cy="158575"/>
            </a:xfrm>
            <a:custGeom>
              <a:rect l="l" t="t" r="r" b="b"/>
              <a:pathLst>
                <a:path w="7620" h="6343" extrusionOk="0">
                  <a:moveTo>
                    <a:pt x="3656" y="0"/>
                  </a:moveTo>
                  <a:cubicBezTo>
                    <a:pt x="3508" y="0"/>
                    <a:pt x="3364" y="82"/>
                    <a:pt x="3309" y="246"/>
                  </a:cubicBezTo>
                  <a:lnTo>
                    <a:pt x="2958" y="1099"/>
                  </a:lnTo>
                  <a:cubicBezTo>
                    <a:pt x="2883" y="1224"/>
                    <a:pt x="2783" y="1324"/>
                    <a:pt x="2632" y="1324"/>
                  </a:cubicBezTo>
                  <a:cubicBezTo>
                    <a:pt x="1880" y="1399"/>
                    <a:pt x="1154" y="1525"/>
                    <a:pt x="402" y="1700"/>
                  </a:cubicBezTo>
                  <a:cubicBezTo>
                    <a:pt x="76" y="1775"/>
                    <a:pt x="1" y="2201"/>
                    <a:pt x="276" y="2402"/>
                  </a:cubicBezTo>
                  <a:cubicBezTo>
                    <a:pt x="753" y="2703"/>
                    <a:pt x="1229" y="2978"/>
                    <a:pt x="1680" y="3279"/>
                  </a:cubicBezTo>
                  <a:cubicBezTo>
                    <a:pt x="1855" y="3379"/>
                    <a:pt x="1905" y="3580"/>
                    <a:pt x="1830" y="3755"/>
                  </a:cubicBezTo>
                  <a:cubicBezTo>
                    <a:pt x="1705" y="4106"/>
                    <a:pt x="1555" y="4432"/>
                    <a:pt x="1404" y="4783"/>
                  </a:cubicBezTo>
                  <a:cubicBezTo>
                    <a:pt x="1254" y="5109"/>
                    <a:pt x="1078" y="5434"/>
                    <a:pt x="953" y="5760"/>
                  </a:cubicBezTo>
                  <a:cubicBezTo>
                    <a:pt x="903" y="5911"/>
                    <a:pt x="803" y="6136"/>
                    <a:pt x="878" y="6287"/>
                  </a:cubicBezTo>
                  <a:cubicBezTo>
                    <a:pt x="904" y="6325"/>
                    <a:pt x="955" y="6342"/>
                    <a:pt x="1023" y="6342"/>
                  </a:cubicBezTo>
                  <a:cubicBezTo>
                    <a:pt x="1531" y="6342"/>
                    <a:pt x="3047" y="5386"/>
                    <a:pt x="3334" y="5209"/>
                  </a:cubicBezTo>
                  <a:cubicBezTo>
                    <a:pt x="3509" y="5109"/>
                    <a:pt x="3660" y="5008"/>
                    <a:pt x="3835" y="4908"/>
                  </a:cubicBezTo>
                  <a:cubicBezTo>
                    <a:pt x="3902" y="4868"/>
                    <a:pt x="3977" y="4842"/>
                    <a:pt x="4050" y="4842"/>
                  </a:cubicBezTo>
                  <a:cubicBezTo>
                    <a:pt x="4114" y="4842"/>
                    <a:pt x="4178" y="4861"/>
                    <a:pt x="4236" y="4908"/>
                  </a:cubicBezTo>
                  <a:cubicBezTo>
                    <a:pt x="4888" y="5309"/>
                    <a:pt x="5540" y="5710"/>
                    <a:pt x="6191" y="6136"/>
                  </a:cubicBezTo>
                  <a:cubicBezTo>
                    <a:pt x="6252" y="6172"/>
                    <a:pt x="6317" y="6188"/>
                    <a:pt x="6380" y="6188"/>
                  </a:cubicBezTo>
                  <a:cubicBezTo>
                    <a:pt x="6624" y="6188"/>
                    <a:pt x="6842" y="5944"/>
                    <a:pt x="6743" y="5685"/>
                  </a:cubicBezTo>
                  <a:cubicBezTo>
                    <a:pt x="6542" y="5008"/>
                    <a:pt x="6291" y="4357"/>
                    <a:pt x="5991" y="3705"/>
                  </a:cubicBezTo>
                  <a:cubicBezTo>
                    <a:pt x="5915" y="3555"/>
                    <a:pt x="5966" y="3354"/>
                    <a:pt x="6091" y="3254"/>
                  </a:cubicBezTo>
                  <a:cubicBezTo>
                    <a:pt x="6392" y="3003"/>
                    <a:pt x="6692" y="2753"/>
                    <a:pt x="6968" y="2477"/>
                  </a:cubicBezTo>
                  <a:cubicBezTo>
                    <a:pt x="7043" y="2427"/>
                    <a:pt x="7219" y="2226"/>
                    <a:pt x="7394" y="2001"/>
                  </a:cubicBezTo>
                  <a:cubicBezTo>
                    <a:pt x="7620" y="1775"/>
                    <a:pt x="7469" y="1399"/>
                    <a:pt x="7169" y="1374"/>
                  </a:cubicBezTo>
                  <a:cubicBezTo>
                    <a:pt x="6417" y="1274"/>
                    <a:pt x="5640" y="1224"/>
                    <a:pt x="4888" y="1224"/>
                  </a:cubicBezTo>
                  <a:cubicBezTo>
                    <a:pt x="4763" y="1224"/>
                    <a:pt x="4637" y="1149"/>
                    <a:pt x="4562" y="1048"/>
                  </a:cubicBezTo>
                  <a:cubicBezTo>
                    <a:pt x="4387" y="748"/>
                    <a:pt x="4186" y="447"/>
                    <a:pt x="3986" y="171"/>
                  </a:cubicBezTo>
                  <a:cubicBezTo>
                    <a:pt x="3906" y="57"/>
                    <a:pt x="3780" y="0"/>
                    <a:pt x="3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57" name="Google Shape;2557;p35"/>
            <p:cNvSpPr/>
            <p:nvPr/>
          </p:nvSpPr>
          <p:spPr>
            <a:xfrm>
              <a:off x="9826375" y="1930625"/>
              <a:ext cx="179300" cy="39725"/>
            </a:xfrm>
            <a:custGeom>
              <a:rect l="l" t="t" r="r" b="b"/>
              <a:pathLst>
                <a:path w="7171" h="1589" extrusionOk="0">
                  <a:moveTo>
                    <a:pt x="6918" y="1"/>
                  </a:moveTo>
                  <a:cubicBezTo>
                    <a:pt x="6911" y="1"/>
                    <a:pt x="6904" y="1"/>
                    <a:pt x="6896" y="2"/>
                  </a:cubicBezTo>
                  <a:cubicBezTo>
                    <a:pt x="4666" y="227"/>
                    <a:pt x="2460" y="628"/>
                    <a:pt x="255" y="1154"/>
                  </a:cubicBezTo>
                  <a:cubicBezTo>
                    <a:pt x="0" y="1201"/>
                    <a:pt x="88" y="1589"/>
                    <a:pt x="320" y="1589"/>
                  </a:cubicBezTo>
                  <a:cubicBezTo>
                    <a:pt x="339" y="1589"/>
                    <a:pt x="359" y="1586"/>
                    <a:pt x="380" y="1581"/>
                  </a:cubicBezTo>
                  <a:cubicBezTo>
                    <a:pt x="2536" y="1054"/>
                    <a:pt x="4691" y="678"/>
                    <a:pt x="6896" y="453"/>
                  </a:cubicBezTo>
                  <a:cubicBezTo>
                    <a:pt x="7165" y="428"/>
                    <a:pt x="7172" y="1"/>
                    <a:pt x="69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58" name="Google Shape;2558;p35"/>
            <p:cNvSpPr/>
            <p:nvPr/>
          </p:nvSpPr>
          <p:spPr>
            <a:xfrm>
              <a:off x="9885550" y="2129050"/>
              <a:ext cx="65925" cy="136225"/>
            </a:xfrm>
            <a:custGeom>
              <a:rect l="l" t="t" r="r" b="b"/>
              <a:pathLst>
                <a:path w="2637" h="5449" extrusionOk="0">
                  <a:moveTo>
                    <a:pt x="2328" y="1"/>
                  </a:moveTo>
                  <a:cubicBezTo>
                    <a:pt x="2264" y="1"/>
                    <a:pt x="2204" y="33"/>
                    <a:pt x="2174" y="110"/>
                  </a:cubicBezTo>
                  <a:cubicBezTo>
                    <a:pt x="1472" y="1789"/>
                    <a:pt x="770" y="3443"/>
                    <a:pt x="68" y="5097"/>
                  </a:cubicBezTo>
                  <a:cubicBezTo>
                    <a:pt x="0" y="5284"/>
                    <a:pt x="151" y="5448"/>
                    <a:pt x="287" y="5448"/>
                  </a:cubicBezTo>
                  <a:cubicBezTo>
                    <a:pt x="351" y="5448"/>
                    <a:pt x="412" y="5411"/>
                    <a:pt x="444" y="5323"/>
                  </a:cubicBezTo>
                  <a:cubicBezTo>
                    <a:pt x="1146" y="3669"/>
                    <a:pt x="1848" y="2015"/>
                    <a:pt x="2549" y="335"/>
                  </a:cubicBezTo>
                  <a:cubicBezTo>
                    <a:pt x="2636" y="162"/>
                    <a:pt x="2471" y="1"/>
                    <a:pt x="232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59" name="Google Shape;2559;p35"/>
            <p:cNvSpPr/>
            <p:nvPr/>
          </p:nvSpPr>
          <p:spPr>
            <a:xfrm>
              <a:off x="9875350" y="2281525"/>
              <a:ext cx="14425" cy="11300"/>
            </a:xfrm>
            <a:custGeom>
              <a:rect l="l" t="t" r="r" b="b"/>
              <a:pathLst>
                <a:path w="577" h="452" extrusionOk="0">
                  <a:moveTo>
                    <a:pt x="301" y="1"/>
                  </a:moveTo>
                  <a:cubicBezTo>
                    <a:pt x="0" y="1"/>
                    <a:pt x="0" y="452"/>
                    <a:pt x="301" y="452"/>
                  </a:cubicBezTo>
                  <a:cubicBezTo>
                    <a:pt x="577" y="452"/>
                    <a:pt x="577" y="1"/>
                    <a:pt x="30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560" name="Google Shape;2560;p35"/>
          <p:cNvGrpSpPr/>
          <p:nvPr/>
        </p:nvGrpSpPr>
        <p:grpSpPr>
          <a:xfrm>
            <a:off x="4201659" y="3194921"/>
            <a:ext cx="265188" cy="265166"/>
            <a:chOff x="-41270451" y="1973375"/>
            <a:chExt cx="315850" cy="317450"/>
          </a:xfrm>
        </p:grpSpPr>
        <p:sp>
          <p:nvSpPr>
            <p:cNvPr id="2561" name="Google Shape;2561;p35"/>
            <p:cNvSpPr/>
            <p:nvPr/>
          </p:nvSpPr>
          <p:spPr>
            <a:xfrm>
              <a:off x="-41270451" y="1973375"/>
              <a:ext cx="315850" cy="317450"/>
            </a:xfrm>
            <a:custGeom>
              <a:rect l="l" t="t" r="r" b="b"/>
              <a:pathLst>
                <a:path w="12634" h="12698" extrusionOk="0">
                  <a:moveTo>
                    <a:pt x="11814" y="820"/>
                  </a:moveTo>
                  <a:lnTo>
                    <a:pt x="11814" y="11847"/>
                  </a:lnTo>
                  <a:lnTo>
                    <a:pt x="788" y="11847"/>
                  </a:lnTo>
                  <a:lnTo>
                    <a:pt x="788" y="820"/>
                  </a:lnTo>
                  <a:close/>
                  <a:moveTo>
                    <a:pt x="378" y="1"/>
                  </a:moveTo>
                  <a:cubicBezTo>
                    <a:pt x="158" y="1"/>
                    <a:pt x="0" y="190"/>
                    <a:pt x="0" y="410"/>
                  </a:cubicBezTo>
                  <a:lnTo>
                    <a:pt x="0" y="12288"/>
                  </a:lnTo>
                  <a:cubicBezTo>
                    <a:pt x="0" y="12508"/>
                    <a:pt x="189" y="12697"/>
                    <a:pt x="378" y="12697"/>
                  </a:cubicBezTo>
                  <a:lnTo>
                    <a:pt x="12224" y="12697"/>
                  </a:lnTo>
                  <a:cubicBezTo>
                    <a:pt x="12476" y="12697"/>
                    <a:pt x="12634" y="12508"/>
                    <a:pt x="12634" y="12288"/>
                  </a:cubicBezTo>
                  <a:lnTo>
                    <a:pt x="12634" y="410"/>
                  </a:lnTo>
                  <a:cubicBezTo>
                    <a:pt x="12634" y="158"/>
                    <a:pt x="12476" y="1"/>
                    <a:pt x="122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62" name="Google Shape;2562;p35"/>
            <p:cNvSpPr/>
            <p:nvPr/>
          </p:nvSpPr>
          <p:spPr>
            <a:xfrm>
              <a:off x="-41230299" y="2015125"/>
              <a:ext cx="235525" cy="192200"/>
            </a:xfrm>
            <a:custGeom>
              <a:rect l="l" t="t" r="r" b="b"/>
              <a:pathLst>
                <a:path w="9421" h="7688" extrusionOk="0">
                  <a:moveTo>
                    <a:pt x="8539" y="788"/>
                  </a:moveTo>
                  <a:lnTo>
                    <a:pt x="8539" y="6869"/>
                  </a:lnTo>
                  <a:lnTo>
                    <a:pt x="820" y="6869"/>
                  </a:lnTo>
                  <a:lnTo>
                    <a:pt x="820" y="788"/>
                  </a:lnTo>
                  <a:close/>
                  <a:moveTo>
                    <a:pt x="442" y="1"/>
                  </a:moveTo>
                  <a:cubicBezTo>
                    <a:pt x="190" y="1"/>
                    <a:pt x="1" y="221"/>
                    <a:pt x="1" y="410"/>
                  </a:cubicBezTo>
                  <a:lnTo>
                    <a:pt x="1" y="7310"/>
                  </a:lnTo>
                  <a:cubicBezTo>
                    <a:pt x="1" y="7404"/>
                    <a:pt x="32" y="7499"/>
                    <a:pt x="127" y="7562"/>
                  </a:cubicBezTo>
                  <a:cubicBezTo>
                    <a:pt x="190" y="7656"/>
                    <a:pt x="316" y="7688"/>
                    <a:pt x="442" y="7688"/>
                  </a:cubicBezTo>
                  <a:lnTo>
                    <a:pt x="8980" y="7688"/>
                  </a:lnTo>
                  <a:cubicBezTo>
                    <a:pt x="9232" y="7688"/>
                    <a:pt x="9421" y="7499"/>
                    <a:pt x="9421" y="7310"/>
                  </a:cubicBezTo>
                  <a:lnTo>
                    <a:pt x="9421" y="410"/>
                  </a:lnTo>
                  <a:cubicBezTo>
                    <a:pt x="9421" y="158"/>
                    <a:pt x="9232" y="1"/>
                    <a:pt x="89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63" name="Google Shape;2563;p35"/>
            <p:cNvSpPr/>
            <p:nvPr/>
          </p:nvSpPr>
          <p:spPr>
            <a:xfrm>
              <a:off x="-41139725" y="2061750"/>
              <a:ext cx="83525" cy="103675"/>
            </a:xfrm>
            <a:custGeom>
              <a:rect l="l" t="t" r="r" b="b"/>
              <a:pathLst>
                <a:path w="3341" h="4147" extrusionOk="0">
                  <a:moveTo>
                    <a:pt x="789" y="1223"/>
                  </a:moveTo>
                  <a:lnTo>
                    <a:pt x="2112" y="2074"/>
                  </a:lnTo>
                  <a:lnTo>
                    <a:pt x="789" y="2987"/>
                  </a:lnTo>
                  <a:lnTo>
                    <a:pt x="789" y="1223"/>
                  </a:lnTo>
                  <a:close/>
                  <a:moveTo>
                    <a:pt x="389" y="0"/>
                  </a:moveTo>
                  <a:cubicBezTo>
                    <a:pt x="182" y="0"/>
                    <a:pt x="1" y="185"/>
                    <a:pt x="1" y="435"/>
                  </a:cubicBezTo>
                  <a:lnTo>
                    <a:pt x="1" y="3743"/>
                  </a:lnTo>
                  <a:cubicBezTo>
                    <a:pt x="1" y="3981"/>
                    <a:pt x="198" y="4147"/>
                    <a:pt x="416" y="4147"/>
                  </a:cubicBezTo>
                  <a:cubicBezTo>
                    <a:pt x="487" y="4147"/>
                    <a:pt x="561" y="4129"/>
                    <a:pt x="631" y="4090"/>
                  </a:cubicBezTo>
                  <a:lnTo>
                    <a:pt x="3120" y="2452"/>
                  </a:lnTo>
                  <a:cubicBezTo>
                    <a:pt x="3340" y="2294"/>
                    <a:pt x="3340" y="1916"/>
                    <a:pt x="3120" y="1727"/>
                  </a:cubicBezTo>
                  <a:lnTo>
                    <a:pt x="631" y="89"/>
                  </a:lnTo>
                  <a:cubicBezTo>
                    <a:pt x="552" y="28"/>
                    <a:pt x="469" y="0"/>
                    <a:pt x="3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64" name="Google Shape;2564;p35"/>
            <p:cNvSpPr/>
            <p:nvPr/>
          </p:nvSpPr>
          <p:spPr>
            <a:xfrm>
              <a:off x="-41230299" y="2227000"/>
              <a:ext cx="235525" cy="21300"/>
            </a:xfrm>
            <a:custGeom>
              <a:rect l="l" t="t" r="r" b="b"/>
              <a:pathLst>
                <a:path w="9421" h="852" extrusionOk="0">
                  <a:moveTo>
                    <a:pt x="442" y="0"/>
                  </a:moveTo>
                  <a:cubicBezTo>
                    <a:pt x="190" y="0"/>
                    <a:pt x="1" y="189"/>
                    <a:pt x="1" y="441"/>
                  </a:cubicBezTo>
                  <a:cubicBezTo>
                    <a:pt x="1" y="662"/>
                    <a:pt x="190" y="851"/>
                    <a:pt x="442" y="851"/>
                  </a:cubicBezTo>
                  <a:lnTo>
                    <a:pt x="8980" y="851"/>
                  </a:lnTo>
                  <a:cubicBezTo>
                    <a:pt x="9232" y="851"/>
                    <a:pt x="9421" y="662"/>
                    <a:pt x="9421" y="441"/>
                  </a:cubicBezTo>
                  <a:cubicBezTo>
                    <a:pt x="9421" y="189"/>
                    <a:pt x="9232" y="0"/>
                    <a:pt x="89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565" name="Google Shape;2565;p35"/>
          <p:cNvSpPr/>
          <p:nvPr/>
        </p:nvSpPr>
        <p:spPr>
          <a:xfrm>
            <a:off x="7449669" y="3623875"/>
            <a:ext cx="265185" cy="265183"/>
          </a:xfrm>
          <a:custGeom>
            <a:rect l="l" t="t" r="r" b="b"/>
            <a:pathLst>
              <a:path w="12759" h="12673" extrusionOk="0">
                <a:moveTo>
                  <a:pt x="2225" y="866"/>
                </a:moveTo>
                <a:cubicBezTo>
                  <a:pt x="2371" y="866"/>
                  <a:pt x="2521" y="929"/>
                  <a:pt x="2647" y="1056"/>
                </a:cubicBezTo>
                <a:lnTo>
                  <a:pt x="3245" y="1654"/>
                </a:lnTo>
                <a:lnTo>
                  <a:pt x="1702" y="3166"/>
                </a:lnTo>
                <a:lnTo>
                  <a:pt x="1103" y="2599"/>
                </a:lnTo>
                <a:cubicBezTo>
                  <a:pt x="1072" y="2536"/>
                  <a:pt x="977" y="2473"/>
                  <a:pt x="977" y="2379"/>
                </a:cubicBezTo>
                <a:cubicBezTo>
                  <a:pt x="914" y="2190"/>
                  <a:pt x="946" y="1906"/>
                  <a:pt x="1103" y="1749"/>
                </a:cubicBezTo>
                <a:lnTo>
                  <a:pt x="1828" y="1056"/>
                </a:lnTo>
                <a:cubicBezTo>
                  <a:pt x="1938" y="929"/>
                  <a:pt x="2080" y="866"/>
                  <a:pt x="2225" y="866"/>
                </a:cubicBezTo>
                <a:close/>
                <a:moveTo>
                  <a:pt x="3812" y="2221"/>
                </a:moveTo>
                <a:lnTo>
                  <a:pt x="4506" y="2914"/>
                </a:lnTo>
                <a:lnTo>
                  <a:pt x="2962" y="4427"/>
                </a:lnTo>
                <a:lnTo>
                  <a:pt x="2300" y="3765"/>
                </a:lnTo>
                <a:lnTo>
                  <a:pt x="3812" y="2221"/>
                </a:lnTo>
                <a:close/>
                <a:moveTo>
                  <a:pt x="9452" y="1056"/>
                </a:moveTo>
                <a:lnTo>
                  <a:pt x="11783" y="3387"/>
                </a:lnTo>
                <a:lnTo>
                  <a:pt x="8979" y="6159"/>
                </a:lnTo>
                <a:lnTo>
                  <a:pt x="6648" y="3828"/>
                </a:lnTo>
                <a:lnTo>
                  <a:pt x="7908" y="2599"/>
                </a:lnTo>
                <a:lnTo>
                  <a:pt x="8790" y="3450"/>
                </a:lnTo>
                <a:cubicBezTo>
                  <a:pt x="8869" y="3529"/>
                  <a:pt x="8979" y="3568"/>
                  <a:pt x="9090" y="3568"/>
                </a:cubicBezTo>
                <a:cubicBezTo>
                  <a:pt x="9200" y="3568"/>
                  <a:pt x="9310" y="3529"/>
                  <a:pt x="9389" y="3450"/>
                </a:cubicBezTo>
                <a:cubicBezTo>
                  <a:pt x="9546" y="3292"/>
                  <a:pt x="9546" y="3009"/>
                  <a:pt x="9389" y="2851"/>
                </a:cubicBezTo>
                <a:lnTo>
                  <a:pt x="8507" y="2001"/>
                </a:lnTo>
                <a:lnTo>
                  <a:pt x="9452" y="1056"/>
                </a:lnTo>
                <a:close/>
                <a:moveTo>
                  <a:pt x="5041" y="3450"/>
                </a:moveTo>
                <a:cubicBezTo>
                  <a:pt x="5356" y="3765"/>
                  <a:pt x="10366" y="8711"/>
                  <a:pt x="10523" y="8932"/>
                </a:cubicBezTo>
                <a:lnTo>
                  <a:pt x="8948" y="10412"/>
                </a:lnTo>
                <a:lnTo>
                  <a:pt x="3497" y="4994"/>
                </a:lnTo>
                <a:lnTo>
                  <a:pt x="5041" y="3450"/>
                </a:lnTo>
                <a:close/>
                <a:moveTo>
                  <a:pt x="10996" y="9625"/>
                </a:moveTo>
                <a:lnTo>
                  <a:pt x="11657" y="11610"/>
                </a:lnTo>
                <a:lnTo>
                  <a:pt x="9609" y="10948"/>
                </a:lnTo>
                <a:lnTo>
                  <a:pt x="10996" y="9625"/>
                </a:lnTo>
                <a:close/>
                <a:moveTo>
                  <a:pt x="3939" y="6600"/>
                </a:moveTo>
                <a:lnTo>
                  <a:pt x="6270" y="8932"/>
                </a:lnTo>
                <a:lnTo>
                  <a:pt x="3466" y="11736"/>
                </a:lnTo>
                <a:lnTo>
                  <a:pt x="1135" y="9404"/>
                </a:lnTo>
                <a:lnTo>
                  <a:pt x="2489" y="8050"/>
                </a:lnTo>
                <a:lnTo>
                  <a:pt x="3340" y="8932"/>
                </a:lnTo>
                <a:cubicBezTo>
                  <a:pt x="3419" y="9010"/>
                  <a:pt x="3529" y="9050"/>
                  <a:pt x="3639" y="9050"/>
                </a:cubicBezTo>
                <a:cubicBezTo>
                  <a:pt x="3749" y="9050"/>
                  <a:pt x="3860" y="9010"/>
                  <a:pt x="3939" y="8932"/>
                </a:cubicBezTo>
                <a:cubicBezTo>
                  <a:pt x="4096" y="8774"/>
                  <a:pt x="4096" y="8491"/>
                  <a:pt x="3939" y="8333"/>
                </a:cubicBezTo>
                <a:lnTo>
                  <a:pt x="3088" y="7482"/>
                </a:lnTo>
                <a:lnTo>
                  <a:pt x="3939" y="6600"/>
                </a:lnTo>
                <a:close/>
                <a:moveTo>
                  <a:pt x="2194" y="0"/>
                </a:moveTo>
                <a:cubicBezTo>
                  <a:pt x="1828" y="0"/>
                  <a:pt x="1465" y="142"/>
                  <a:pt x="1198" y="425"/>
                </a:cubicBezTo>
                <a:lnTo>
                  <a:pt x="473" y="1119"/>
                </a:lnTo>
                <a:cubicBezTo>
                  <a:pt x="221" y="1402"/>
                  <a:pt x="95" y="1749"/>
                  <a:pt x="95" y="2127"/>
                </a:cubicBezTo>
                <a:cubicBezTo>
                  <a:pt x="95" y="2473"/>
                  <a:pt x="252" y="2851"/>
                  <a:pt x="473" y="3103"/>
                </a:cubicBezTo>
                <a:lnTo>
                  <a:pt x="1387" y="4017"/>
                </a:lnTo>
                <a:cubicBezTo>
                  <a:pt x="1387" y="4017"/>
                  <a:pt x="2647" y="5277"/>
                  <a:pt x="2615" y="5277"/>
                </a:cubicBezTo>
                <a:lnTo>
                  <a:pt x="3277" y="5939"/>
                </a:lnTo>
                <a:lnTo>
                  <a:pt x="2174" y="7041"/>
                </a:lnTo>
                <a:lnTo>
                  <a:pt x="2048" y="7167"/>
                </a:lnTo>
                <a:lnTo>
                  <a:pt x="158" y="9058"/>
                </a:lnTo>
                <a:cubicBezTo>
                  <a:pt x="0" y="9215"/>
                  <a:pt x="0" y="9467"/>
                  <a:pt x="158" y="9625"/>
                </a:cubicBezTo>
                <a:lnTo>
                  <a:pt x="3088" y="12555"/>
                </a:lnTo>
                <a:cubicBezTo>
                  <a:pt x="3167" y="12634"/>
                  <a:pt x="3269" y="12673"/>
                  <a:pt x="3371" y="12673"/>
                </a:cubicBezTo>
                <a:cubicBezTo>
                  <a:pt x="3474" y="12673"/>
                  <a:pt x="3576" y="12634"/>
                  <a:pt x="3655" y="12555"/>
                </a:cubicBezTo>
                <a:lnTo>
                  <a:pt x="6742" y="9467"/>
                </a:lnTo>
                <a:lnTo>
                  <a:pt x="8570" y="11295"/>
                </a:lnTo>
                <a:cubicBezTo>
                  <a:pt x="8601" y="11326"/>
                  <a:pt x="8633" y="11358"/>
                  <a:pt x="8696" y="11358"/>
                </a:cubicBezTo>
                <a:cubicBezTo>
                  <a:pt x="8759" y="11452"/>
                  <a:pt x="8822" y="11515"/>
                  <a:pt x="8948" y="11578"/>
                </a:cubicBezTo>
                <a:lnTo>
                  <a:pt x="12098" y="12618"/>
                </a:lnTo>
                <a:cubicBezTo>
                  <a:pt x="12147" y="12637"/>
                  <a:pt x="12196" y="12646"/>
                  <a:pt x="12243" y="12646"/>
                </a:cubicBezTo>
                <a:cubicBezTo>
                  <a:pt x="12500" y="12646"/>
                  <a:pt x="12709" y="12380"/>
                  <a:pt x="12602" y="12114"/>
                </a:cubicBezTo>
                <a:lnTo>
                  <a:pt x="11657" y="8963"/>
                </a:lnTo>
                <a:cubicBezTo>
                  <a:pt x="11626" y="8900"/>
                  <a:pt x="11594" y="8806"/>
                  <a:pt x="11468" y="8743"/>
                </a:cubicBezTo>
                <a:cubicBezTo>
                  <a:pt x="11437" y="8648"/>
                  <a:pt x="11531" y="8806"/>
                  <a:pt x="9546" y="6758"/>
                </a:cubicBezTo>
                <a:lnTo>
                  <a:pt x="12602" y="3702"/>
                </a:lnTo>
                <a:cubicBezTo>
                  <a:pt x="12760" y="3544"/>
                  <a:pt x="12760" y="3261"/>
                  <a:pt x="12602" y="3103"/>
                </a:cubicBezTo>
                <a:lnTo>
                  <a:pt x="9704" y="173"/>
                </a:lnTo>
                <a:cubicBezTo>
                  <a:pt x="9625" y="95"/>
                  <a:pt x="9515" y="55"/>
                  <a:pt x="9405" y="55"/>
                </a:cubicBezTo>
                <a:cubicBezTo>
                  <a:pt x="9294" y="55"/>
                  <a:pt x="9184" y="95"/>
                  <a:pt x="9105" y="173"/>
                </a:cubicBezTo>
                <a:lnTo>
                  <a:pt x="7656" y="1654"/>
                </a:lnTo>
                <a:lnTo>
                  <a:pt x="7530" y="1749"/>
                </a:lnTo>
                <a:lnTo>
                  <a:pt x="6049" y="3261"/>
                </a:lnTo>
                <a:lnTo>
                  <a:pt x="3214" y="425"/>
                </a:lnTo>
                <a:cubicBezTo>
                  <a:pt x="2930" y="142"/>
                  <a:pt x="2560" y="0"/>
                  <a:pt x="219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2566" name="Google Shape;2566;p35"/>
          <p:cNvGrpSpPr/>
          <p:nvPr/>
        </p:nvGrpSpPr>
        <p:grpSpPr>
          <a:xfrm>
            <a:off x="6336799" y="3194911"/>
            <a:ext cx="285077" cy="265183"/>
            <a:chOff x="-39055650" y="2315975"/>
            <a:chExt cx="331600" cy="313900"/>
          </a:xfrm>
        </p:grpSpPr>
        <p:sp>
          <p:nvSpPr>
            <p:cNvPr id="2567" name="Google Shape;2567;p35"/>
            <p:cNvSpPr/>
            <p:nvPr/>
          </p:nvSpPr>
          <p:spPr>
            <a:xfrm>
              <a:off x="-38976902" y="2390225"/>
              <a:ext cx="167775" cy="165825"/>
            </a:xfrm>
            <a:custGeom>
              <a:rect l="l" t="t" r="r" b="b"/>
              <a:pathLst>
                <a:path w="6711" h="6632" extrusionOk="0">
                  <a:moveTo>
                    <a:pt x="3765" y="1"/>
                  </a:moveTo>
                  <a:cubicBezTo>
                    <a:pt x="3655" y="1"/>
                    <a:pt x="3545" y="40"/>
                    <a:pt x="3466" y="119"/>
                  </a:cubicBezTo>
                  <a:cubicBezTo>
                    <a:pt x="3309" y="276"/>
                    <a:pt x="3309" y="560"/>
                    <a:pt x="3466" y="718"/>
                  </a:cubicBezTo>
                  <a:lnTo>
                    <a:pt x="4411" y="1663"/>
                  </a:lnTo>
                  <a:lnTo>
                    <a:pt x="3340" y="2734"/>
                  </a:lnTo>
                  <a:lnTo>
                    <a:pt x="2395" y="1789"/>
                  </a:lnTo>
                  <a:cubicBezTo>
                    <a:pt x="2316" y="1710"/>
                    <a:pt x="2214" y="1671"/>
                    <a:pt x="2111" y="1671"/>
                  </a:cubicBezTo>
                  <a:cubicBezTo>
                    <a:pt x="2009" y="1671"/>
                    <a:pt x="1907" y="1710"/>
                    <a:pt x="1828" y="1789"/>
                  </a:cubicBezTo>
                  <a:cubicBezTo>
                    <a:pt x="1670" y="1946"/>
                    <a:pt x="1670" y="2198"/>
                    <a:pt x="1828" y="2387"/>
                  </a:cubicBezTo>
                  <a:lnTo>
                    <a:pt x="2773" y="3332"/>
                  </a:lnTo>
                  <a:lnTo>
                    <a:pt x="1702" y="4372"/>
                  </a:lnTo>
                  <a:lnTo>
                    <a:pt x="757" y="3427"/>
                  </a:lnTo>
                  <a:cubicBezTo>
                    <a:pt x="678" y="3348"/>
                    <a:pt x="568" y="3309"/>
                    <a:pt x="457" y="3309"/>
                  </a:cubicBezTo>
                  <a:cubicBezTo>
                    <a:pt x="347" y="3309"/>
                    <a:pt x="237" y="3348"/>
                    <a:pt x="158" y="3427"/>
                  </a:cubicBezTo>
                  <a:cubicBezTo>
                    <a:pt x="1" y="3584"/>
                    <a:pt x="1" y="3868"/>
                    <a:pt x="158" y="4026"/>
                  </a:cubicBezTo>
                  <a:lnTo>
                    <a:pt x="1103" y="4971"/>
                  </a:lnTo>
                  <a:lnTo>
                    <a:pt x="977" y="5097"/>
                  </a:lnTo>
                  <a:cubicBezTo>
                    <a:pt x="820" y="5254"/>
                    <a:pt x="820" y="5538"/>
                    <a:pt x="977" y="5695"/>
                  </a:cubicBezTo>
                  <a:cubicBezTo>
                    <a:pt x="1056" y="5774"/>
                    <a:pt x="1166" y="5813"/>
                    <a:pt x="1276" y="5813"/>
                  </a:cubicBezTo>
                  <a:cubicBezTo>
                    <a:pt x="1387" y="5813"/>
                    <a:pt x="1497" y="5774"/>
                    <a:pt x="1576" y="5695"/>
                  </a:cubicBezTo>
                  <a:lnTo>
                    <a:pt x="1702" y="5569"/>
                  </a:lnTo>
                  <a:lnTo>
                    <a:pt x="2647" y="6514"/>
                  </a:lnTo>
                  <a:cubicBezTo>
                    <a:pt x="2726" y="6593"/>
                    <a:pt x="2836" y="6633"/>
                    <a:pt x="2946" y="6633"/>
                  </a:cubicBezTo>
                  <a:cubicBezTo>
                    <a:pt x="3057" y="6633"/>
                    <a:pt x="3167" y="6593"/>
                    <a:pt x="3246" y="6514"/>
                  </a:cubicBezTo>
                  <a:cubicBezTo>
                    <a:pt x="3403" y="6357"/>
                    <a:pt x="3403" y="6073"/>
                    <a:pt x="3246" y="5916"/>
                  </a:cubicBezTo>
                  <a:lnTo>
                    <a:pt x="2300" y="4971"/>
                  </a:lnTo>
                  <a:lnTo>
                    <a:pt x="3340" y="3899"/>
                  </a:lnTo>
                  <a:lnTo>
                    <a:pt x="4285" y="4845"/>
                  </a:lnTo>
                  <a:cubicBezTo>
                    <a:pt x="4364" y="4923"/>
                    <a:pt x="4474" y="4963"/>
                    <a:pt x="4585" y="4963"/>
                  </a:cubicBezTo>
                  <a:cubicBezTo>
                    <a:pt x="4695" y="4963"/>
                    <a:pt x="4805" y="4923"/>
                    <a:pt x="4884" y="4845"/>
                  </a:cubicBezTo>
                  <a:cubicBezTo>
                    <a:pt x="5041" y="4687"/>
                    <a:pt x="5041" y="4435"/>
                    <a:pt x="4884" y="4278"/>
                  </a:cubicBezTo>
                  <a:lnTo>
                    <a:pt x="3939" y="3332"/>
                  </a:lnTo>
                  <a:lnTo>
                    <a:pt x="5010" y="2261"/>
                  </a:lnTo>
                  <a:lnTo>
                    <a:pt x="5955" y="3206"/>
                  </a:lnTo>
                  <a:cubicBezTo>
                    <a:pt x="6034" y="3285"/>
                    <a:pt x="6144" y="3325"/>
                    <a:pt x="6254" y="3325"/>
                  </a:cubicBezTo>
                  <a:cubicBezTo>
                    <a:pt x="6365" y="3325"/>
                    <a:pt x="6475" y="3285"/>
                    <a:pt x="6554" y="3206"/>
                  </a:cubicBezTo>
                  <a:cubicBezTo>
                    <a:pt x="6711" y="3049"/>
                    <a:pt x="6711" y="2765"/>
                    <a:pt x="6554" y="2608"/>
                  </a:cubicBezTo>
                  <a:lnTo>
                    <a:pt x="5608" y="1663"/>
                  </a:lnTo>
                  <a:lnTo>
                    <a:pt x="5703" y="1537"/>
                  </a:lnTo>
                  <a:cubicBezTo>
                    <a:pt x="5860" y="1379"/>
                    <a:pt x="5860" y="1127"/>
                    <a:pt x="5703" y="970"/>
                  </a:cubicBezTo>
                  <a:cubicBezTo>
                    <a:pt x="5624" y="891"/>
                    <a:pt x="5522" y="851"/>
                    <a:pt x="5419" y="851"/>
                  </a:cubicBezTo>
                  <a:cubicBezTo>
                    <a:pt x="5317" y="851"/>
                    <a:pt x="5215" y="891"/>
                    <a:pt x="5136" y="970"/>
                  </a:cubicBezTo>
                  <a:lnTo>
                    <a:pt x="5010" y="1064"/>
                  </a:lnTo>
                  <a:lnTo>
                    <a:pt x="4065" y="119"/>
                  </a:lnTo>
                  <a:cubicBezTo>
                    <a:pt x="3986" y="40"/>
                    <a:pt x="3876" y="1"/>
                    <a:pt x="37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568" name="Google Shape;2568;p35"/>
            <p:cNvSpPr/>
            <p:nvPr/>
          </p:nvSpPr>
          <p:spPr>
            <a:xfrm>
              <a:off x="-39055650" y="2315975"/>
              <a:ext cx="331600" cy="313900"/>
            </a:xfrm>
            <a:custGeom>
              <a:rect l="l" t="t" r="r" b="b"/>
              <a:pathLst>
                <a:path w="13264" h="12556" extrusionOk="0">
                  <a:moveTo>
                    <a:pt x="9083" y="792"/>
                  </a:moveTo>
                  <a:cubicBezTo>
                    <a:pt x="9988" y="792"/>
                    <a:pt x="10673" y="917"/>
                    <a:pt x="11121" y="1041"/>
                  </a:cubicBezTo>
                  <a:cubicBezTo>
                    <a:pt x="11216" y="1073"/>
                    <a:pt x="11373" y="1167"/>
                    <a:pt x="11499" y="1199"/>
                  </a:cubicBezTo>
                  <a:lnTo>
                    <a:pt x="11625" y="1325"/>
                  </a:lnTo>
                  <a:cubicBezTo>
                    <a:pt x="11814" y="1608"/>
                    <a:pt x="11909" y="2144"/>
                    <a:pt x="11940" y="2459"/>
                  </a:cubicBezTo>
                  <a:cubicBezTo>
                    <a:pt x="12003" y="3152"/>
                    <a:pt x="12003" y="3845"/>
                    <a:pt x="11972" y="4475"/>
                  </a:cubicBezTo>
                  <a:lnTo>
                    <a:pt x="8317" y="821"/>
                  </a:lnTo>
                  <a:cubicBezTo>
                    <a:pt x="8588" y="801"/>
                    <a:pt x="8843" y="792"/>
                    <a:pt x="9083" y="792"/>
                  </a:cubicBezTo>
                  <a:close/>
                  <a:moveTo>
                    <a:pt x="7246" y="978"/>
                  </a:moveTo>
                  <a:lnTo>
                    <a:pt x="11814" y="5546"/>
                  </a:lnTo>
                  <a:cubicBezTo>
                    <a:pt x="11184" y="8728"/>
                    <a:pt x="9136" y="11028"/>
                    <a:pt x="5797" y="11595"/>
                  </a:cubicBezTo>
                  <a:lnTo>
                    <a:pt x="1229" y="7027"/>
                  </a:lnTo>
                  <a:cubicBezTo>
                    <a:pt x="1890" y="3845"/>
                    <a:pt x="3907" y="1608"/>
                    <a:pt x="7246" y="978"/>
                  </a:cubicBezTo>
                  <a:close/>
                  <a:moveTo>
                    <a:pt x="1071" y="8004"/>
                  </a:moveTo>
                  <a:lnTo>
                    <a:pt x="4726" y="11690"/>
                  </a:lnTo>
                  <a:cubicBezTo>
                    <a:pt x="4391" y="11722"/>
                    <a:pt x="4083" y="11736"/>
                    <a:pt x="3800" y="11736"/>
                  </a:cubicBezTo>
                  <a:cubicBezTo>
                    <a:pt x="2431" y="11736"/>
                    <a:pt x="1669" y="11411"/>
                    <a:pt x="1512" y="11280"/>
                  </a:cubicBezTo>
                  <a:cubicBezTo>
                    <a:pt x="1229" y="11028"/>
                    <a:pt x="914" y="9799"/>
                    <a:pt x="1071" y="8004"/>
                  </a:cubicBezTo>
                  <a:close/>
                  <a:moveTo>
                    <a:pt x="9132" y="0"/>
                  </a:moveTo>
                  <a:cubicBezTo>
                    <a:pt x="8355" y="0"/>
                    <a:pt x="7508" y="77"/>
                    <a:pt x="6742" y="222"/>
                  </a:cubicBezTo>
                  <a:cubicBezTo>
                    <a:pt x="5482" y="506"/>
                    <a:pt x="4411" y="978"/>
                    <a:pt x="3560" y="1640"/>
                  </a:cubicBezTo>
                  <a:cubicBezTo>
                    <a:pt x="1764" y="2931"/>
                    <a:pt x="756" y="4948"/>
                    <a:pt x="347" y="7090"/>
                  </a:cubicBezTo>
                  <a:lnTo>
                    <a:pt x="347" y="7122"/>
                  </a:lnTo>
                  <a:cubicBezTo>
                    <a:pt x="0" y="9012"/>
                    <a:pt x="189" y="10934"/>
                    <a:pt x="756" y="11721"/>
                  </a:cubicBezTo>
                  <a:cubicBezTo>
                    <a:pt x="882" y="11879"/>
                    <a:pt x="945" y="11942"/>
                    <a:pt x="1103" y="12036"/>
                  </a:cubicBezTo>
                  <a:cubicBezTo>
                    <a:pt x="1678" y="12389"/>
                    <a:pt x="2725" y="12556"/>
                    <a:pt x="3868" y="12556"/>
                  </a:cubicBezTo>
                  <a:cubicBezTo>
                    <a:pt x="4664" y="12556"/>
                    <a:pt x="5506" y="12475"/>
                    <a:pt x="6270" y="12320"/>
                  </a:cubicBezTo>
                  <a:cubicBezTo>
                    <a:pt x="8380" y="11879"/>
                    <a:pt x="9956" y="10776"/>
                    <a:pt x="11058" y="9295"/>
                  </a:cubicBezTo>
                  <a:cubicBezTo>
                    <a:pt x="13264" y="6302"/>
                    <a:pt x="13075" y="2018"/>
                    <a:pt x="12255" y="852"/>
                  </a:cubicBezTo>
                  <a:cubicBezTo>
                    <a:pt x="12129" y="695"/>
                    <a:pt x="11972" y="537"/>
                    <a:pt x="11657" y="411"/>
                  </a:cubicBezTo>
                  <a:cubicBezTo>
                    <a:pt x="11279" y="222"/>
                    <a:pt x="10712" y="159"/>
                    <a:pt x="10271" y="64"/>
                  </a:cubicBezTo>
                  <a:cubicBezTo>
                    <a:pt x="9925" y="21"/>
                    <a:pt x="9538" y="0"/>
                    <a:pt x="9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569" name="Google Shape;2569;p35"/>
          <p:cNvSpPr/>
          <p:nvPr/>
        </p:nvSpPr>
        <p:spPr>
          <a:xfrm>
            <a:off x="3095973" y="3623887"/>
            <a:ext cx="265177" cy="265173"/>
          </a:xfrm>
          <a:custGeom>
            <a:rect l="l" t="t" r="r" b="b"/>
            <a:pathLst>
              <a:path w="12729" h="12709" extrusionOk="0">
                <a:moveTo>
                  <a:pt x="7089" y="894"/>
                </a:moveTo>
                <a:lnTo>
                  <a:pt x="7089" y="894"/>
                </a:lnTo>
                <a:cubicBezTo>
                  <a:pt x="8160" y="989"/>
                  <a:pt x="9137" y="1461"/>
                  <a:pt x="9956" y="2186"/>
                </a:cubicBezTo>
                <a:lnTo>
                  <a:pt x="8192" y="3950"/>
                </a:lnTo>
                <a:cubicBezTo>
                  <a:pt x="7436" y="3099"/>
                  <a:pt x="7089" y="1934"/>
                  <a:pt x="7089" y="894"/>
                </a:cubicBezTo>
                <a:close/>
                <a:moveTo>
                  <a:pt x="10555" y="2721"/>
                </a:moveTo>
                <a:cubicBezTo>
                  <a:pt x="11248" y="3572"/>
                  <a:pt x="11689" y="4549"/>
                  <a:pt x="11847" y="5620"/>
                </a:cubicBezTo>
                <a:cubicBezTo>
                  <a:pt x="10775" y="5620"/>
                  <a:pt x="9673" y="5242"/>
                  <a:pt x="8791" y="4486"/>
                </a:cubicBezTo>
                <a:lnTo>
                  <a:pt x="10555" y="2721"/>
                </a:lnTo>
                <a:close/>
                <a:moveTo>
                  <a:pt x="6270" y="831"/>
                </a:moveTo>
                <a:cubicBezTo>
                  <a:pt x="6207" y="2154"/>
                  <a:pt x="6680" y="3477"/>
                  <a:pt x="7593" y="4549"/>
                </a:cubicBezTo>
                <a:lnTo>
                  <a:pt x="6365" y="5777"/>
                </a:lnTo>
                <a:lnTo>
                  <a:pt x="2805" y="2186"/>
                </a:lnTo>
                <a:cubicBezTo>
                  <a:pt x="3781" y="1304"/>
                  <a:pt x="5010" y="831"/>
                  <a:pt x="6270" y="831"/>
                </a:cubicBezTo>
                <a:close/>
                <a:moveTo>
                  <a:pt x="2206" y="2721"/>
                </a:moveTo>
                <a:lnTo>
                  <a:pt x="5798" y="6313"/>
                </a:lnTo>
                <a:lnTo>
                  <a:pt x="4569" y="7542"/>
                </a:lnTo>
                <a:cubicBezTo>
                  <a:pt x="3648" y="6620"/>
                  <a:pt x="2337" y="6028"/>
                  <a:pt x="958" y="6028"/>
                </a:cubicBezTo>
                <a:cubicBezTo>
                  <a:pt x="923" y="6028"/>
                  <a:pt x="887" y="6029"/>
                  <a:pt x="851" y="6029"/>
                </a:cubicBezTo>
                <a:cubicBezTo>
                  <a:pt x="946" y="4864"/>
                  <a:pt x="1387" y="3666"/>
                  <a:pt x="2206" y="2721"/>
                </a:cubicBezTo>
                <a:close/>
                <a:moveTo>
                  <a:pt x="8192" y="5147"/>
                </a:moveTo>
                <a:cubicBezTo>
                  <a:pt x="9263" y="6029"/>
                  <a:pt x="10586" y="6470"/>
                  <a:pt x="11878" y="6470"/>
                </a:cubicBezTo>
                <a:cubicBezTo>
                  <a:pt x="11847" y="7699"/>
                  <a:pt x="11405" y="8959"/>
                  <a:pt x="10555" y="9936"/>
                </a:cubicBezTo>
                <a:lnTo>
                  <a:pt x="6963" y="6344"/>
                </a:lnTo>
                <a:lnTo>
                  <a:pt x="8192" y="5147"/>
                </a:lnTo>
                <a:close/>
                <a:moveTo>
                  <a:pt x="1027" y="6910"/>
                </a:moveTo>
                <a:cubicBezTo>
                  <a:pt x="2180" y="6910"/>
                  <a:pt x="3239" y="7378"/>
                  <a:pt x="4002" y="8172"/>
                </a:cubicBezTo>
                <a:lnTo>
                  <a:pt x="2206" y="9967"/>
                </a:lnTo>
                <a:cubicBezTo>
                  <a:pt x="1450" y="9117"/>
                  <a:pt x="1009" y="8046"/>
                  <a:pt x="914" y="6911"/>
                </a:cubicBezTo>
                <a:cubicBezTo>
                  <a:pt x="952" y="6910"/>
                  <a:pt x="989" y="6910"/>
                  <a:pt x="1027" y="6910"/>
                </a:cubicBezTo>
                <a:close/>
                <a:moveTo>
                  <a:pt x="4537" y="8770"/>
                </a:moveTo>
                <a:cubicBezTo>
                  <a:pt x="5104" y="9652"/>
                  <a:pt x="5325" y="10692"/>
                  <a:pt x="5199" y="11700"/>
                </a:cubicBezTo>
                <a:cubicBezTo>
                  <a:pt x="4285" y="11511"/>
                  <a:pt x="3498" y="11133"/>
                  <a:pt x="2805" y="10503"/>
                </a:cubicBezTo>
                <a:lnTo>
                  <a:pt x="4537" y="8770"/>
                </a:lnTo>
                <a:close/>
                <a:moveTo>
                  <a:pt x="6365" y="6911"/>
                </a:moveTo>
                <a:lnTo>
                  <a:pt x="9956" y="10503"/>
                </a:lnTo>
                <a:cubicBezTo>
                  <a:pt x="8948" y="11399"/>
                  <a:pt x="7716" y="11847"/>
                  <a:pt x="6481" y="11847"/>
                </a:cubicBezTo>
                <a:cubicBezTo>
                  <a:pt x="6327" y="11847"/>
                  <a:pt x="6172" y="11840"/>
                  <a:pt x="6018" y="11826"/>
                </a:cubicBezTo>
                <a:cubicBezTo>
                  <a:pt x="6176" y="10566"/>
                  <a:pt x="5892" y="9274"/>
                  <a:pt x="5104" y="8172"/>
                </a:cubicBezTo>
                <a:lnTo>
                  <a:pt x="6365" y="6911"/>
                </a:lnTo>
                <a:close/>
                <a:moveTo>
                  <a:pt x="6349" y="0"/>
                </a:moveTo>
                <a:cubicBezTo>
                  <a:pt x="2842" y="0"/>
                  <a:pt x="1" y="2821"/>
                  <a:pt x="1" y="6344"/>
                </a:cubicBezTo>
                <a:cubicBezTo>
                  <a:pt x="1" y="9873"/>
                  <a:pt x="2836" y="12708"/>
                  <a:pt x="6333" y="12708"/>
                </a:cubicBezTo>
                <a:cubicBezTo>
                  <a:pt x="9830" y="12708"/>
                  <a:pt x="12666" y="9873"/>
                  <a:pt x="12666" y="6344"/>
                </a:cubicBezTo>
                <a:cubicBezTo>
                  <a:pt x="12729" y="2973"/>
                  <a:pt x="10082" y="201"/>
                  <a:pt x="6743" y="12"/>
                </a:cubicBezTo>
                <a:cubicBezTo>
                  <a:pt x="6611" y="4"/>
                  <a:pt x="6479" y="0"/>
                  <a:pt x="6349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70" name="Google Shape;2570;p35"/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71" name="Google Shape;2571;p35">
            <a:hlinkClick action="ppaction://hlinkshowjump?jump=next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2575"/>
        <p:cNvGrpSpPr/>
        <p:nvPr/>
      </p:nvGrpSpPr>
      <p:grpSpPr>
        <a:xfrm>
          <a:off x="0" y="0"/>
          <a:ext cx="0" cy="0"/>
        </a:xfrm>
      </p:grpSpPr>
      <p:sp>
        <p:nvSpPr>
          <p:cNvPr id="2576" name="Google Shape;2576;p36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77" name="Google Shape;2577;p36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78" name="Google Shape;2578;p36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79" name="Google Shape;2579;p36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80" name="Google Shape;2580;p36">
            <a:hlinkClick r:id="rId4" action="ppaction://hlinksldjump?num=6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81" name="Google Shape;2581;p36">
            <a:hlinkClick r:id="rId4" action="ppaction://hlinksldjump?num=6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82" name="Google Shape;2582;p36"/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83" name="Google Shape;2583;p36"/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84" name="Google Shape;2584;p36"/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85" name="Google Shape;2585;p36"/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86" name="Google Shape;2586;p36"/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87" name="Google Shape;2587;p36"/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88" name="Google Shape;2588;p36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89" name="Google Shape;2589;p36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90" name="Google Shape;2590;p36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91" name="Google Shape;2591;p36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92" name="Google Shape;2592;p36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93" name="Google Shape;2593;p36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94" name="Google Shape;2594;p36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95" name="Google Shape;2595;p36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96" name="Google Shape;2596;p36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97" name="Google Shape;2597;p36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598" name="Google Shape;2598;p36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599" name="Google Shape;2599;p36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00" name="Google Shape;2600;p36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01" name="Google Shape;2601;p36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602" name="Google Shape;2602;p36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2603" name="Google Shape;2603;p36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04" name="Google Shape;2604;p36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05" name="Google Shape;2605;p36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06" name="Google Shape;2606;p36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07" name="Google Shape;2607;p36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08" name="Google Shape;2608;p36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09" name="Google Shape;2609;p36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10" name="Google Shape;2610;p36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11" name="Google Shape;2611;p36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12" name="Google Shape;2612;p36">
              <a:hlinkClick r:id="rId4" action="ppaction://hlinksldjump?num=6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613" name="Google Shape;2613;p36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14" name="Google Shape;2614;p36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615" name="Google Shape;2615;p36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2616" name="Google Shape;2616;p36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17" name="Google Shape;2617;p36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18" name="Google Shape;2618;p36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619" name="Google Shape;2619;p36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20" name="Google Shape;2620;p36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621" name="Google Shape;2621;p36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2622" name="Google Shape;2622;p36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23" name="Google Shape;2623;p36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624" name="Google Shape;2624;p36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25" name="Google Shape;2625;p36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626" name="Google Shape;2626;p36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2627" name="Google Shape;2627;p36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28" name="Google Shape;2628;p36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629" name="Google Shape;2629;p36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30" name="Google Shape;2630;p36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631" name="Google Shape;2631;p36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2632" name="Google Shape;2632;p36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33" name="Google Shape;2633;p36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34" name="Google Shape;2634;p36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35" name="Google Shape;2635;p36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36" name="Google Shape;2636;p36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37" name="Google Shape;2637;p36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638" name="Google Shape;2638;p36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639" name="Google Shape;2639;p36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40" name="Google Shape;2640;p36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41" name="Google Shape;2641;p36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2642" name="Google Shape;2642;p36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2643" name="Google Shape;2643;p36"/>
          <p:cNvGraphicFramePr>
            <a:graphicFrameLocks noGrp="1"/>
          </p:cNvGraphicFramePr>
          <p:nvPr/>
        </p:nvGraphicFramePr>
        <p:xfrm>
          <a:off x="594700" y="1646771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9341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Hour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4150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 AM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Math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I.T.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 AM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Science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English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Paddle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Art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Spanish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Soccer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02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Meeting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644" name="Google Shape;2644;p36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2864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Schedule: February, week 2</a:t>
            </a:r>
            <a:endParaRPr/>
          </a:p>
        </p:txBody>
      </p:sp>
      <p:sp>
        <p:nvSpPr>
          <p:cNvPr id="2645" name="Google Shape;2645;p36">
            <a:hlinkClick action="ppaction://hlinkshowjump?jump=nextslide"/>
          </p:cNvPr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46" name="Google Shape;2646;p36">
            <a:hlinkClick action="ppaction://hlinkshowjump?jump=previous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Monthly Planner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2650"/>
        <p:cNvGrpSpPr/>
        <p:nvPr/>
      </p:nvGrpSpPr>
      <p:grpSpPr>
        <a:xfrm>
          <a:off x="0" y="0"/>
          <a:ext cx="0" cy="0"/>
        </a:xfrm>
      </p:grpSpPr>
      <p:sp>
        <p:nvSpPr>
          <p:cNvPr id="2651" name="Google Shape;2651;p37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52" name="Google Shape;2652;p37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53" name="Google Shape;2653;p37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54" name="Google Shape;2654;p37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55" name="Google Shape;2655;p37">
            <a:hlinkClick r:id="rId4" action="ppaction://hlinksldjump?num=7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56" name="Google Shape;2656;p37">
            <a:hlinkClick r:id="rId4" action="ppaction://hlinksldjump?num=7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57" name="Google Shape;2657;p37"/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58" name="Google Shape;2658;p37"/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59" name="Google Shape;2659;p37"/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60" name="Google Shape;2660;p37"/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61" name="Google Shape;2661;p37"/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62" name="Google Shape;2662;p37"/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63" name="Google Shape;2663;p37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64" name="Google Shape;2664;p37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65" name="Google Shape;2665;p37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66" name="Google Shape;2666;p37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67" name="Google Shape;2667;p37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68" name="Google Shape;2668;p37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69" name="Google Shape;2669;p37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70" name="Google Shape;2670;p37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71" name="Google Shape;2671;p37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72" name="Google Shape;2672;p37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73" name="Google Shape;2673;p37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74" name="Google Shape;2674;p37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675" name="Google Shape;2675;p37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76" name="Google Shape;2676;p37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677" name="Google Shape;2677;p37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2678" name="Google Shape;2678;p37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79" name="Google Shape;2679;p37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80" name="Google Shape;2680;p37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81" name="Google Shape;2681;p37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82" name="Google Shape;2682;p37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83" name="Google Shape;2683;p37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84" name="Google Shape;2684;p37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85" name="Google Shape;2685;p37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86" name="Google Shape;2686;p37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87" name="Google Shape;2687;p37">
              <a:hlinkClick r:id="rId4" action="ppaction://hlinksldjump?num=7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688" name="Google Shape;2688;p37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89" name="Google Shape;2689;p37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690" name="Google Shape;2690;p37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2691" name="Google Shape;2691;p37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92" name="Google Shape;2692;p37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93" name="Google Shape;2693;p37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694" name="Google Shape;2694;p37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695" name="Google Shape;2695;p37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696" name="Google Shape;2696;p37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2697" name="Google Shape;2697;p37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698" name="Google Shape;2698;p37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699" name="Google Shape;2699;p37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00" name="Google Shape;2700;p37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701" name="Google Shape;2701;p37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2702" name="Google Shape;2702;p37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03" name="Google Shape;2703;p37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704" name="Google Shape;2704;p37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05" name="Google Shape;2705;p37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706" name="Google Shape;2706;p37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2707" name="Google Shape;2707;p37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08" name="Google Shape;2708;p37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09" name="Google Shape;2709;p37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10" name="Google Shape;2710;p37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11" name="Google Shape;2711;p37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12" name="Google Shape;2712;p37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13" name="Google Shape;2713;p37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714" name="Google Shape;2714;p37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15" name="Google Shape;2715;p37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16" name="Google Shape;2716;p37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2717" name="Google Shape;2717;p37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18" name="Google Shape;2718;p37"/>
          <p:cNvSpPr txBox="1"/>
          <p:nvPr/>
        </p:nvSpPr>
        <p:spPr>
          <a:xfrm>
            <a:off x="592953" y="1062900"/>
            <a:ext cx="4580700" cy="5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 sz="2700">
              <a:solidFill>
                <a:schemeClr val="accent2"/>
              </a:solidFill>
              <a:latin typeface="Pacifico"/>
              <a:ea typeface="Pacifico"/>
              <a:cs typeface="Pacifico"/>
              <a:sym typeface="Pacifico"/>
            </a:endParaRPr>
          </a:p>
        </p:txBody>
      </p:sp>
      <p:sp>
        <p:nvSpPr>
          <p:cNvPr id="2719" name="Google Shape;2719;p37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To-do list: February 2021</a:t>
            </a:r>
            <a:endParaRPr/>
          </a:p>
        </p:txBody>
      </p:sp>
      <p:sp>
        <p:nvSpPr>
          <p:cNvPr id="2720" name="Google Shape;2720;p37">
            <a:hlinkClick r:id="rId5" action="ppaction://hlinksldjump?num=5"/>
          </p:cNvPr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Monthly Planner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21" name="Google Shape;2721;p37">
            <a:hlinkClick action="ppaction://hlinkshowjump?jump=previous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aphicFrame>
        <p:nvGraphicFramePr>
          <p:cNvPr id="2722" name="Google Shape;2722;p37"/>
          <p:cNvGraphicFramePr>
            <a:graphicFrameLocks noGrp="1"/>
          </p:cNvGraphicFramePr>
          <p:nvPr/>
        </p:nvGraphicFramePr>
        <p:xfrm>
          <a:off x="857250" y="1834788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865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70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028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7850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HOUR</a:t>
                      </a:r>
                      <a:endParaRPr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DESCRIBE YOUR TASKS</a:t>
                      </a:r>
                      <a:endParaRPr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DONE</a:t>
                      </a:r>
                      <a:endParaRPr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7850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3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9:00</a:t>
                      </a:r>
                      <a:endParaRPr sz="13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Meeting with William</a:t>
                      </a: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7850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3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10:00</a:t>
                      </a:r>
                      <a:endParaRPr sz="13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English class with Hannah</a:t>
                      </a: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7850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3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11:00</a:t>
                      </a:r>
                      <a:endParaRPr sz="13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Buy gifts for Smith</a:t>
                      </a: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7850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3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12:00</a:t>
                      </a:r>
                      <a:endParaRPr sz="13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Basketball Club Meeting</a:t>
                      </a: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7850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3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13:00</a:t>
                      </a:r>
                      <a:endParaRPr sz="13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Lunch with my family</a:t>
                      </a: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2723" name="Google Shape;2723;p37"/>
          <p:cNvGrpSpPr/>
          <p:nvPr/>
        </p:nvGrpSpPr>
        <p:grpSpPr>
          <a:xfrm>
            <a:off x="7432764" y="3903748"/>
            <a:ext cx="274318" cy="274318"/>
            <a:chOff x="2081650" y="4993750"/>
            <a:chExt cx="483125" cy="483125"/>
          </a:xfrm>
        </p:grpSpPr>
        <p:sp>
          <p:nvSpPr>
            <p:cNvPr id="2724" name="Google Shape;2724;p37"/>
            <p:cNvSpPr/>
            <p:nvPr/>
          </p:nvSpPr>
          <p:spPr>
            <a:xfrm>
              <a:off x="208165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3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0"/>
                    <a:pt x="11824" y="18193"/>
                    <a:pt x="9663" y="18193"/>
                  </a:cubicBezTo>
                  <a:cubicBezTo>
                    <a:pt x="7501" y="18193"/>
                    <a:pt x="5342" y="17350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1" y="1133"/>
                    <a:pt x="9663" y="1133"/>
                  </a:cubicBezTo>
                  <a:close/>
                  <a:moveTo>
                    <a:pt x="9663" y="1"/>
                  </a:moveTo>
                  <a:cubicBezTo>
                    <a:pt x="7117" y="1"/>
                    <a:pt x="4699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9" y="18310"/>
                    <a:pt x="7117" y="19325"/>
                    <a:pt x="9663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25" name="Google Shape;2725;p37"/>
            <p:cNvSpPr/>
            <p:nvPr/>
          </p:nvSpPr>
          <p:spPr>
            <a:xfrm>
              <a:off x="2209375" y="5125625"/>
              <a:ext cx="227600" cy="219350"/>
            </a:xfrm>
            <a:custGeom>
              <a:rect l="l" t="t" r="r" b="b"/>
              <a:pathLst>
                <a:path w="9104" h="8774" extrusionOk="0">
                  <a:moveTo>
                    <a:pt x="7232" y="1143"/>
                  </a:moveTo>
                  <a:cubicBezTo>
                    <a:pt x="7377" y="1143"/>
                    <a:pt x="7522" y="1198"/>
                    <a:pt x="7633" y="1308"/>
                  </a:cubicBezTo>
                  <a:cubicBezTo>
                    <a:pt x="7851" y="1528"/>
                    <a:pt x="7854" y="1882"/>
                    <a:pt x="7639" y="2102"/>
                  </a:cubicBezTo>
                  <a:lnTo>
                    <a:pt x="5755" y="3986"/>
                  </a:lnTo>
                  <a:cubicBezTo>
                    <a:pt x="5532" y="4210"/>
                    <a:pt x="5532" y="4566"/>
                    <a:pt x="5755" y="4789"/>
                  </a:cubicBezTo>
                  <a:lnTo>
                    <a:pt x="7639" y="6673"/>
                  </a:lnTo>
                  <a:cubicBezTo>
                    <a:pt x="7854" y="6894"/>
                    <a:pt x="7851" y="7247"/>
                    <a:pt x="7633" y="7468"/>
                  </a:cubicBezTo>
                  <a:cubicBezTo>
                    <a:pt x="7522" y="7577"/>
                    <a:pt x="7377" y="7633"/>
                    <a:pt x="7232" y="7633"/>
                  </a:cubicBezTo>
                  <a:cubicBezTo>
                    <a:pt x="7090" y="7633"/>
                    <a:pt x="6948" y="7580"/>
                    <a:pt x="6839" y="7474"/>
                  </a:cubicBezTo>
                  <a:lnTo>
                    <a:pt x="6830" y="7468"/>
                  </a:lnTo>
                  <a:lnTo>
                    <a:pt x="4946" y="5650"/>
                  </a:lnTo>
                  <a:cubicBezTo>
                    <a:pt x="4836" y="5544"/>
                    <a:pt x="4695" y="5491"/>
                    <a:pt x="4554" y="5491"/>
                  </a:cubicBezTo>
                  <a:cubicBezTo>
                    <a:pt x="4412" y="5491"/>
                    <a:pt x="4271" y="5544"/>
                    <a:pt x="4161" y="5650"/>
                  </a:cubicBezTo>
                  <a:lnTo>
                    <a:pt x="2277" y="7468"/>
                  </a:lnTo>
                  <a:lnTo>
                    <a:pt x="2268" y="7474"/>
                  </a:lnTo>
                  <a:cubicBezTo>
                    <a:pt x="2159" y="7580"/>
                    <a:pt x="2017" y="7633"/>
                    <a:pt x="1875" y="7633"/>
                  </a:cubicBezTo>
                  <a:cubicBezTo>
                    <a:pt x="1730" y="7633"/>
                    <a:pt x="1585" y="7577"/>
                    <a:pt x="1474" y="7468"/>
                  </a:cubicBezTo>
                  <a:cubicBezTo>
                    <a:pt x="1256" y="7247"/>
                    <a:pt x="1253" y="6894"/>
                    <a:pt x="1468" y="6673"/>
                  </a:cubicBezTo>
                  <a:lnTo>
                    <a:pt x="3352" y="4789"/>
                  </a:lnTo>
                  <a:cubicBezTo>
                    <a:pt x="3575" y="4566"/>
                    <a:pt x="3575" y="4210"/>
                    <a:pt x="3352" y="3986"/>
                  </a:cubicBezTo>
                  <a:lnTo>
                    <a:pt x="1468" y="2102"/>
                  </a:lnTo>
                  <a:cubicBezTo>
                    <a:pt x="1253" y="1882"/>
                    <a:pt x="1256" y="1528"/>
                    <a:pt x="1474" y="1308"/>
                  </a:cubicBezTo>
                  <a:cubicBezTo>
                    <a:pt x="1585" y="1198"/>
                    <a:pt x="1730" y="1143"/>
                    <a:pt x="1875" y="1143"/>
                  </a:cubicBezTo>
                  <a:cubicBezTo>
                    <a:pt x="2017" y="1143"/>
                    <a:pt x="2159" y="1196"/>
                    <a:pt x="2268" y="1302"/>
                  </a:cubicBezTo>
                  <a:lnTo>
                    <a:pt x="2277" y="1308"/>
                  </a:lnTo>
                  <a:lnTo>
                    <a:pt x="4161" y="3126"/>
                  </a:lnTo>
                  <a:cubicBezTo>
                    <a:pt x="4271" y="3231"/>
                    <a:pt x="4412" y="3284"/>
                    <a:pt x="4554" y="3284"/>
                  </a:cubicBezTo>
                  <a:cubicBezTo>
                    <a:pt x="4695" y="3284"/>
                    <a:pt x="4836" y="3231"/>
                    <a:pt x="4946" y="3126"/>
                  </a:cubicBezTo>
                  <a:lnTo>
                    <a:pt x="6830" y="1308"/>
                  </a:lnTo>
                  <a:lnTo>
                    <a:pt x="6839" y="1302"/>
                  </a:lnTo>
                  <a:cubicBezTo>
                    <a:pt x="6948" y="1196"/>
                    <a:pt x="7090" y="1143"/>
                    <a:pt x="7232" y="1143"/>
                  </a:cubicBezTo>
                  <a:close/>
                  <a:moveTo>
                    <a:pt x="1865" y="0"/>
                  </a:moveTo>
                  <a:cubicBezTo>
                    <a:pt x="1430" y="0"/>
                    <a:pt x="995" y="166"/>
                    <a:pt x="664" y="499"/>
                  </a:cubicBezTo>
                  <a:cubicBezTo>
                    <a:pt x="0" y="1163"/>
                    <a:pt x="3" y="2241"/>
                    <a:pt x="667" y="2902"/>
                  </a:cubicBezTo>
                  <a:lnTo>
                    <a:pt x="2153" y="4388"/>
                  </a:lnTo>
                  <a:lnTo>
                    <a:pt x="667" y="5873"/>
                  </a:lnTo>
                  <a:cubicBezTo>
                    <a:pt x="0" y="6535"/>
                    <a:pt x="0" y="7610"/>
                    <a:pt x="661" y="8274"/>
                  </a:cubicBezTo>
                  <a:cubicBezTo>
                    <a:pt x="995" y="8607"/>
                    <a:pt x="1431" y="8774"/>
                    <a:pt x="1868" y="8774"/>
                  </a:cubicBezTo>
                  <a:cubicBezTo>
                    <a:pt x="2301" y="8774"/>
                    <a:pt x="2734" y="8609"/>
                    <a:pt x="3065" y="8280"/>
                  </a:cubicBezTo>
                  <a:lnTo>
                    <a:pt x="4554" y="6846"/>
                  </a:lnTo>
                  <a:lnTo>
                    <a:pt x="6042" y="8280"/>
                  </a:lnTo>
                  <a:cubicBezTo>
                    <a:pt x="6373" y="8609"/>
                    <a:pt x="6806" y="8774"/>
                    <a:pt x="7239" y="8774"/>
                  </a:cubicBezTo>
                  <a:cubicBezTo>
                    <a:pt x="7675" y="8774"/>
                    <a:pt x="8111" y="8607"/>
                    <a:pt x="8443" y="8274"/>
                  </a:cubicBezTo>
                  <a:cubicBezTo>
                    <a:pt x="9104" y="7610"/>
                    <a:pt x="9104" y="6535"/>
                    <a:pt x="8440" y="5873"/>
                  </a:cubicBezTo>
                  <a:lnTo>
                    <a:pt x="6957" y="4388"/>
                  </a:lnTo>
                  <a:lnTo>
                    <a:pt x="8440" y="2902"/>
                  </a:lnTo>
                  <a:cubicBezTo>
                    <a:pt x="8760" y="2585"/>
                    <a:pt x="8938" y="2153"/>
                    <a:pt x="8938" y="1703"/>
                  </a:cubicBezTo>
                  <a:cubicBezTo>
                    <a:pt x="8938" y="1018"/>
                    <a:pt x="8524" y="399"/>
                    <a:pt x="7893" y="133"/>
                  </a:cubicBezTo>
                  <a:cubicBezTo>
                    <a:pt x="7682" y="46"/>
                    <a:pt x="7460" y="3"/>
                    <a:pt x="7239" y="3"/>
                  </a:cubicBezTo>
                  <a:cubicBezTo>
                    <a:pt x="6799" y="3"/>
                    <a:pt x="6366" y="174"/>
                    <a:pt x="6042" y="496"/>
                  </a:cubicBezTo>
                  <a:lnTo>
                    <a:pt x="4554" y="1930"/>
                  </a:lnTo>
                  <a:lnTo>
                    <a:pt x="3065" y="496"/>
                  </a:lnTo>
                  <a:cubicBezTo>
                    <a:pt x="2733" y="165"/>
                    <a:pt x="2299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2726" name="Google Shape;2726;p37"/>
          <p:cNvGrpSpPr/>
          <p:nvPr/>
        </p:nvGrpSpPr>
        <p:grpSpPr>
          <a:xfrm>
            <a:off x="7432764" y="3096294"/>
            <a:ext cx="274318" cy="274318"/>
            <a:chOff x="2081650" y="4993750"/>
            <a:chExt cx="483125" cy="483125"/>
          </a:xfrm>
        </p:grpSpPr>
        <p:sp>
          <p:nvSpPr>
            <p:cNvPr id="2727" name="Google Shape;2727;p37"/>
            <p:cNvSpPr/>
            <p:nvPr/>
          </p:nvSpPr>
          <p:spPr>
            <a:xfrm>
              <a:off x="208165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3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0"/>
                    <a:pt x="11824" y="18193"/>
                    <a:pt x="9663" y="18193"/>
                  </a:cubicBezTo>
                  <a:cubicBezTo>
                    <a:pt x="7501" y="18193"/>
                    <a:pt x="5342" y="17350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1" y="1133"/>
                    <a:pt x="9663" y="1133"/>
                  </a:cubicBezTo>
                  <a:close/>
                  <a:moveTo>
                    <a:pt x="9663" y="1"/>
                  </a:moveTo>
                  <a:cubicBezTo>
                    <a:pt x="7117" y="1"/>
                    <a:pt x="4699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9" y="18310"/>
                    <a:pt x="7117" y="19325"/>
                    <a:pt x="9663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28" name="Google Shape;2728;p37"/>
            <p:cNvSpPr/>
            <p:nvPr/>
          </p:nvSpPr>
          <p:spPr>
            <a:xfrm>
              <a:off x="2209375" y="5125625"/>
              <a:ext cx="227600" cy="219350"/>
            </a:xfrm>
            <a:custGeom>
              <a:rect l="l" t="t" r="r" b="b"/>
              <a:pathLst>
                <a:path w="9104" h="8774" extrusionOk="0">
                  <a:moveTo>
                    <a:pt x="7232" y="1143"/>
                  </a:moveTo>
                  <a:cubicBezTo>
                    <a:pt x="7377" y="1143"/>
                    <a:pt x="7522" y="1198"/>
                    <a:pt x="7633" y="1308"/>
                  </a:cubicBezTo>
                  <a:cubicBezTo>
                    <a:pt x="7851" y="1528"/>
                    <a:pt x="7854" y="1882"/>
                    <a:pt x="7639" y="2102"/>
                  </a:cubicBezTo>
                  <a:lnTo>
                    <a:pt x="5755" y="3986"/>
                  </a:lnTo>
                  <a:cubicBezTo>
                    <a:pt x="5532" y="4210"/>
                    <a:pt x="5532" y="4566"/>
                    <a:pt x="5755" y="4789"/>
                  </a:cubicBezTo>
                  <a:lnTo>
                    <a:pt x="7639" y="6673"/>
                  </a:lnTo>
                  <a:cubicBezTo>
                    <a:pt x="7854" y="6894"/>
                    <a:pt x="7851" y="7247"/>
                    <a:pt x="7633" y="7468"/>
                  </a:cubicBezTo>
                  <a:cubicBezTo>
                    <a:pt x="7522" y="7577"/>
                    <a:pt x="7377" y="7633"/>
                    <a:pt x="7232" y="7633"/>
                  </a:cubicBezTo>
                  <a:cubicBezTo>
                    <a:pt x="7090" y="7633"/>
                    <a:pt x="6948" y="7580"/>
                    <a:pt x="6839" y="7474"/>
                  </a:cubicBezTo>
                  <a:lnTo>
                    <a:pt x="6830" y="7468"/>
                  </a:lnTo>
                  <a:lnTo>
                    <a:pt x="4946" y="5650"/>
                  </a:lnTo>
                  <a:cubicBezTo>
                    <a:pt x="4836" y="5544"/>
                    <a:pt x="4695" y="5491"/>
                    <a:pt x="4554" y="5491"/>
                  </a:cubicBezTo>
                  <a:cubicBezTo>
                    <a:pt x="4412" y="5491"/>
                    <a:pt x="4271" y="5544"/>
                    <a:pt x="4161" y="5650"/>
                  </a:cubicBezTo>
                  <a:lnTo>
                    <a:pt x="2277" y="7468"/>
                  </a:lnTo>
                  <a:lnTo>
                    <a:pt x="2268" y="7474"/>
                  </a:lnTo>
                  <a:cubicBezTo>
                    <a:pt x="2159" y="7580"/>
                    <a:pt x="2017" y="7633"/>
                    <a:pt x="1875" y="7633"/>
                  </a:cubicBezTo>
                  <a:cubicBezTo>
                    <a:pt x="1730" y="7633"/>
                    <a:pt x="1585" y="7577"/>
                    <a:pt x="1474" y="7468"/>
                  </a:cubicBezTo>
                  <a:cubicBezTo>
                    <a:pt x="1256" y="7247"/>
                    <a:pt x="1253" y="6894"/>
                    <a:pt x="1468" y="6673"/>
                  </a:cubicBezTo>
                  <a:lnTo>
                    <a:pt x="3352" y="4789"/>
                  </a:lnTo>
                  <a:cubicBezTo>
                    <a:pt x="3575" y="4566"/>
                    <a:pt x="3575" y="4210"/>
                    <a:pt x="3352" y="3986"/>
                  </a:cubicBezTo>
                  <a:lnTo>
                    <a:pt x="1468" y="2102"/>
                  </a:lnTo>
                  <a:cubicBezTo>
                    <a:pt x="1253" y="1882"/>
                    <a:pt x="1256" y="1528"/>
                    <a:pt x="1474" y="1308"/>
                  </a:cubicBezTo>
                  <a:cubicBezTo>
                    <a:pt x="1585" y="1198"/>
                    <a:pt x="1730" y="1143"/>
                    <a:pt x="1875" y="1143"/>
                  </a:cubicBezTo>
                  <a:cubicBezTo>
                    <a:pt x="2017" y="1143"/>
                    <a:pt x="2159" y="1196"/>
                    <a:pt x="2268" y="1302"/>
                  </a:cubicBezTo>
                  <a:lnTo>
                    <a:pt x="2277" y="1308"/>
                  </a:lnTo>
                  <a:lnTo>
                    <a:pt x="4161" y="3126"/>
                  </a:lnTo>
                  <a:cubicBezTo>
                    <a:pt x="4271" y="3231"/>
                    <a:pt x="4412" y="3284"/>
                    <a:pt x="4554" y="3284"/>
                  </a:cubicBezTo>
                  <a:cubicBezTo>
                    <a:pt x="4695" y="3284"/>
                    <a:pt x="4836" y="3231"/>
                    <a:pt x="4946" y="3126"/>
                  </a:cubicBezTo>
                  <a:lnTo>
                    <a:pt x="6830" y="1308"/>
                  </a:lnTo>
                  <a:lnTo>
                    <a:pt x="6839" y="1302"/>
                  </a:lnTo>
                  <a:cubicBezTo>
                    <a:pt x="6948" y="1196"/>
                    <a:pt x="7090" y="1143"/>
                    <a:pt x="7232" y="1143"/>
                  </a:cubicBezTo>
                  <a:close/>
                  <a:moveTo>
                    <a:pt x="1865" y="0"/>
                  </a:moveTo>
                  <a:cubicBezTo>
                    <a:pt x="1430" y="0"/>
                    <a:pt x="995" y="166"/>
                    <a:pt x="664" y="499"/>
                  </a:cubicBezTo>
                  <a:cubicBezTo>
                    <a:pt x="0" y="1163"/>
                    <a:pt x="3" y="2241"/>
                    <a:pt x="667" y="2902"/>
                  </a:cubicBezTo>
                  <a:lnTo>
                    <a:pt x="2153" y="4388"/>
                  </a:lnTo>
                  <a:lnTo>
                    <a:pt x="667" y="5873"/>
                  </a:lnTo>
                  <a:cubicBezTo>
                    <a:pt x="0" y="6535"/>
                    <a:pt x="0" y="7610"/>
                    <a:pt x="661" y="8274"/>
                  </a:cubicBezTo>
                  <a:cubicBezTo>
                    <a:pt x="995" y="8607"/>
                    <a:pt x="1431" y="8774"/>
                    <a:pt x="1868" y="8774"/>
                  </a:cubicBezTo>
                  <a:cubicBezTo>
                    <a:pt x="2301" y="8774"/>
                    <a:pt x="2734" y="8609"/>
                    <a:pt x="3065" y="8280"/>
                  </a:cubicBezTo>
                  <a:lnTo>
                    <a:pt x="4554" y="6846"/>
                  </a:lnTo>
                  <a:lnTo>
                    <a:pt x="6042" y="8280"/>
                  </a:lnTo>
                  <a:cubicBezTo>
                    <a:pt x="6373" y="8609"/>
                    <a:pt x="6806" y="8774"/>
                    <a:pt x="7239" y="8774"/>
                  </a:cubicBezTo>
                  <a:cubicBezTo>
                    <a:pt x="7675" y="8774"/>
                    <a:pt x="8111" y="8607"/>
                    <a:pt x="8443" y="8274"/>
                  </a:cubicBezTo>
                  <a:cubicBezTo>
                    <a:pt x="9104" y="7610"/>
                    <a:pt x="9104" y="6535"/>
                    <a:pt x="8440" y="5873"/>
                  </a:cubicBezTo>
                  <a:lnTo>
                    <a:pt x="6957" y="4388"/>
                  </a:lnTo>
                  <a:lnTo>
                    <a:pt x="8440" y="2902"/>
                  </a:lnTo>
                  <a:cubicBezTo>
                    <a:pt x="8760" y="2585"/>
                    <a:pt x="8938" y="2153"/>
                    <a:pt x="8938" y="1703"/>
                  </a:cubicBezTo>
                  <a:cubicBezTo>
                    <a:pt x="8938" y="1018"/>
                    <a:pt x="8524" y="399"/>
                    <a:pt x="7893" y="133"/>
                  </a:cubicBezTo>
                  <a:cubicBezTo>
                    <a:pt x="7682" y="46"/>
                    <a:pt x="7460" y="3"/>
                    <a:pt x="7239" y="3"/>
                  </a:cubicBezTo>
                  <a:cubicBezTo>
                    <a:pt x="6799" y="3"/>
                    <a:pt x="6366" y="174"/>
                    <a:pt x="6042" y="496"/>
                  </a:cubicBezTo>
                  <a:lnTo>
                    <a:pt x="4554" y="1930"/>
                  </a:lnTo>
                  <a:lnTo>
                    <a:pt x="3065" y="496"/>
                  </a:lnTo>
                  <a:cubicBezTo>
                    <a:pt x="2733" y="165"/>
                    <a:pt x="2299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2729" name="Google Shape;2729;p37"/>
          <p:cNvGrpSpPr/>
          <p:nvPr/>
        </p:nvGrpSpPr>
        <p:grpSpPr>
          <a:xfrm>
            <a:off x="7432763" y="2263499"/>
            <a:ext cx="274318" cy="274318"/>
            <a:chOff x="1487200" y="4993750"/>
            <a:chExt cx="483125" cy="483125"/>
          </a:xfrm>
        </p:grpSpPr>
        <p:sp>
          <p:nvSpPr>
            <p:cNvPr id="2730" name="Google Shape;2730;p37"/>
            <p:cNvSpPr/>
            <p:nvPr/>
          </p:nvSpPr>
          <p:spPr>
            <a:xfrm>
              <a:off x="148720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2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2"/>
                    <a:pt x="11822" y="18193"/>
                    <a:pt x="9661" y="18193"/>
                  </a:cubicBezTo>
                  <a:cubicBezTo>
                    <a:pt x="7500" y="18193"/>
                    <a:pt x="5340" y="17352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0" y="1133"/>
                    <a:pt x="9662" y="1133"/>
                  </a:cubicBezTo>
                  <a:close/>
                  <a:moveTo>
                    <a:pt x="9662" y="1"/>
                  </a:moveTo>
                  <a:cubicBezTo>
                    <a:pt x="7117" y="1"/>
                    <a:pt x="4698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8" y="18310"/>
                    <a:pt x="7117" y="19325"/>
                    <a:pt x="9662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31" name="Google Shape;2731;p37"/>
            <p:cNvSpPr/>
            <p:nvPr/>
          </p:nvSpPr>
          <p:spPr>
            <a:xfrm>
              <a:off x="1602600" y="5143950"/>
              <a:ext cx="250350" cy="182725"/>
            </a:xfrm>
            <a:custGeom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2732" name="Google Shape;2732;p37"/>
          <p:cNvGrpSpPr/>
          <p:nvPr/>
        </p:nvGrpSpPr>
        <p:grpSpPr>
          <a:xfrm>
            <a:off x="7432758" y="2689917"/>
            <a:ext cx="274318" cy="274318"/>
            <a:chOff x="1487200" y="4993750"/>
            <a:chExt cx="483125" cy="483125"/>
          </a:xfrm>
        </p:grpSpPr>
        <p:sp>
          <p:nvSpPr>
            <p:cNvPr id="2733" name="Google Shape;2733;p37"/>
            <p:cNvSpPr/>
            <p:nvPr/>
          </p:nvSpPr>
          <p:spPr>
            <a:xfrm>
              <a:off x="148720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2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2"/>
                    <a:pt x="11822" y="18193"/>
                    <a:pt x="9661" y="18193"/>
                  </a:cubicBezTo>
                  <a:cubicBezTo>
                    <a:pt x="7500" y="18193"/>
                    <a:pt x="5340" y="17352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0" y="1133"/>
                    <a:pt x="9662" y="1133"/>
                  </a:cubicBezTo>
                  <a:close/>
                  <a:moveTo>
                    <a:pt x="9662" y="1"/>
                  </a:moveTo>
                  <a:cubicBezTo>
                    <a:pt x="7117" y="1"/>
                    <a:pt x="4698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8" y="18310"/>
                    <a:pt x="7117" y="19325"/>
                    <a:pt x="9662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34" name="Google Shape;2734;p37"/>
            <p:cNvSpPr/>
            <p:nvPr/>
          </p:nvSpPr>
          <p:spPr>
            <a:xfrm>
              <a:off x="1602600" y="5143950"/>
              <a:ext cx="250350" cy="182725"/>
            </a:xfrm>
            <a:custGeom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2735" name="Google Shape;2735;p37"/>
          <p:cNvGrpSpPr/>
          <p:nvPr/>
        </p:nvGrpSpPr>
        <p:grpSpPr>
          <a:xfrm>
            <a:off x="7432771" y="3480492"/>
            <a:ext cx="274318" cy="274318"/>
            <a:chOff x="1487200" y="4993750"/>
            <a:chExt cx="483125" cy="483125"/>
          </a:xfrm>
        </p:grpSpPr>
        <p:sp>
          <p:nvSpPr>
            <p:cNvPr id="2736" name="Google Shape;2736;p37"/>
            <p:cNvSpPr/>
            <p:nvPr/>
          </p:nvSpPr>
          <p:spPr>
            <a:xfrm>
              <a:off x="148720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2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2"/>
                    <a:pt x="11822" y="18193"/>
                    <a:pt x="9661" y="18193"/>
                  </a:cubicBezTo>
                  <a:cubicBezTo>
                    <a:pt x="7500" y="18193"/>
                    <a:pt x="5340" y="17352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0" y="1133"/>
                    <a:pt x="9662" y="1133"/>
                  </a:cubicBezTo>
                  <a:close/>
                  <a:moveTo>
                    <a:pt x="9662" y="1"/>
                  </a:moveTo>
                  <a:cubicBezTo>
                    <a:pt x="7117" y="1"/>
                    <a:pt x="4698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8" y="18310"/>
                    <a:pt x="7117" y="19325"/>
                    <a:pt x="9662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37" name="Google Shape;2737;p37"/>
            <p:cNvSpPr/>
            <p:nvPr/>
          </p:nvSpPr>
          <p:spPr>
            <a:xfrm>
              <a:off x="1602600" y="5143950"/>
              <a:ext cx="250350" cy="182725"/>
            </a:xfrm>
            <a:custGeom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738" name="Google Shape;2738;p37"/>
          <p:cNvSpPr/>
          <p:nvPr/>
        </p:nvSpPr>
        <p:spPr>
          <a:xfrm rot="-1454895">
            <a:off x="4122112" y="1902456"/>
            <a:ext cx="199355" cy="262079"/>
          </a:xfrm>
          <a:custGeom>
            <a:rect l="l" t="t" r="r" b="b"/>
            <a:pathLst>
              <a:path w="17886" h="23511" extrusionOk="0">
                <a:moveTo>
                  <a:pt x="4247" y="0"/>
                </a:moveTo>
                <a:cubicBezTo>
                  <a:pt x="0" y="0"/>
                  <a:pt x="544" y="6035"/>
                  <a:pt x="693" y="8272"/>
                </a:cubicBezTo>
                <a:cubicBezTo>
                  <a:pt x="1094" y="14663"/>
                  <a:pt x="9189" y="23511"/>
                  <a:pt x="9189" y="23511"/>
                </a:cubicBezTo>
                <a:cubicBezTo>
                  <a:pt x="9189" y="23511"/>
                  <a:pt x="17184" y="15942"/>
                  <a:pt x="17535" y="8974"/>
                </a:cubicBezTo>
                <a:cubicBezTo>
                  <a:pt x="17886" y="2032"/>
                  <a:pt x="16934" y="453"/>
                  <a:pt x="14026" y="378"/>
                </a:cubicBezTo>
                <a:cubicBezTo>
                  <a:pt x="13998" y="377"/>
                  <a:pt x="13971" y="376"/>
                  <a:pt x="13943" y="376"/>
                </a:cubicBezTo>
                <a:cubicBezTo>
                  <a:pt x="11155" y="376"/>
                  <a:pt x="9189" y="5351"/>
                  <a:pt x="9189" y="8974"/>
                </a:cubicBezTo>
                <a:cubicBezTo>
                  <a:pt x="9189" y="10492"/>
                  <a:pt x="9150" y="10936"/>
                  <a:pt x="9105" y="10936"/>
                </a:cubicBezTo>
                <a:cubicBezTo>
                  <a:pt x="9041" y="10936"/>
                  <a:pt x="8964" y="10052"/>
                  <a:pt x="8964" y="10052"/>
                </a:cubicBezTo>
                <a:cubicBezTo>
                  <a:pt x="8964" y="10052"/>
                  <a:pt x="8713" y="127"/>
                  <a:pt x="4352" y="2"/>
                </a:cubicBezTo>
                <a:cubicBezTo>
                  <a:pt x="4317" y="1"/>
                  <a:pt x="4282" y="0"/>
                  <a:pt x="4247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39" name="Google Shape;2739;p37"/>
          <p:cNvSpPr/>
          <p:nvPr/>
        </p:nvSpPr>
        <p:spPr>
          <a:xfrm rot="-282274">
            <a:off x="4326225" y="1995108"/>
            <a:ext cx="118850" cy="156277"/>
          </a:xfrm>
          <a:custGeom>
            <a:rect l="l" t="t" r="r" b="b"/>
            <a:pathLst>
              <a:path w="17886" h="23511" extrusionOk="0">
                <a:moveTo>
                  <a:pt x="4247" y="0"/>
                </a:moveTo>
                <a:cubicBezTo>
                  <a:pt x="0" y="0"/>
                  <a:pt x="544" y="6035"/>
                  <a:pt x="693" y="8272"/>
                </a:cubicBezTo>
                <a:cubicBezTo>
                  <a:pt x="1094" y="14663"/>
                  <a:pt x="9189" y="23511"/>
                  <a:pt x="9189" y="23511"/>
                </a:cubicBezTo>
                <a:cubicBezTo>
                  <a:pt x="9189" y="23511"/>
                  <a:pt x="17184" y="15942"/>
                  <a:pt x="17535" y="8974"/>
                </a:cubicBezTo>
                <a:cubicBezTo>
                  <a:pt x="17886" y="2032"/>
                  <a:pt x="16934" y="453"/>
                  <a:pt x="14026" y="378"/>
                </a:cubicBezTo>
                <a:cubicBezTo>
                  <a:pt x="13998" y="377"/>
                  <a:pt x="13971" y="376"/>
                  <a:pt x="13943" y="376"/>
                </a:cubicBezTo>
                <a:cubicBezTo>
                  <a:pt x="11155" y="376"/>
                  <a:pt x="9189" y="5351"/>
                  <a:pt x="9189" y="8974"/>
                </a:cubicBezTo>
                <a:cubicBezTo>
                  <a:pt x="9189" y="10492"/>
                  <a:pt x="9150" y="10936"/>
                  <a:pt x="9105" y="10936"/>
                </a:cubicBezTo>
                <a:cubicBezTo>
                  <a:pt x="9041" y="10936"/>
                  <a:pt x="8964" y="10052"/>
                  <a:pt x="8964" y="10052"/>
                </a:cubicBezTo>
                <a:cubicBezTo>
                  <a:pt x="8964" y="10052"/>
                  <a:pt x="8713" y="127"/>
                  <a:pt x="4352" y="2"/>
                </a:cubicBezTo>
                <a:cubicBezTo>
                  <a:pt x="4317" y="1"/>
                  <a:pt x="4282" y="0"/>
                  <a:pt x="4247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2743"/>
        <p:cNvGrpSpPr/>
        <p:nvPr/>
      </p:nvGrpSpPr>
      <p:grpSpPr>
        <a:xfrm>
          <a:off x="0" y="0"/>
          <a:ext cx="0" cy="0"/>
        </a:xfrm>
      </p:grpSpPr>
      <p:sp>
        <p:nvSpPr>
          <p:cNvPr id="2744" name="Google Shape;2744;p38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45" name="Google Shape;2745;p38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46" name="Google Shape;2746;p38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47" name="Google Shape;2747;p38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48" name="Google Shape;2748;p38">
            <a:hlinkClick r:id="rId4" action="ppaction://hlinksldjump?num=8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49" name="Google Shape;2749;p38">
            <a:hlinkClick r:id="rId4" action="ppaction://hlinksldjump?num=8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50" name="Google Shape;2750;p38">
            <a:hlinkClick r:id="rId4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51" name="Google Shape;2751;p38">
            <a:hlinkClick r:id="rId4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52" name="Google Shape;2752;p38"/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53" name="Google Shape;2753;p38"/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54" name="Google Shape;2754;p38"/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55" name="Google Shape;2755;p38"/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56" name="Google Shape;2756;p38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57" name="Google Shape;2757;p38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58" name="Google Shape;2758;p38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59" name="Google Shape;2759;p38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60" name="Google Shape;2760;p38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61" name="Google Shape;2761;p38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62" name="Google Shape;2762;p38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63" name="Google Shape;2763;p38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64" name="Google Shape;2764;p38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65" name="Google Shape;2765;p38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66" name="Google Shape;2766;p38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67" name="Google Shape;2767;p38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768" name="Google Shape;2768;p38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69" name="Google Shape;2769;p38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770" name="Google Shape;2770;p38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2771" name="Google Shape;2771;p38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72" name="Google Shape;2772;p38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73" name="Google Shape;2773;p38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74" name="Google Shape;2774;p38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75" name="Google Shape;2775;p38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76" name="Google Shape;2776;p38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77" name="Google Shape;2777;p38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78" name="Google Shape;2778;p38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79" name="Google Shape;2779;p38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80" name="Google Shape;2780;p38">
              <a:hlinkClick r:id="rId4" action="ppaction://hlinksldjump?num=8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781" name="Google Shape;2781;p38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82" name="Google Shape;2782;p38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783" name="Google Shape;2783;p38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2784" name="Google Shape;2784;p38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85" name="Google Shape;2785;p38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86" name="Google Shape;2786;p38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787" name="Google Shape;2787;p38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88" name="Google Shape;2788;p38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789" name="Google Shape;2789;p38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2790" name="Google Shape;2790;p38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791" name="Google Shape;2791;p38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792" name="Google Shape;2792;p38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93" name="Google Shape;2793;p38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794" name="Google Shape;2794;p38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2795" name="Google Shape;2795;p38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796" name="Google Shape;2796;p38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797" name="Google Shape;2797;p38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798" name="Google Shape;2798;p38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799" name="Google Shape;2799;p38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2800" name="Google Shape;2800;p38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01" name="Google Shape;2801;p38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02" name="Google Shape;2802;p38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03" name="Google Shape;2803;p38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04" name="Google Shape;2804;p38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05" name="Google Shape;2805;p38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06" name="Google Shape;2806;p38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807" name="Google Shape;2807;p38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808" name="Google Shape;2808;p38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809" name="Google Shape;2809;p38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2810" name="Google Shape;2810;p38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2811" name="Google Shape;2811;p38"/>
          <p:cNvGraphicFramePr>
            <a:graphicFrameLocks noGrp="1"/>
          </p:cNvGraphicFramePr>
          <p:nvPr/>
        </p:nvGraphicFramePr>
        <p:xfrm>
          <a:off x="594700" y="1646746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1067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4497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132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132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132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132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355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812" name="Google Shape;2812;p38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March 2021</a:t>
            </a:r>
            <a:endParaRPr/>
          </a:p>
        </p:txBody>
      </p:sp>
      <p:grpSp>
        <p:nvGrpSpPr>
          <p:cNvPr id="2813" name="Google Shape;2813;p38"/>
          <p:cNvGrpSpPr/>
          <p:nvPr/>
        </p:nvGrpSpPr>
        <p:grpSpPr>
          <a:xfrm flipH="1">
            <a:off x="2847505" y="1051988"/>
            <a:ext cx="807776" cy="558383"/>
            <a:chOff x="5067717" y="4677200"/>
            <a:chExt cx="807776" cy="558383"/>
          </a:xfrm>
        </p:grpSpPr>
        <p:sp>
          <p:nvSpPr>
            <p:cNvPr id="2814" name="Google Shape;2814;p38"/>
            <p:cNvSpPr/>
            <p:nvPr/>
          </p:nvSpPr>
          <p:spPr>
            <a:xfrm rot="2249218">
              <a:off x="5391351" y="4780142"/>
              <a:ext cx="352777" cy="316321"/>
            </a:xfrm>
            <a:custGeom>
              <a:rect l="l" t="t" r="r" b="b"/>
              <a:pathLst>
                <a:path w="17921" h="16068" extrusionOk="0">
                  <a:moveTo>
                    <a:pt x="16630" y="1"/>
                  </a:moveTo>
                  <a:cubicBezTo>
                    <a:pt x="12975" y="1"/>
                    <a:pt x="9260" y="440"/>
                    <a:pt x="6166" y="2323"/>
                  </a:cubicBezTo>
                  <a:cubicBezTo>
                    <a:pt x="3885" y="3677"/>
                    <a:pt x="2081" y="5807"/>
                    <a:pt x="1078" y="8263"/>
                  </a:cubicBezTo>
                  <a:cubicBezTo>
                    <a:pt x="577" y="9516"/>
                    <a:pt x="276" y="10870"/>
                    <a:pt x="176" y="12223"/>
                  </a:cubicBezTo>
                  <a:cubicBezTo>
                    <a:pt x="126" y="13151"/>
                    <a:pt x="1" y="14604"/>
                    <a:pt x="502" y="15431"/>
                  </a:cubicBezTo>
                  <a:cubicBezTo>
                    <a:pt x="832" y="15956"/>
                    <a:pt x="1413" y="16068"/>
                    <a:pt x="2015" y="16068"/>
                  </a:cubicBezTo>
                  <a:cubicBezTo>
                    <a:pt x="2418" y="16068"/>
                    <a:pt x="2831" y="16018"/>
                    <a:pt x="3184" y="16008"/>
                  </a:cubicBezTo>
                  <a:cubicBezTo>
                    <a:pt x="4562" y="15932"/>
                    <a:pt x="5915" y="15782"/>
                    <a:pt x="7244" y="15481"/>
                  </a:cubicBezTo>
                  <a:cubicBezTo>
                    <a:pt x="9650" y="14930"/>
                    <a:pt x="11955" y="13852"/>
                    <a:pt x="13660" y="12098"/>
                  </a:cubicBezTo>
                  <a:cubicBezTo>
                    <a:pt x="15189" y="10544"/>
                    <a:pt x="16166" y="8514"/>
                    <a:pt x="16768" y="6434"/>
                  </a:cubicBezTo>
                  <a:cubicBezTo>
                    <a:pt x="17369" y="4353"/>
                    <a:pt x="17645" y="2173"/>
                    <a:pt x="17920" y="18"/>
                  </a:cubicBezTo>
                  <a:cubicBezTo>
                    <a:pt x="17492" y="7"/>
                    <a:pt x="17062" y="1"/>
                    <a:pt x="16630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15" name="Google Shape;2815;p38"/>
            <p:cNvSpPr/>
            <p:nvPr/>
          </p:nvSpPr>
          <p:spPr>
            <a:xfrm rot="2249218">
              <a:off x="5324512" y="4757798"/>
              <a:ext cx="399648" cy="397187"/>
            </a:xfrm>
            <a:custGeom>
              <a:rect l="l" t="t" r="r" b="b"/>
              <a:pathLst>
                <a:path w="20302" h="20177" extrusionOk="0">
                  <a:moveTo>
                    <a:pt x="19474" y="1"/>
                  </a:moveTo>
                  <a:cubicBezTo>
                    <a:pt x="15640" y="1805"/>
                    <a:pt x="12106" y="4236"/>
                    <a:pt x="9023" y="7169"/>
                  </a:cubicBezTo>
                  <a:cubicBezTo>
                    <a:pt x="9023" y="7169"/>
                    <a:pt x="8998" y="7169"/>
                    <a:pt x="8998" y="7194"/>
                  </a:cubicBezTo>
                  <a:cubicBezTo>
                    <a:pt x="8973" y="7219"/>
                    <a:pt x="8923" y="7269"/>
                    <a:pt x="8898" y="7294"/>
                  </a:cubicBezTo>
                  <a:cubicBezTo>
                    <a:pt x="8622" y="7545"/>
                    <a:pt x="8372" y="7820"/>
                    <a:pt x="8096" y="8071"/>
                  </a:cubicBezTo>
                  <a:cubicBezTo>
                    <a:pt x="8021" y="8146"/>
                    <a:pt x="7920" y="8246"/>
                    <a:pt x="7845" y="8321"/>
                  </a:cubicBezTo>
                  <a:cubicBezTo>
                    <a:pt x="7570" y="8622"/>
                    <a:pt x="7269" y="8923"/>
                    <a:pt x="6993" y="9224"/>
                  </a:cubicBezTo>
                  <a:cubicBezTo>
                    <a:pt x="6968" y="9249"/>
                    <a:pt x="6968" y="9274"/>
                    <a:pt x="6943" y="9274"/>
                  </a:cubicBezTo>
                  <a:cubicBezTo>
                    <a:pt x="6667" y="9575"/>
                    <a:pt x="6417" y="9875"/>
                    <a:pt x="6166" y="10176"/>
                  </a:cubicBezTo>
                  <a:cubicBezTo>
                    <a:pt x="6091" y="10251"/>
                    <a:pt x="6016" y="10352"/>
                    <a:pt x="5940" y="10427"/>
                  </a:cubicBezTo>
                  <a:cubicBezTo>
                    <a:pt x="5665" y="10753"/>
                    <a:pt x="5414" y="11053"/>
                    <a:pt x="5164" y="11379"/>
                  </a:cubicBezTo>
                  <a:cubicBezTo>
                    <a:pt x="5164" y="11379"/>
                    <a:pt x="5138" y="11404"/>
                    <a:pt x="5138" y="11404"/>
                  </a:cubicBezTo>
                  <a:cubicBezTo>
                    <a:pt x="4863" y="11730"/>
                    <a:pt x="4612" y="12081"/>
                    <a:pt x="4362" y="12432"/>
                  </a:cubicBezTo>
                  <a:cubicBezTo>
                    <a:pt x="4286" y="12507"/>
                    <a:pt x="4236" y="12582"/>
                    <a:pt x="4186" y="12657"/>
                  </a:cubicBezTo>
                  <a:cubicBezTo>
                    <a:pt x="3935" y="12983"/>
                    <a:pt x="3710" y="13309"/>
                    <a:pt x="3459" y="13660"/>
                  </a:cubicBezTo>
                  <a:cubicBezTo>
                    <a:pt x="3459" y="13660"/>
                    <a:pt x="3459" y="13685"/>
                    <a:pt x="3434" y="13685"/>
                  </a:cubicBezTo>
                  <a:cubicBezTo>
                    <a:pt x="3184" y="14061"/>
                    <a:pt x="2958" y="14412"/>
                    <a:pt x="2707" y="14788"/>
                  </a:cubicBezTo>
                  <a:cubicBezTo>
                    <a:pt x="2707" y="14813"/>
                    <a:pt x="2682" y="14838"/>
                    <a:pt x="2657" y="14863"/>
                  </a:cubicBezTo>
                  <a:cubicBezTo>
                    <a:pt x="1705" y="16392"/>
                    <a:pt x="828" y="17971"/>
                    <a:pt x="101" y="19600"/>
                  </a:cubicBezTo>
                  <a:cubicBezTo>
                    <a:pt x="1" y="19800"/>
                    <a:pt x="101" y="20051"/>
                    <a:pt x="301" y="20151"/>
                  </a:cubicBezTo>
                  <a:cubicBezTo>
                    <a:pt x="351" y="20176"/>
                    <a:pt x="402" y="20176"/>
                    <a:pt x="477" y="20176"/>
                  </a:cubicBezTo>
                  <a:cubicBezTo>
                    <a:pt x="627" y="20176"/>
                    <a:pt x="778" y="20101"/>
                    <a:pt x="853" y="19926"/>
                  </a:cubicBezTo>
                  <a:cubicBezTo>
                    <a:pt x="1504" y="18472"/>
                    <a:pt x="2281" y="17068"/>
                    <a:pt x="3133" y="15690"/>
                  </a:cubicBezTo>
                  <a:cubicBezTo>
                    <a:pt x="3384" y="15289"/>
                    <a:pt x="3635" y="14913"/>
                    <a:pt x="3885" y="14512"/>
                  </a:cubicBezTo>
                  <a:cubicBezTo>
                    <a:pt x="3910" y="14487"/>
                    <a:pt x="3935" y="14462"/>
                    <a:pt x="3961" y="14412"/>
                  </a:cubicBezTo>
                  <a:cubicBezTo>
                    <a:pt x="4186" y="14061"/>
                    <a:pt x="4437" y="13710"/>
                    <a:pt x="4687" y="13359"/>
                  </a:cubicBezTo>
                  <a:cubicBezTo>
                    <a:pt x="4712" y="13334"/>
                    <a:pt x="4737" y="13284"/>
                    <a:pt x="4763" y="13259"/>
                  </a:cubicBezTo>
                  <a:cubicBezTo>
                    <a:pt x="5038" y="12883"/>
                    <a:pt x="5314" y="12532"/>
                    <a:pt x="5590" y="12156"/>
                  </a:cubicBezTo>
                  <a:cubicBezTo>
                    <a:pt x="5615" y="12131"/>
                    <a:pt x="5640" y="12106"/>
                    <a:pt x="5665" y="12056"/>
                  </a:cubicBezTo>
                  <a:cubicBezTo>
                    <a:pt x="5915" y="11755"/>
                    <a:pt x="6166" y="11429"/>
                    <a:pt x="6417" y="11128"/>
                  </a:cubicBezTo>
                  <a:cubicBezTo>
                    <a:pt x="6492" y="11078"/>
                    <a:pt x="6542" y="11003"/>
                    <a:pt x="6592" y="10928"/>
                  </a:cubicBezTo>
                  <a:cubicBezTo>
                    <a:pt x="6893" y="10602"/>
                    <a:pt x="7169" y="10276"/>
                    <a:pt x="7469" y="9951"/>
                  </a:cubicBezTo>
                  <a:cubicBezTo>
                    <a:pt x="7494" y="9900"/>
                    <a:pt x="7519" y="9875"/>
                    <a:pt x="7570" y="9850"/>
                  </a:cubicBezTo>
                  <a:cubicBezTo>
                    <a:pt x="7820" y="9550"/>
                    <a:pt x="8071" y="9274"/>
                    <a:pt x="8346" y="8998"/>
                  </a:cubicBezTo>
                  <a:cubicBezTo>
                    <a:pt x="8422" y="8923"/>
                    <a:pt x="8522" y="8823"/>
                    <a:pt x="8597" y="8748"/>
                  </a:cubicBezTo>
                  <a:cubicBezTo>
                    <a:pt x="8873" y="8472"/>
                    <a:pt x="9148" y="8196"/>
                    <a:pt x="9449" y="7920"/>
                  </a:cubicBezTo>
                  <a:cubicBezTo>
                    <a:pt x="9474" y="7870"/>
                    <a:pt x="9524" y="7845"/>
                    <a:pt x="9575" y="7795"/>
                  </a:cubicBezTo>
                  <a:cubicBezTo>
                    <a:pt x="12707" y="4813"/>
                    <a:pt x="16316" y="2357"/>
                    <a:pt x="20226" y="552"/>
                  </a:cubicBezTo>
                  <a:cubicBezTo>
                    <a:pt x="20251" y="377"/>
                    <a:pt x="20276" y="176"/>
                    <a:pt x="20301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16" name="Google Shape;2816;p38"/>
            <p:cNvSpPr/>
            <p:nvPr/>
          </p:nvSpPr>
          <p:spPr>
            <a:xfrm rot="2249218">
              <a:off x="5488858" y="4817185"/>
              <a:ext cx="43445" cy="93760"/>
            </a:xfrm>
            <a:custGeom>
              <a:rect l="l" t="t" r="r" b="b"/>
              <a:pathLst>
                <a:path w="2207" h="4763" extrusionOk="0">
                  <a:moveTo>
                    <a:pt x="301" y="1"/>
                  </a:moveTo>
                  <a:cubicBezTo>
                    <a:pt x="201" y="126"/>
                    <a:pt x="101" y="226"/>
                    <a:pt x="1" y="326"/>
                  </a:cubicBezTo>
                  <a:cubicBezTo>
                    <a:pt x="276" y="1905"/>
                    <a:pt x="903" y="3434"/>
                    <a:pt x="1855" y="4712"/>
                  </a:cubicBezTo>
                  <a:cubicBezTo>
                    <a:pt x="1905" y="4763"/>
                    <a:pt x="1956" y="4763"/>
                    <a:pt x="2006" y="4763"/>
                  </a:cubicBezTo>
                  <a:cubicBezTo>
                    <a:pt x="2031" y="4763"/>
                    <a:pt x="2081" y="4763"/>
                    <a:pt x="2106" y="4738"/>
                  </a:cubicBezTo>
                  <a:cubicBezTo>
                    <a:pt x="2181" y="4687"/>
                    <a:pt x="2206" y="4562"/>
                    <a:pt x="2131" y="4487"/>
                  </a:cubicBezTo>
                  <a:cubicBezTo>
                    <a:pt x="1154" y="3209"/>
                    <a:pt x="527" y="1630"/>
                    <a:pt x="301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17" name="Google Shape;2817;p38"/>
            <p:cNvSpPr/>
            <p:nvPr/>
          </p:nvSpPr>
          <p:spPr>
            <a:xfrm rot="2249218">
              <a:off x="5546517" y="4811795"/>
              <a:ext cx="33563" cy="90296"/>
            </a:xfrm>
            <a:custGeom>
              <a:rect l="l" t="t" r="r" b="b"/>
              <a:pathLst>
                <a:path w="1705" h="4587" extrusionOk="0">
                  <a:moveTo>
                    <a:pt x="326" y="0"/>
                  </a:moveTo>
                  <a:cubicBezTo>
                    <a:pt x="226" y="50"/>
                    <a:pt x="100" y="125"/>
                    <a:pt x="0" y="201"/>
                  </a:cubicBezTo>
                  <a:cubicBezTo>
                    <a:pt x="150" y="1729"/>
                    <a:pt x="602" y="3208"/>
                    <a:pt x="1353" y="4511"/>
                  </a:cubicBezTo>
                  <a:cubicBezTo>
                    <a:pt x="1379" y="4562"/>
                    <a:pt x="1454" y="4587"/>
                    <a:pt x="1504" y="4587"/>
                  </a:cubicBezTo>
                  <a:cubicBezTo>
                    <a:pt x="1529" y="4587"/>
                    <a:pt x="1554" y="4587"/>
                    <a:pt x="1604" y="4562"/>
                  </a:cubicBezTo>
                  <a:cubicBezTo>
                    <a:pt x="1679" y="4536"/>
                    <a:pt x="1704" y="4411"/>
                    <a:pt x="1654" y="4336"/>
                  </a:cubicBezTo>
                  <a:cubicBezTo>
                    <a:pt x="902" y="3008"/>
                    <a:pt x="451" y="1504"/>
                    <a:pt x="326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18" name="Google Shape;2818;p38"/>
            <p:cNvSpPr/>
            <p:nvPr/>
          </p:nvSpPr>
          <p:spPr>
            <a:xfrm rot="2249218">
              <a:off x="5701411" y="4859353"/>
              <a:ext cx="20236" cy="55276"/>
            </a:xfrm>
            <a:custGeom>
              <a:rect l="l" t="t" r="r" b="b"/>
              <a:pathLst>
                <a:path w="1028" h="2808" extrusionOk="0">
                  <a:moveTo>
                    <a:pt x="1028" y="1"/>
                  </a:moveTo>
                  <a:cubicBezTo>
                    <a:pt x="903" y="1"/>
                    <a:pt x="777" y="26"/>
                    <a:pt x="627" y="26"/>
                  </a:cubicBezTo>
                  <a:cubicBezTo>
                    <a:pt x="276" y="853"/>
                    <a:pt x="75" y="1730"/>
                    <a:pt x="0" y="2632"/>
                  </a:cubicBezTo>
                  <a:cubicBezTo>
                    <a:pt x="0" y="2708"/>
                    <a:pt x="75" y="2808"/>
                    <a:pt x="176" y="2808"/>
                  </a:cubicBezTo>
                  <a:cubicBezTo>
                    <a:pt x="276" y="2808"/>
                    <a:pt x="351" y="2733"/>
                    <a:pt x="351" y="2632"/>
                  </a:cubicBezTo>
                  <a:cubicBezTo>
                    <a:pt x="426" y="1730"/>
                    <a:pt x="652" y="828"/>
                    <a:pt x="1028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19" name="Google Shape;2819;p38"/>
            <p:cNvSpPr/>
            <p:nvPr/>
          </p:nvSpPr>
          <p:spPr>
            <a:xfrm rot="2249218">
              <a:off x="5403757" y="4849630"/>
              <a:ext cx="34055" cy="83878"/>
            </a:xfrm>
            <a:custGeom>
              <a:rect l="l" t="t" r="r" b="b"/>
              <a:pathLst>
                <a:path w="1730" h="4261" extrusionOk="0">
                  <a:moveTo>
                    <a:pt x="251" y="0"/>
                  </a:moveTo>
                  <a:cubicBezTo>
                    <a:pt x="151" y="226"/>
                    <a:pt x="76" y="476"/>
                    <a:pt x="0" y="702"/>
                  </a:cubicBezTo>
                  <a:cubicBezTo>
                    <a:pt x="226" y="1955"/>
                    <a:pt x="677" y="3133"/>
                    <a:pt x="1379" y="4186"/>
                  </a:cubicBezTo>
                  <a:cubicBezTo>
                    <a:pt x="1404" y="4236"/>
                    <a:pt x="1479" y="4261"/>
                    <a:pt x="1529" y="4261"/>
                  </a:cubicBezTo>
                  <a:cubicBezTo>
                    <a:pt x="1554" y="4261"/>
                    <a:pt x="1604" y="4261"/>
                    <a:pt x="1629" y="4236"/>
                  </a:cubicBezTo>
                  <a:cubicBezTo>
                    <a:pt x="1705" y="4186"/>
                    <a:pt x="1730" y="4060"/>
                    <a:pt x="1680" y="3985"/>
                  </a:cubicBezTo>
                  <a:cubicBezTo>
                    <a:pt x="878" y="2807"/>
                    <a:pt x="401" y="1404"/>
                    <a:pt x="251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20" name="Google Shape;2820;p38"/>
            <p:cNvSpPr/>
            <p:nvPr/>
          </p:nvSpPr>
          <p:spPr>
            <a:xfrm rot="2249218">
              <a:off x="5658703" y="4834522"/>
              <a:ext cx="10886" cy="72048"/>
            </a:xfrm>
            <a:custGeom>
              <a:rect l="l" t="t" r="r" b="b"/>
              <a:pathLst>
                <a:path w="553" h="3660" extrusionOk="0">
                  <a:moveTo>
                    <a:pt x="502" y="1"/>
                  </a:moveTo>
                  <a:cubicBezTo>
                    <a:pt x="377" y="26"/>
                    <a:pt x="276" y="51"/>
                    <a:pt x="151" y="76"/>
                  </a:cubicBezTo>
                  <a:cubicBezTo>
                    <a:pt x="1" y="1204"/>
                    <a:pt x="26" y="2357"/>
                    <a:pt x="201" y="3510"/>
                  </a:cubicBezTo>
                  <a:cubicBezTo>
                    <a:pt x="226" y="3585"/>
                    <a:pt x="302" y="3660"/>
                    <a:pt x="377" y="3660"/>
                  </a:cubicBezTo>
                  <a:cubicBezTo>
                    <a:pt x="377" y="3660"/>
                    <a:pt x="402" y="3660"/>
                    <a:pt x="402" y="3635"/>
                  </a:cubicBezTo>
                  <a:cubicBezTo>
                    <a:pt x="502" y="3635"/>
                    <a:pt x="552" y="3535"/>
                    <a:pt x="552" y="3434"/>
                  </a:cubicBezTo>
                  <a:cubicBezTo>
                    <a:pt x="377" y="2307"/>
                    <a:pt x="352" y="1129"/>
                    <a:pt x="502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21" name="Google Shape;2821;p38"/>
            <p:cNvSpPr/>
            <p:nvPr/>
          </p:nvSpPr>
          <p:spPr>
            <a:xfrm rot="2249218">
              <a:off x="5415375" y="4872831"/>
              <a:ext cx="208210" cy="144095"/>
            </a:xfrm>
            <a:custGeom>
              <a:rect l="l" t="t" r="r" b="b"/>
              <a:pathLst>
                <a:path w="10577" h="7320" extrusionOk="0">
                  <a:moveTo>
                    <a:pt x="301" y="1"/>
                  </a:moveTo>
                  <a:cubicBezTo>
                    <a:pt x="201" y="126"/>
                    <a:pt x="101" y="277"/>
                    <a:pt x="0" y="427"/>
                  </a:cubicBezTo>
                  <a:cubicBezTo>
                    <a:pt x="276" y="1931"/>
                    <a:pt x="853" y="3359"/>
                    <a:pt x="1730" y="4587"/>
                  </a:cubicBezTo>
                  <a:cubicBezTo>
                    <a:pt x="1780" y="4638"/>
                    <a:pt x="1830" y="4663"/>
                    <a:pt x="1880" y="4663"/>
                  </a:cubicBezTo>
                  <a:cubicBezTo>
                    <a:pt x="1905" y="4663"/>
                    <a:pt x="1955" y="4663"/>
                    <a:pt x="1980" y="4638"/>
                  </a:cubicBezTo>
                  <a:cubicBezTo>
                    <a:pt x="2005" y="4612"/>
                    <a:pt x="2030" y="4562"/>
                    <a:pt x="2056" y="4537"/>
                  </a:cubicBezTo>
                  <a:cubicBezTo>
                    <a:pt x="2056" y="4562"/>
                    <a:pt x="2081" y="4587"/>
                    <a:pt x="2106" y="4612"/>
                  </a:cubicBezTo>
                  <a:cubicBezTo>
                    <a:pt x="4386" y="6342"/>
                    <a:pt x="7244" y="7294"/>
                    <a:pt x="10101" y="7319"/>
                  </a:cubicBezTo>
                  <a:cubicBezTo>
                    <a:pt x="10251" y="7219"/>
                    <a:pt x="10427" y="7094"/>
                    <a:pt x="10577" y="6968"/>
                  </a:cubicBezTo>
                  <a:lnTo>
                    <a:pt x="10577" y="6968"/>
                  </a:lnTo>
                  <a:cubicBezTo>
                    <a:pt x="10467" y="6971"/>
                    <a:pt x="10356" y="6973"/>
                    <a:pt x="10246" y="6973"/>
                  </a:cubicBezTo>
                  <a:cubicBezTo>
                    <a:pt x="7421" y="6973"/>
                    <a:pt x="4573" y="6049"/>
                    <a:pt x="2306" y="4337"/>
                  </a:cubicBezTo>
                  <a:cubicBezTo>
                    <a:pt x="2275" y="4305"/>
                    <a:pt x="2239" y="4291"/>
                    <a:pt x="2202" y="4291"/>
                  </a:cubicBezTo>
                  <a:cubicBezTo>
                    <a:pt x="2151" y="4291"/>
                    <a:pt x="2099" y="4318"/>
                    <a:pt x="2056" y="4362"/>
                  </a:cubicBezTo>
                  <a:cubicBezTo>
                    <a:pt x="2056" y="4387"/>
                    <a:pt x="2030" y="4412"/>
                    <a:pt x="2030" y="4412"/>
                  </a:cubicBezTo>
                  <a:cubicBezTo>
                    <a:pt x="2030" y="4412"/>
                    <a:pt x="2030" y="4412"/>
                    <a:pt x="2030" y="4387"/>
                  </a:cubicBezTo>
                  <a:cubicBezTo>
                    <a:pt x="1103" y="3084"/>
                    <a:pt x="502" y="1555"/>
                    <a:pt x="301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22" name="Google Shape;2822;p38"/>
            <p:cNvSpPr/>
            <p:nvPr/>
          </p:nvSpPr>
          <p:spPr>
            <a:xfrm rot="2249218">
              <a:off x="5368640" y="4980544"/>
              <a:ext cx="174666" cy="35925"/>
            </a:xfrm>
            <a:custGeom>
              <a:rect l="l" t="t" r="r" b="b"/>
              <a:pathLst>
                <a:path w="8873" h="1825" extrusionOk="0">
                  <a:moveTo>
                    <a:pt x="193" y="0"/>
                  </a:moveTo>
                  <a:cubicBezTo>
                    <a:pt x="124" y="0"/>
                    <a:pt x="61" y="41"/>
                    <a:pt x="25" y="95"/>
                  </a:cubicBezTo>
                  <a:cubicBezTo>
                    <a:pt x="0" y="196"/>
                    <a:pt x="25" y="296"/>
                    <a:pt x="101" y="346"/>
                  </a:cubicBezTo>
                  <a:cubicBezTo>
                    <a:pt x="2030" y="1323"/>
                    <a:pt x="4161" y="1825"/>
                    <a:pt x="6291" y="1825"/>
                  </a:cubicBezTo>
                  <a:cubicBezTo>
                    <a:pt x="6792" y="1825"/>
                    <a:pt x="7268" y="1775"/>
                    <a:pt x="7745" y="1724"/>
                  </a:cubicBezTo>
                  <a:cubicBezTo>
                    <a:pt x="8121" y="1574"/>
                    <a:pt x="8522" y="1399"/>
                    <a:pt x="8872" y="1223"/>
                  </a:cubicBezTo>
                  <a:lnTo>
                    <a:pt x="8872" y="1223"/>
                  </a:lnTo>
                  <a:cubicBezTo>
                    <a:pt x="8035" y="1391"/>
                    <a:pt x="7180" y="1474"/>
                    <a:pt x="6324" y="1474"/>
                  </a:cubicBezTo>
                  <a:cubicBezTo>
                    <a:pt x="4236" y="1474"/>
                    <a:pt x="2143" y="980"/>
                    <a:pt x="276" y="20"/>
                  </a:cubicBezTo>
                  <a:cubicBezTo>
                    <a:pt x="248" y="6"/>
                    <a:pt x="220" y="0"/>
                    <a:pt x="193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23" name="Google Shape;2823;p38"/>
            <p:cNvSpPr/>
            <p:nvPr/>
          </p:nvSpPr>
          <p:spPr>
            <a:xfrm rot="2249218">
              <a:off x="5597417" y="4935747"/>
              <a:ext cx="135198" cy="39193"/>
            </a:xfrm>
            <a:custGeom>
              <a:rect l="l" t="t" r="r" b="b"/>
              <a:pathLst>
                <a:path w="6867" h="1990" extrusionOk="0">
                  <a:moveTo>
                    <a:pt x="192" y="1"/>
                  </a:moveTo>
                  <a:cubicBezTo>
                    <a:pt x="146" y="1"/>
                    <a:pt x="103" y="19"/>
                    <a:pt x="76" y="61"/>
                  </a:cubicBezTo>
                  <a:cubicBezTo>
                    <a:pt x="1" y="136"/>
                    <a:pt x="26" y="261"/>
                    <a:pt x="101" y="311"/>
                  </a:cubicBezTo>
                  <a:cubicBezTo>
                    <a:pt x="1479" y="1414"/>
                    <a:pt x="3284" y="1990"/>
                    <a:pt x="5063" y="1990"/>
                  </a:cubicBezTo>
                  <a:cubicBezTo>
                    <a:pt x="5640" y="1990"/>
                    <a:pt x="6216" y="1915"/>
                    <a:pt x="6767" y="1815"/>
                  </a:cubicBezTo>
                  <a:cubicBezTo>
                    <a:pt x="6767" y="1790"/>
                    <a:pt x="6793" y="1740"/>
                    <a:pt x="6793" y="1715"/>
                  </a:cubicBezTo>
                  <a:cubicBezTo>
                    <a:pt x="6818" y="1614"/>
                    <a:pt x="6843" y="1514"/>
                    <a:pt x="6868" y="1414"/>
                  </a:cubicBezTo>
                  <a:lnTo>
                    <a:pt x="6868" y="1414"/>
                  </a:lnTo>
                  <a:cubicBezTo>
                    <a:pt x="6274" y="1561"/>
                    <a:pt x="5661" y="1633"/>
                    <a:pt x="5046" y="1633"/>
                  </a:cubicBezTo>
                  <a:cubicBezTo>
                    <a:pt x="3351" y="1633"/>
                    <a:pt x="1644" y="1084"/>
                    <a:pt x="301" y="35"/>
                  </a:cubicBezTo>
                  <a:cubicBezTo>
                    <a:pt x="267" y="13"/>
                    <a:pt x="229" y="1"/>
                    <a:pt x="192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24" name="Google Shape;2824;p38"/>
            <p:cNvSpPr/>
            <p:nvPr/>
          </p:nvSpPr>
          <p:spPr>
            <a:xfrm rot="2249218">
              <a:off x="5646513" y="4928787"/>
              <a:ext cx="106083" cy="33583"/>
            </a:xfrm>
            <a:custGeom>
              <a:rect l="l" t="t" r="r" b="b"/>
              <a:pathLst>
                <a:path w="5389" h="1706" extrusionOk="0">
                  <a:moveTo>
                    <a:pt x="208" y="0"/>
                  </a:moveTo>
                  <a:cubicBezTo>
                    <a:pt x="146" y="0"/>
                    <a:pt x="83" y="28"/>
                    <a:pt x="50" y="76"/>
                  </a:cubicBezTo>
                  <a:cubicBezTo>
                    <a:pt x="0" y="151"/>
                    <a:pt x="25" y="252"/>
                    <a:pt x="100" y="327"/>
                  </a:cubicBezTo>
                  <a:cubicBezTo>
                    <a:pt x="1404" y="1229"/>
                    <a:pt x="3008" y="1705"/>
                    <a:pt x="4612" y="1705"/>
                  </a:cubicBezTo>
                  <a:cubicBezTo>
                    <a:pt x="4837" y="1705"/>
                    <a:pt x="5088" y="1680"/>
                    <a:pt x="5313" y="1680"/>
                  </a:cubicBezTo>
                  <a:cubicBezTo>
                    <a:pt x="5338" y="1555"/>
                    <a:pt x="5364" y="1430"/>
                    <a:pt x="5389" y="1304"/>
                  </a:cubicBezTo>
                  <a:lnTo>
                    <a:pt x="5389" y="1304"/>
                  </a:lnTo>
                  <a:cubicBezTo>
                    <a:pt x="5129" y="1330"/>
                    <a:pt x="4868" y="1343"/>
                    <a:pt x="4607" y="1343"/>
                  </a:cubicBezTo>
                  <a:cubicBezTo>
                    <a:pt x="3077" y="1343"/>
                    <a:pt x="1543" y="904"/>
                    <a:pt x="301" y="26"/>
                  </a:cubicBezTo>
                  <a:cubicBezTo>
                    <a:pt x="274" y="8"/>
                    <a:pt x="241" y="0"/>
                    <a:pt x="208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25" name="Google Shape;2825;p38"/>
            <p:cNvSpPr/>
            <p:nvPr/>
          </p:nvSpPr>
          <p:spPr>
            <a:xfrm rot="2249218">
              <a:off x="5703701" y="4923843"/>
              <a:ext cx="73032" cy="17677"/>
            </a:xfrm>
            <a:custGeom>
              <a:rect l="l" t="t" r="r" b="b"/>
              <a:pathLst>
                <a:path w="3710" h="898" extrusionOk="0">
                  <a:moveTo>
                    <a:pt x="193" y="1"/>
                  </a:moveTo>
                  <a:cubicBezTo>
                    <a:pt x="124" y="1"/>
                    <a:pt x="62" y="42"/>
                    <a:pt x="25" y="96"/>
                  </a:cubicBezTo>
                  <a:cubicBezTo>
                    <a:pt x="0" y="196"/>
                    <a:pt x="25" y="296"/>
                    <a:pt x="126" y="321"/>
                  </a:cubicBezTo>
                  <a:cubicBezTo>
                    <a:pt x="978" y="697"/>
                    <a:pt x="1905" y="898"/>
                    <a:pt x="2807" y="898"/>
                  </a:cubicBezTo>
                  <a:cubicBezTo>
                    <a:pt x="3083" y="898"/>
                    <a:pt x="3359" y="873"/>
                    <a:pt x="3634" y="848"/>
                  </a:cubicBezTo>
                  <a:cubicBezTo>
                    <a:pt x="3660" y="722"/>
                    <a:pt x="3685" y="597"/>
                    <a:pt x="3710" y="472"/>
                  </a:cubicBezTo>
                  <a:lnTo>
                    <a:pt x="3710" y="472"/>
                  </a:lnTo>
                  <a:cubicBezTo>
                    <a:pt x="3392" y="519"/>
                    <a:pt x="3074" y="543"/>
                    <a:pt x="2756" y="543"/>
                  </a:cubicBezTo>
                  <a:cubicBezTo>
                    <a:pt x="1895" y="543"/>
                    <a:pt x="1045" y="369"/>
                    <a:pt x="276" y="21"/>
                  </a:cubicBezTo>
                  <a:cubicBezTo>
                    <a:pt x="248" y="7"/>
                    <a:pt x="220" y="1"/>
                    <a:pt x="193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26" name="Google Shape;2826;p38"/>
            <p:cNvSpPr/>
            <p:nvPr/>
          </p:nvSpPr>
          <p:spPr>
            <a:xfrm rot="2249218">
              <a:off x="5471484" y="4951951"/>
              <a:ext cx="178111" cy="57933"/>
            </a:xfrm>
            <a:custGeom>
              <a:rect l="l" t="t" r="r" b="b"/>
              <a:pathLst>
                <a:path w="9048" h="2943" extrusionOk="0">
                  <a:moveTo>
                    <a:pt x="206" y="0"/>
                  </a:moveTo>
                  <a:cubicBezTo>
                    <a:pt x="153" y="0"/>
                    <a:pt x="103" y="19"/>
                    <a:pt x="75" y="60"/>
                  </a:cubicBezTo>
                  <a:cubicBezTo>
                    <a:pt x="0" y="135"/>
                    <a:pt x="25" y="235"/>
                    <a:pt x="100" y="311"/>
                  </a:cubicBezTo>
                  <a:cubicBezTo>
                    <a:pt x="1303" y="1338"/>
                    <a:pt x="2908" y="2065"/>
                    <a:pt x="4837" y="2491"/>
                  </a:cubicBezTo>
                  <a:cubicBezTo>
                    <a:pt x="6141" y="2767"/>
                    <a:pt x="7469" y="2867"/>
                    <a:pt x="8772" y="2942"/>
                  </a:cubicBezTo>
                  <a:cubicBezTo>
                    <a:pt x="8872" y="2842"/>
                    <a:pt x="8948" y="2717"/>
                    <a:pt x="9048" y="2591"/>
                  </a:cubicBezTo>
                  <a:cubicBezTo>
                    <a:pt x="7669" y="2541"/>
                    <a:pt x="6266" y="2416"/>
                    <a:pt x="4913" y="2140"/>
                  </a:cubicBezTo>
                  <a:cubicBezTo>
                    <a:pt x="3033" y="1739"/>
                    <a:pt x="1479" y="1037"/>
                    <a:pt x="326" y="35"/>
                  </a:cubicBezTo>
                  <a:cubicBezTo>
                    <a:pt x="292" y="12"/>
                    <a:pt x="248" y="0"/>
                    <a:pt x="206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27" name="Google Shape;2827;p38"/>
            <p:cNvSpPr/>
            <p:nvPr/>
          </p:nvSpPr>
          <p:spPr>
            <a:xfrm rot="2249218">
              <a:off x="5528252" y="4946407"/>
              <a:ext cx="170710" cy="44941"/>
            </a:xfrm>
            <a:custGeom>
              <a:rect l="l" t="t" r="r" b="b"/>
              <a:pathLst>
                <a:path w="8672" h="2283" extrusionOk="0">
                  <a:moveTo>
                    <a:pt x="197" y="0"/>
                  </a:moveTo>
                  <a:cubicBezTo>
                    <a:pt x="136" y="0"/>
                    <a:pt x="83" y="28"/>
                    <a:pt x="50" y="77"/>
                  </a:cubicBezTo>
                  <a:cubicBezTo>
                    <a:pt x="0" y="152"/>
                    <a:pt x="0" y="252"/>
                    <a:pt x="75" y="327"/>
                  </a:cubicBezTo>
                  <a:cubicBezTo>
                    <a:pt x="1880" y="1605"/>
                    <a:pt x="4060" y="2282"/>
                    <a:pt x="6241" y="2282"/>
                  </a:cubicBezTo>
                  <a:cubicBezTo>
                    <a:pt x="6993" y="2282"/>
                    <a:pt x="7745" y="2182"/>
                    <a:pt x="8496" y="2031"/>
                  </a:cubicBezTo>
                  <a:cubicBezTo>
                    <a:pt x="8547" y="1906"/>
                    <a:pt x="8597" y="1756"/>
                    <a:pt x="8672" y="1630"/>
                  </a:cubicBezTo>
                  <a:lnTo>
                    <a:pt x="8672" y="1630"/>
                  </a:lnTo>
                  <a:cubicBezTo>
                    <a:pt x="7877" y="1826"/>
                    <a:pt x="7060" y="1922"/>
                    <a:pt x="6244" y="1922"/>
                  </a:cubicBezTo>
                  <a:cubicBezTo>
                    <a:pt x="4129" y="1922"/>
                    <a:pt x="2019" y="1274"/>
                    <a:pt x="301" y="26"/>
                  </a:cubicBezTo>
                  <a:cubicBezTo>
                    <a:pt x="265" y="9"/>
                    <a:pt x="230" y="0"/>
                    <a:pt x="197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28" name="Google Shape;2828;p38"/>
            <p:cNvSpPr/>
            <p:nvPr/>
          </p:nvSpPr>
          <p:spPr>
            <a:xfrm rot="2249218">
              <a:off x="5608117" y="4816809"/>
              <a:ext cx="18780" cy="91280"/>
            </a:xfrm>
            <a:custGeom>
              <a:rect l="l" t="t" r="r" b="b"/>
              <a:pathLst>
                <a:path w="954" h="4637" extrusionOk="0">
                  <a:moveTo>
                    <a:pt x="577" y="0"/>
                  </a:moveTo>
                  <a:lnTo>
                    <a:pt x="577" y="0"/>
                  </a:lnTo>
                  <a:cubicBezTo>
                    <a:pt x="452" y="50"/>
                    <a:pt x="327" y="76"/>
                    <a:pt x="201" y="126"/>
                  </a:cubicBezTo>
                  <a:cubicBezTo>
                    <a:pt x="1" y="1604"/>
                    <a:pt x="126" y="3108"/>
                    <a:pt x="577" y="4512"/>
                  </a:cubicBezTo>
                  <a:cubicBezTo>
                    <a:pt x="602" y="4587"/>
                    <a:pt x="678" y="4637"/>
                    <a:pt x="753" y="4637"/>
                  </a:cubicBezTo>
                  <a:cubicBezTo>
                    <a:pt x="753" y="4637"/>
                    <a:pt x="778" y="4637"/>
                    <a:pt x="803" y="4612"/>
                  </a:cubicBezTo>
                  <a:cubicBezTo>
                    <a:pt x="878" y="4587"/>
                    <a:pt x="953" y="4487"/>
                    <a:pt x="903" y="4411"/>
                  </a:cubicBezTo>
                  <a:cubicBezTo>
                    <a:pt x="452" y="3008"/>
                    <a:pt x="352" y="1454"/>
                    <a:pt x="577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29" name="Google Shape;2829;p38"/>
            <p:cNvSpPr/>
            <p:nvPr/>
          </p:nvSpPr>
          <p:spPr>
            <a:xfrm rot="2249218">
              <a:off x="5593849" y="4706949"/>
              <a:ext cx="26162" cy="75138"/>
            </a:xfrm>
            <a:custGeom>
              <a:rect l="l" t="t" r="r" b="b"/>
              <a:pathLst>
                <a:path w="1329" h="3817" extrusionOk="0">
                  <a:moveTo>
                    <a:pt x="227" y="1"/>
                  </a:moveTo>
                  <a:cubicBezTo>
                    <a:pt x="210" y="1"/>
                    <a:pt x="193" y="3"/>
                    <a:pt x="176" y="7"/>
                  </a:cubicBezTo>
                  <a:cubicBezTo>
                    <a:pt x="75" y="32"/>
                    <a:pt x="0" y="133"/>
                    <a:pt x="25" y="233"/>
                  </a:cubicBezTo>
                  <a:lnTo>
                    <a:pt x="928" y="3666"/>
                  </a:lnTo>
                  <a:cubicBezTo>
                    <a:pt x="953" y="3767"/>
                    <a:pt x="1028" y="3817"/>
                    <a:pt x="1128" y="3817"/>
                  </a:cubicBezTo>
                  <a:lnTo>
                    <a:pt x="1178" y="3817"/>
                  </a:lnTo>
                  <a:cubicBezTo>
                    <a:pt x="1253" y="3792"/>
                    <a:pt x="1329" y="3666"/>
                    <a:pt x="1304" y="3566"/>
                  </a:cubicBezTo>
                  <a:lnTo>
                    <a:pt x="401" y="133"/>
                  </a:lnTo>
                  <a:cubicBezTo>
                    <a:pt x="381" y="50"/>
                    <a:pt x="308" y="1"/>
                    <a:pt x="227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30" name="Google Shape;2830;p38"/>
            <p:cNvSpPr/>
            <p:nvPr/>
          </p:nvSpPr>
          <p:spPr>
            <a:xfrm rot="2249218">
              <a:off x="5671192" y="4729559"/>
              <a:ext cx="8406" cy="68603"/>
            </a:xfrm>
            <a:custGeom>
              <a:rect l="l" t="t" r="r" b="b"/>
              <a:pathLst>
                <a:path w="427" h="3484" extrusionOk="0">
                  <a:moveTo>
                    <a:pt x="251" y="0"/>
                  </a:moveTo>
                  <a:cubicBezTo>
                    <a:pt x="126" y="0"/>
                    <a:pt x="51" y="76"/>
                    <a:pt x="51" y="176"/>
                  </a:cubicBezTo>
                  <a:lnTo>
                    <a:pt x="1" y="3284"/>
                  </a:lnTo>
                  <a:cubicBezTo>
                    <a:pt x="1" y="3384"/>
                    <a:pt x="76" y="3484"/>
                    <a:pt x="176" y="3484"/>
                  </a:cubicBezTo>
                  <a:cubicBezTo>
                    <a:pt x="302" y="3484"/>
                    <a:pt x="377" y="3409"/>
                    <a:pt x="377" y="3309"/>
                  </a:cubicBezTo>
                  <a:lnTo>
                    <a:pt x="427" y="176"/>
                  </a:lnTo>
                  <a:cubicBezTo>
                    <a:pt x="427" y="76"/>
                    <a:pt x="352" y="0"/>
                    <a:pt x="251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31" name="Google Shape;2831;p38"/>
            <p:cNvSpPr/>
            <p:nvPr/>
          </p:nvSpPr>
          <p:spPr>
            <a:xfrm rot="2249218">
              <a:off x="5738237" y="4757730"/>
              <a:ext cx="20748" cy="68603"/>
            </a:xfrm>
            <a:custGeom>
              <a:rect l="l" t="t" r="r" b="b"/>
              <a:pathLst>
                <a:path w="1054" h="3484" extrusionOk="0">
                  <a:moveTo>
                    <a:pt x="853" y="1"/>
                  </a:moveTo>
                  <a:cubicBezTo>
                    <a:pt x="752" y="1"/>
                    <a:pt x="677" y="76"/>
                    <a:pt x="677" y="176"/>
                  </a:cubicBezTo>
                  <a:cubicBezTo>
                    <a:pt x="602" y="1229"/>
                    <a:pt x="402" y="2256"/>
                    <a:pt x="51" y="3259"/>
                  </a:cubicBezTo>
                  <a:cubicBezTo>
                    <a:pt x="1" y="3334"/>
                    <a:pt x="51" y="3459"/>
                    <a:pt x="151" y="3484"/>
                  </a:cubicBezTo>
                  <a:lnTo>
                    <a:pt x="226" y="3484"/>
                  </a:lnTo>
                  <a:cubicBezTo>
                    <a:pt x="301" y="3484"/>
                    <a:pt x="377" y="3459"/>
                    <a:pt x="402" y="3384"/>
                  </a:cubicBezTo>
                  <a:cubicBezTo>
                    <a:pt x="752" y="2356"/>
                    <a:pt x="978" y="1279"/>
                    <a:pt x="1028" y="201"/>
                  </a:cubicBezTo>
                  <a:cubicBezTo>
                    <a:pt x="1053" y="101"/>
                    <a:pt x="953" y="26"/>
                    <a:pt x="853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32" name="Google Shape;2832;p38"/>
            <p:cNvSpPr/>
            <p:nvPr/>
          </p:nvSpPr>
          <p:spPr>
            <a:xfrm rot="2249218">
              <a:off x="5786101" y="4805151"/>
              <a:ext cx="20748" cy="61319"/>
            </a:xfrm>
            <a:custGeom>
              <a:rect l="l" t="t" r="r" b="b"/>
              <a:pathLst>
                <a:path w="1054" h="3115" extrusionOk="0">
                  <a:moveTo>
                    <a:pt x="827" y="0"/>
                  </a:moveTo>
                  <a:cubicBezTo>
                    <a:pt x="746" y="0"/>
                    <a:pt x="673" y="49"/>
                    <a:pt x="652" y="132"/>
                  </a:cubicBezTo>
                  <a:lnTo>
                    <a:pt x="26" y="2889"/>
                  </a:lnTo>
                  <a:cubicBezTo>
                    <a:pt x="1" y="2989"/>
                    <a:pt x="51" y="3089"/>
                    <a:pt x="151" y="3115"/>
                  </a:cubicBezTo>
                  <a:lnTo>
                    <a:pt x="201" y="3115"/>
                  </a:lnTo>
                  <a:cubicBezTo>
                    <a:pt x="277" y="3115"/>
                    <a:pt x="352" y="3064"/>
                    <a:pt x="377" y="2964"/>
                  </a:cubicBezTo>
                  <a:lnTo>
                    <a:pt x="1028" y="232"/>
                  </a:lnTo>
                  <a:cubicBezTo>
                    <a:pt x="1053" y="132"/>
                    <a:pt x="978" y="32"/>
                    <a:pt x="878" y="7"/>
                  </a:cubicBezTo>
                  <a:cubicBezTo>
                    <a:pt x="861" y="2"/>
                    <a:pt x="844" y="0"/>
                    <a:pt x="827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33" name="Google Shape;2833;p38"/>
            <p:cNvSpPr/>
            <p:nvPr/>
          </p:nvSpPr>
          <p:spPr>
            <a:xfrm rot="2249218">
              <a:off x="5819221" y="4869794"/>
              <a:ext cx="44410" cy="43425"/>
            </a:xfrm>
            <a:custGeom>
              <a:rect l="l" t="t" r="r" b="b"/>
              <a:pathLst>
                <a:path w="2256" h="2206" extrusionOk="0">
                  <a:moveTo>
                    <a:pt x="2035" y="0"/>
                  </a:moveTo>
                  <a:cubicBezTo>
                    <a:pt x="2000" y="0"/>
                    <a:pt x="1963" y="8"/>
                    <a:pt x="1930" y="25"/>
                  </a:cubicBezTo>
                  <a:cubicBezTo>
                    <a:pt x="1178" y="526"/>
                    <a:pt x="527" y="1178"/>
                    <a:pt x="50" y="1930"/>
                  </a:cubicBezTo>
                  <a:cubicBezTo>
                    <a:pt x="0" y="2005"/>
                    <a:pt x="25" y="2130"/>
                    <a:pt x="100" y="2180"/>
                  </a:cubicBezTo>
                  <a:cubicBezTo>
                    <a:pt x="151" y="2206"/>
                    <a:pt x="176" y="2206"/>
                    <a:pt x="201" y="2206"/>
                  </a:cubicBezTo>
                  <a:cubicBezTo>
                    <a:pt x="276" y="2206"/>
                    <a:pt x="326" y="2180"/>
                    <a:pt x="376" y="2130"/>
                  </a:cubicBezTo>
                  <a:cubicBezTo>
                    <a:pt x="827" y="1404"/>
                    <a:pt x="1429" y="802"/>
                    <a:pt x="2131" y="351"/>
                  </a:cubicBezTo>
                  <a:cubicBezTo>
                    <a:pt x="2231" y="301"/>
                    <a:pt x="2256" y="175"/>
                    <a:pt x="2206" y="100"/>
                  </a:cubicBezTo>
                  <a:cubicBezTo>
                    <a:pt x="2172" y="33"/>
                    <a:pt x="2105" y="0"/>
                    <a:pt x="2035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34" name="Google Shape;2834;p38"/>
            <p:cNvSpPr/>
            <p:nvPr/>
          </p:nvSpPr>
          <p:spPr>
            <a:xfrm rot="2249218">
              <a:off x="5819162" y="4940664"/>
              <a:ext cx="56752" cy="17874"/>
            </a:xfrm>
            <a:custGeom>
              <a:rect l="l" t="t" r="r" b="b"/>
              <a:pathLst>
                <a:path w="2883" h="906" extrusionOk="0">
                  <a:moveTo>
                    <a:pt x="2671" y="0"/>
                  </a:moveTo>
                  <a:cubicBezTo>
                    <a:pt x="2658" y="0"/>
                    <a:pt x="2645" y="2"/>
                    <a:pt x="2632" y="5"/>
                  </a:cubicBezTo>
                  <a:lnTo>
                    <a:pt x="176" y="531"/>
                  </a:lnTo>
                  <a:cubicBezTo>
                    <a:pt x="76" y="556"/>
                    <a:pt x="1" y="657"/>
                    <a:pt x="26" y="757"/>
                  </a:cubicBezTo>
                  <a:cubicBezTo>
                    <a:pt x="51" y="857"/>
                    <a:pt x="126" y="907"/>
                    <a:pt x="201" y="907"/>
                  </a:cubicBezTo>
                  <a:lnTo>
                    <a:pt x="251" y="907"/>
                  </a:lnTo>
                  <a:lnTo>
                    <a:pt x="2707" y="381"/>
                  </a:lnTo>
                  <a:cubicBezTo>
                    <a:pt x="2808" y="356"/>
                    <a:pt x="2883" y="256"/>
                    <a:pt x="2858" y="155"/>
                  </a:cubicBezTo>
                  <a:cubicBezTo>
                    <a:pt x="2836" y="68"/>
                    <a:pt x="2757" y="0"/>
                    <a:pt x="2671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35" name="Google Shape;2835;p38"/>
            <p:cNvSpPr/>
            <p:nvPr/>
          </p:nvSpPr>
          <p:spPr>
            <a:xfrm rot="2249218">
              <a:off x="5787655" y="4999534"/>
              <a:ext cx="77481" cy="16890"/>
            </a:xfrm>
            <a:custGeom>
              <a:rect l="l" t="t" r="r" b="b"/>
              <a:pathLst>
                <a:path w="3936" h="858" extrusionOk="0">
                  <a:moveTo>
                    <a:pt x="187" y="1"/>
                  </a:moveTo>
                  <a:cubicBezTo>
                    <a:pt x="101" y="1"/>
                    <a:pt x="26" y="69"/>
                    <a:pt x="26" y="156"/>
                  </a:cubicBezTo>
                  <a:cubicBezTo>
                    <a:pt x="1" y="256"/>
                    <a:pt x="76" y="357"/>
                    <a:pt x="176" y="357"/>
                  </a:cubicBezTo>
                  <a:lnTo>
                    <a:pt x="3710" y="858"/>
                  </a:lnTo>
                  <a:lnTo>
                    <a:pt x="3735" y="858"/>
                  </a:lnTo>
                  <a:cubicBezTo>
                    <a:pt x="3835" y="858"/>
                    <a:pt x="3910" y="783"/>
                    <a:pt x="3910" y="682"/>
                  </a:cubicBezTo>
                  <a:cubicBezTo>
                    <a:pt x="3935" y="582"/>
                    <a:pt x="3860" y="482"/>
                    <a:pt x="3760" y="482"/>
                  </a:cubicBezTo>
                  <a:lnTo>
                    <a:pt x="226" y="6"/>
                  </a:lnTo>
                  <a:cubicBezTo>
                    <a:pt x="213" y="2"/>
                    <a:pt x="200" y="1"/>
                    <a:pt x="187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36" name="Google Shape;2836;p38"/>
            <p:cNvSpPr/>
            <p:nvPr/>
          </p:nvSpPr>
          <p:spPr>
            <a:xfrm rot="2249218">
              <a:off x="5759901" y="5031092"/>
              <a:ext cx="57244" cy="14429"/>
            </a:xfrm>
            <a:custGeom>
              <a:rect l="l" t="t" r="r" b="b"/>
              <a:pathLst>
                <a:path w="2908" h="733" extrusionOk="0">
                  <a:moveTo>
                    <a:pt x="179" y="1"/>
                  </a:moveTo>
                  <a:cubicBezTo>
                    <a:pt x="82" y="1"/>
                    <a:pt x="22" y="69"/>
                    <a:pt x="0" y="156"/>
                  </a:cubicBezTo>
                  <a:cubicBezTo>
                    <a:pt x="0" y="256"/>
                    <a:pt x="51" y="357"/>
                    <a:pt x="151" y="382"/>
                  </a:cubicBezTo>
                  <a:lnTo>
                    <a:pt x="2682" y="733"/>
                  </a:lnTo>
                  <a:lnTo>
                    <a:pt x="2707" y="733"/>
                  </a:lnTo>
                  <a:cubicBezTo>
                    <a:pt x="2782" y="733"/>
                    <a:pt x="2858" y="657"/>
                    <a:pt x="2883" y="582"/>
                  </a:cubicBezTo>
                  <a:cubicBezTo>
                    <a:pt x="2908" y="482"/>
                    <a:pt x="2832" y="382"/>
                    <a:pt x="2732" y="357"/>
                  </a:cubicBezTo>
                  <a:lnTo>
                    <a:pt x="226" y="6"/>
                  </a:lnTo>
                  <a:cubicBezTo>
                    <a:pt x="209" y="2"/>
                    <a:pt x="194" y="1"/>
                    <a:pt x="179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37" name="Google Shape;2837;p38"/>
            <p:cNvSpPr/>
            <p:nvPr/>
          </p:nvSpPr>
          <p:spPr>
            <a:xfrm rot="2249218">
              <a:off x="5703822" y="5067366"/>
              <a:ext cx="70571" cy="14823"/>
            </a:xfrm>
            <a:custGeom>
              <a:rect l="l" t="t" r="r" b="b"/>
              <a:pathLst>
                <a:path w="3585" h="753" extrusionOk="0">
                  <a:moveTo>
                    <a:pt x="201" y="0"/>
                  </a:moveTo>
                  <a:cubicBezTo>
                    <a:pt x="101" y="0"/>
                    <a:pt x="0" y="75"/>
                    <a:pt x="0" y="176"/>
                  </a:cubicBezTo>
                  <a:cubicBezTo>
                    <a:pt x="0" y="276"/>
                    <a:pt x="51" y="376"/>
                    <a:pt x="176" y="376"/>
                  </a:cubicBezTo>
                  <a:lnTo>
                    <a:pt x="3359" y="752"/>
                  </a:lnTo>
                  <a:lnTo>
                    <a:pt x="3384" y="752"/>
                  </a:lnTo>
                  <a:cubicBezTo>
                    <a:pt x="3484" y="752"/>
                    <a:pt x="3559" y="677"/>
                    <a:pt x="3584" y="602"/>
                  </a:cubicBezTo>
                  <a:cubicBezTo>
                    <a:pt x="3584" y="476"/>
                    <a:pt x="3509" y="401"/>
                    <a:pt x="3409" y="376"/>
                  </a:cubicBezTo>
                  <a:lnTo>
                    <a:pt x="201" y="0"/>
                  </a:ln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38" name="Google Shape;2838;p38"/>
            <p:cNvSpPr/>
            <p:nvPr/>
          </p:nvSpPr>
          <p:spPr>
            <a:xfrm rot="2249218">
              <a:off x="5646958" y="5086499"/>
              <a:ext cx="57756" cy="24823"/>
            </a:xfrm>
            <a:custGeom>
              <a:rect l="l" t="t" r="r" b="b"/>
              <a:pathLst>
                <a:path w="2934" h="1261" extrusionOk="0">
                  <a:moveTo>
                    <a:pt x="225" y="1"/>
                  </a:moveTo>
                  <a:cubicBezTo>
                    <a:pt x="144" y="1"/>
                    <a:pt x="72" y="49"/>
                    <a:pt x="51" y="132"/>
                  </a:cubicBezTo>
                  <a:cubicBezTo>
                    <a:pt x="1" y="233"/>
                    <a:pt x="51" y="333"/>
                    <a:pt x="151" y="358"/>
                  </a:cubicBezTo>
                  <a:lnTo>
                    <a:pt x="2657" y="1260"/>
                  </a:lnTo>
                  <a:lnTo>
                    <a:pt x="2733" y="1260"/>
                  </a:lnTo>
                  <a:cubicBezTo>
                    <a:pt x="2808" y="1260"/>
                    <a:pt x="2858" y="1210"/>
                    <a:pt x="2908" y="1135"/>
                  </a:cubicBezTo>
                  <a:cubicBezTo>
                    <a:pt x="2933" y="1060"/>
                    <a:pt x="2883" y="934"/>
                    <a:pt x="2783" y="909"/>
                  </a:cubicBezTo>
                  <a:lnTo>
                    <a:pt x="276" y="7"/>
                  </a:lnTo>
                  <a:cubicBezTo>
                    <a:pt x="259" y="3"/>
                    <a:pt x="242" y="1"/>
                    <a:pt x="225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39" name="Google Shape;2839;p38"/>
            <p:cNvSpPr/>
            <p:nvPr/>
          </p:nvSpPr>
          <p:spPr>
            <a:xfrm rot="2249218">
              <a:off x="5613680" y="5105371"/>
              <a:ext cx="46870" cy="28051"/>
            </a:xfrm>
            <a:custGeom>
              <a:rect l="l" t="t" r="r" b="b"/>
              <a:pathLst>
                <a:path w="2381" h="1425" extrusionOk="0">
                  <a:moveTo>
                    <a:pt x="214" y="1"/>
                  </a:moveTo>
                  <a:cubicBezTo>
                    <a:pt x="159" y="1"/>
                    <a:pt x="104" y="27"/>
                    <a:pt x="75" y="71"/>
                  </a:cubicBezTo>
                  <a:cubicBezTo>
                    <a:pt x="0" y="146"/>
                    <a:pt x="25" y="272"/>
                    <a:pt x="100" y="347"/>
                  </a:cubicBezTo>
                  <a:cubicBezTo>
                    <a:pt x="677" y="823"/>
                    <a:pt x="1379" y="1199"/>
                    <a:pt x="2130" y="1399"/>
                  </a:cubicBezTo>
                  <a:cubicBezTo>
                    <a:pt x="2155" y="1424"/>
                    <a:pt x="2155" y="1424"/>
                    <a:pt x="2181" y="1424"/>
                  </a:cubicBezTo>
                  <a:cubicBezTo>
                    <a:pt x="2256" y="1424"/>
                    <a:pt x="2331" y="1374"/>
                    <a:pt x="2356" y="1274"/>
                  </a:cubicBezTo>
                  <a:cubicBezTo>
                    <a:pt x="2381" y="1174"/>
                    <a:pt x="2331" y="1074"/>
                    <a:pt x="2231" y="1048"/>
                  </a:cubicBezTo>
                  <a:cubicBezTo>
                    <a:pt x="1554" y="848"/>
                    <a:pt x="877" y="497"/>
                    <a:pt x="326" y="46"/>
                  </a:cubicBezTo>
                  <a:cubicBezTo>
                    <a:pt x="294" y="14"/>
                    <a:pt x="254" y="1"/>
                    <a:pt x="214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40" name="Google Shape;2840;p38"/>
            <p:cNvSpPr/>
            <p:nvPr/>
          </p:nvSpPr>
          <p:spPr>
            <a:xfrm rot="2249218">
              <a:off x="5556263" y="5102008"/>
              <a:ext cx="39488" cy="53918"/>
            </a:xfrm>
            <a:custGeom>
              <a:rect l="l" t="t" r="r" b="b"/>
              <a:pathLst>
                <a:path w="2006" h="2739" extrusionOk="0">
                  <a:moveTo>
                    <a:pt x="202" y="1"/>
                  </a:moveTo>
                  <a:cubicBezTo>
                    <a:pt x="185" y="1"/>
                    <a:pt x="168" y="3"/>
                    <a:pt x="150" y="7"/>
                  </a:cubicBezTo>
                  <a:cubicBezTo>
                    <a:pt x="50" y="32"/>
                    <a:pt x="0" y="132"/>
                    <a:pt x="25" y="232"/>
                  </a:cubicBezTo>
                  <a:cubicBezTo>
                    <a:pt x="301" y="1210"/>
                    <a:pt x="902" y="2062"/>
                    <a:pt x="1679" y="2714"/>
                  </a:cubicBezTo>
                  <a:cubicBezTo>
                    <a:pt x="1704" y="2739"/>
                    <a:pt x="1754" y="2739"/>
                    <a:pt x="1780" y="2739"/>
                  </a:cubicBezTo>
                  <a:cubicBezTo>
                    <a:pt x="1830" y="2739"/>
                    <a:pt x="1905" y="2714"/>
                    <a:pt x="1930" y="2664"/>
                  </a:cubicBezTo>
                  <a:cubicBezTo>
                    <a:pt x="2005" y="2588"/>
                    <a:pt x="1980" y="2488"/>
                    <a:pt x="1905" y="2413"/>
                  </a:cubicBezTo>
                  <a:cubicBezTo>
                    <a:pt x="1178" y="1836"/>
                    <a:pt x="652" y="1034"/>
                    <a:pt x="376" y="132"/>
                  </a:cubicBezTo>
                  <a:cubicBezTo>
                    <a:pt x="355" y="49"/>
                    <a:pt x="283" y="1"/>
                    <a:pt x="202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41" name="Google Shape;2841;p38"/>
            <p:cNvSpPr/>
            <p:nvPr/>
          </p:nvSpPr>
          <p:spPr>
            <a:xfrm rot="2249218">
              <a:off x="5497249" y="5082013"/>
              <a:ext cx="13327" cy="57343"/>
            </a:xfrm>
            <a:custGeom>
              <a:rect l="l" t="t" r="r" b="b"/>
              <a:pathLst>
                <a:path w="677" h="2913" extrusionOk="0">
                  <a:moveTo>
                    <a:pt x="215" y="1"/>
                  </a:moveTo>
                  <a:cubicBezTo>
                    <a:pt x="202" y="1"/>
                    <a:pt x="189" y="2"/>
                    <a:pt x="175" y="5"/>
                  </a:cubicBezTo>
                  <a:cubicBezTo>
                    <a:pt x="75" y="5"/>
                    <a:pt x="0" y="106"/>
                    <a:pt x="25" y="206"/>
                  </a:cubicBezTo>
                  <a:lnTo>
                    <a:pt x="301" y="2762"/>
                  </a:lnTo>
                  <a:cubicBezTo>
                    <a:pt x="301" y="2863"/>
                    <a:pt x="401" y="2913"/>
                    <a:pt x="476" y="2913"/>
                  </a:cubicBezTo>
                  <a:lnTo>
                    <a:pt x="501" y="2913"/>
                  </a:lnTo>
                  <a:cubicBezTo>
                    <a:pt x="602" y="2913"/>
                    <a:pt x="677" y="2812"/>
                    <a:pt x="677" y="2712"/>
                  </a:cubicBezTo>
                  <a:lnTo>
                    <a:pt x="376" y="156"/>
                  </a:lnTo>
                  <a:cubicBezTo>
                    <a:pt x="376" y="69"/>
                    <a:pt x="300" y="1"/>
                    <a:pt x="215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42" name="Google Shape;2842;p38"/>
            <p:cNvSpPr/>
            <p:nvPr/>
          </p:nvSpPr>
          <p:spPr>
            <a:xfrm rot="2249218">
              <a:off x="5434828" y="5059563"/>
              <a:ext cx="9882" cy="61181"/>
            </a:xfrm>
            <a:custGeom>
              <a:rect l="l" t="t" r="r" b="b"/>
              <a:pathLst>
                <a:path w="502" h="3108" extrusionOk="0">
                  <a:moveTo>
                    <a:pt x="326" y="0"/>
                  </a:moveTo>
                  <a:cubicBezTo>
                    <a:pt x="226" y="0"/>
                    <a:pt x="126" y="75"/>
                    <a:pt x="126" y="175"/>
                  </a:cubicBezTo>
                  <a:lnTo>
                    <a:pt x="25" y="2932"/>
                  </a:lnTo>
                  <a:cubicBezTo>
                    <a:pt x="0" y="3033"/>
                    <a:pt x="100" y="3108"/>
                    <a:pt x="201" y="3108"/>
                  </a:cubicBezTo>
                  <a:cubicBezTo>
                    <a:pt x="301" y="3108"/>
                    <a:pt x="376" y="3033"/>
                    <a:pt x="376" y="2932"/>
                  </a:cubicBezTo>
                  <a:lnTo>
                    <a:pt x="501" y="201"/>
                  </a:lnTo>
                  <a:cubicBezTo>
                    <a:pt x="501" y="100"/>
                    <a:pt x="426" y="0"/>
                    <a:pt x="326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43" name="Google Shape;2843;p38"/>
            <p:cNvSpPr/>
            <p:nvPr/>
          </p:nvSpPr>
          <p:spPr>
            <a:xfrm rot="2249218">
              <a:off x="5370992" y="5032904"/>
              <a:ext cx="15315" cy="49351"/>
            </a:xfrm>
            <a:custGeom>
              <a:rect l="l" t="t" r="r" b="b"/>
              <a:pathLst>
                <a:path w="778" h="2507" extrusionOk="0">
                  <a:moveTo>
                    <a:pt x="602" y="0"/>
                  </a:moveTo>
                  <a:cubicBezTo>
                    <a:pt x="501" y="0"/>
                    <a:pt x="426" y="50"/>
                    <a:pt x="401" y="151"/>
                  </a:cubicBezTo>
                  <a:lnTo>
                    <a:pt x="25" y="2306"/>
                  </a:lnTo>
                  <a:cubicBezTo>
                    <a:pt x="0" y="2406"/>
                    <a:pt x="75" y="2481"/>
                    <a:pt x="176" y="2507"/>
                  </a:cubicBezTo>
                  <a:lnTo>
                    <a:pt x="201" y="2507"/>
                  </a:lnTo>
                  <a:cubicBezTo>
                    <a:pt x="301" y="2507"/>
                    <a:pt x="376" y="2456"/>
                    <a:pt x="401" y="2356"/>
                  </a:cubicBezTo>
                  <a:lnTo>
                    <a:pt x="752" y="226"/>
                  </a:lnTo>
                  <a:cubicBezTo>
                    <a:pt x="777" y="126"/>
                    <a:pt x="702" y="25"/>
                    <a:pt x="602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44" name="Google Shape;2844;p38"/>
            <p:cNvSpPr/>
            <p:nvPr/>
          </p:nvSpPr>
          <p:spPr>
            <a:xfrm rot="2249218">
              <a:off x="5326727" y="4996138"/>
              <a:ext cx="16299" cy="50532"/>
            </a:xfrm>
            <a:custGeom>
              <a:rect l="l" t="t" r="r" b="b"/>
              <a:pathLst>
                <a:path w="826" h="2567" extrusionOk="0">
                  <a:moveTo>
                    <a:pt x="632" y="1"/>
                  </a:moveTo>
                  <a:cubicBezTo>
                    <a:pt x="558" y="1"/>
                    <a:pt x="490" y="34"/>
                    <a:pt x="452" y="110"/>
                  </a:cubicBezTo>
                  <a:cubicBezTo>
                    <a:pt x="151" y="812"/>
                    <a:pt x="1" y="1614"/>
                    <a:pt x="26" y="2391"/>
                  </a:cubicBezTo>
                  <a:cubicBezTo>
                    <a:pt x="26" y="2491"/>
                    <a:pt x="126" y="2566"/>
                    <a:pt x="226" y="2566"/>
                  </a:cubicBezTo>
                  <a:cubicBezTo>
                    <a:pt x="327" y="2566"/>
                    <a:pt x="402" y="2466"/>
                    <a:pt x="402" y="2366"/>
                  </a:cubicBezTo>
                  <a:cubicBezTo>
                    <a:pt x="377" y="1639"/>
                    <a:pt x="502" y="912"/>
                    <a:pt x="803" y="261"/>
                  </a:cubicBezTo>
                  <a:cubicBezTo>
                    <a:pt x="828" y="160"/>
                    <a:pt x="778" y="60"/>
                    <a:pt x="703" y="10"/>
                  </a:cubicBezTo>
                  <a:cubicBezTo>
                    <a:pt x="679" y="4"/>
                    <a:pt x="655" y="1"/>
                    <a:pt x="632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45" name="Google Shape;2845;p38"/>
            <p:cNvSpPr/>
            <p:nvPr/>
          </p:nvSpPr>
          <p:spPr>
            <a:xfrm rot="2249218">
              <a:off x="5535993" y="4708547"/>
              <a:ext cx="23701" cy="48485"/>
            </a:xfrm>
            <a:custGeom>
              <a:rect l="l" t="t" r="r" b="b"/>
              <a:pathLst>
                <a:path w="1204" h="2463" extrusionOk="0">
                  <a:moveTo>
                    <a:pt x="202" y="0"/>
                  </a:moveTo>
                  <a:cubicBezTo>
                    <a:pt x="185" y="0"/>
                    <a:pt x="168" y="2"/>
                    <a:pt x="151" y="6"/>
                  </a:cubicBezTo>
                  <a:cubicBezTo>
                    <a:pt x="51" y="57"/>
                    <a:pt x="1" y="157"/>
                    <a:pt x="51" y="257"/>
                  </a:cubicBezTo>
                  <a:lnTo>
                    <a:pt x="828" y="2362"/>
                  </a:lnTo>
                  <a:cubicBezTo>
                    <a:pt x="853" y="2412"/>
                    <a:pt x="928" y="2463"/>
                    <a:pt x="1003" y="2463"/>
                  </a:cubicBezTo>
                  <a:lnTo>
                    <a:pt x="1053" y="2463"/>
                  </a:lnTo>
                  <a:cubicBezTo>
                    <a:pt x="1153" y="2412"/>
                    <a:pt x="1204" y="2312"/>
                    <a:pt x="1179" y="2212"/>
                  </a:cubicBezTo>
                  <a:lnTo>
                    <a:pt x="402" y="132"/>
                  </a:lnTo>
                  <a:cubicBezTo>
                    <a:pt x="360" y="49"/>
                    <a:pt x="284" y="0"/>
                    <a:pt x="202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46" name="Google Shape;2846;p38"/>
            <p:cNvSpPr/>
            <p:nvPr/>
          </p:nvSpPr>
          <p:spPr>
            <a:xfrm rot="2249218">
              <a:off x="5466493" y="4723098"/>
              <a:ext cx="49843" cy="47382"/>
            </a:xfrm>
            <a:custGeom>
              <a:rect l="l" t="t" r="r" b="b"/>
              <a:pathLst>
                <a:path w="2532" h="2407" extrusionOk="0">
                  <a:moveTo>
                    <a:pt x="199" y="0"/>
                  </a:moveTo>
                  <a:cubicBezTo>
                    <a:pt x="167" y="0"/>
                    <a:pt x="134" y="9"/>
                    <a:pt x="101" y="25"/>
                  </a:cubicBezTo>
                  <a:cubicBezTo>
                    <a:pt x="25" y="75"/>
                    <a:pt x="0" y="201"/>
                    <a:pt x="50" y="276"/>
                  </a:cubicBezTo>
                  <a:cubicBezTo>
                    <a:pt x="577" y="1153"/>
                    <a:pt x="1329" y="1880"/>
                    <a:pt x="2231" y="2381"/>
                  </a:cubicBezTo>
                  <a:cubicBezTo>
                    <a:pt x="2256" y="2381"/>
                    <a:pt x="2281" y="2406"/>
                    <a:pt x="2306" y="2406"/>
                  </a:cubicBezTo>
                  <a:cubicBezTo>
                    <a:pt x="2381" y="2406"/>
                    <a:pt x="2456" y="2356"/>
                    <a:pt x="2481" y="2306"/>
                  </a:cubicBezTo>
                  <a:cubicBezTo>
                    <a:pt x="2532" y="2206"/>
                    <a:pt x="2507" y="2106"/>
                    <a:pt x="2406" y="2055"/>
                  </a:cubicBezTo>
                  <a:cubicBezTo>
                    <a:pt x="1554" y="1579"/>
                    <a:pt x="852" y="903"/>
                    <a:pt x="351" y="100"/>
                  </a:cubicBezTo>
                  <a:cubicBezTo>
                    <a:pt x="318" y="34"/>
                    <a:pt x="262" y="0"/>
                    <a:pt x="199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47" name="Google Shape;2847;p38"/>
            <p:cNvSpPr/>
            <p:nvPr/>
          </p:nvSpPr>
          <p:spPr>
            <a:xfrm rot="2249218">
              <a:off x="5410149" y="4749819"/>
              <a:ext cx="50355" cy="29134"/>
            </a:xfrm>
            <a:custGeom>
              <a:rect l="l" t="t" r="r" b="b"/>
              <a:pathLst>
                <a:path w="2558" h="1480" extrusionOk="0">
                  <a:moveTo>
                    <a:pt x="203" y="1"/>
                  </a:moveTo>
                  <a:cubicBezTo>
                    <a:pt x="140" y="1"/>
                    <a:pt x="84" y="34"/>
                    <a:pt x="51" y="101"/>
                  </a:cubicBezTo>
                  <a:cubicBezTo>
                    <a:pt x="1" y="201"/>
                    <a:pt x="26" y="301"/>
                    <a:pt x="126" y="351"/>
                  </a:cubicBezTo>
                  <a:lnTo>
                    <a:pt x="2282" y="1454"/>
                  </a:lnTo>
                  <a:cubicBezTo>
                    <a:pt x="2307" y="1454"/>
                    <a:pt x="2332" y="1479"/>
                    <a:pt x="2357" y="1479"/>
                  </a:cubicBezTo>
                  <a:cubicBezTo>
                    <a:pt x="2432" y="1479"/>
                    <a:pt x="2482" y="1429"/>
                    <a:pt x="2532" y="1379"/>
                  </a:cubicBezTo>
                  <a:cubicBezTo>
                    <a:pt x="2557" y="1279"/>
                    <a:pt x="2532" y="1178"/>
                    <a:pt x="2432" y="1128"/>
                  </a:cubicBezTo>
                  <a:lnTo>
                    <a:pt x="302" y="26"/>
                  </a:lnTo>
                  <a:cubicBezTo>
                    <a:pt x="268" y="9"/>
                    <a:pt x="235" y="1"/>
                    <a:pt x="203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48" name="Google Shape;2848;p38"/>
            <p:cNvSpPr/>
            <p:nvPr/>
          </p:nvSpPr>
          <p:spPr>
            <a:xfrm rot="2249218">
              <a:off x="5375942" y="4785592"/>
              <a:ext cx="50847" cy="12933"/>
            </a:xfrm>
            <a:custGeom>
              <a:rect l="l" t="t" r="r" b="b"/>
              <a:pathLst>
                <a:path w="2583" h="657" extrusionOk="0">
                  <a:moveTo>
                    <a:pt x="187" y="0"/>
                  </a:moveTo>
                  <a:cubicBezTo>
                    <a:pt x="101" y="0"/>
                    <a:pt x="26" y="68"/>
                    <a:pt x="26" y="155"/>
                  </a:cubicBezTo>
                  <a:cubicBezTo>
                    <a:pt x="1" y="256"/>
                    <a:pt x="76" y="356"/>
                    <a:pt x="176" y="381"/>
                  </a:cubicBezTo>
                  <a:lnTo>
                    <a:pt x="2357" y="657"/>
                  </a:lnTo>
                  <a:lnTo>
                    <a:pt x="2382" y="657"/>
                  </a:lnTo>
                  <a:cubicBezTo>
                    <a:pt x="2482" y="657"/>
                    <a:pt x="2557" y="607"/>
                    <a:pt x="2557" y="506"/>
                  </a:cubicBezTo>
                  <a:cubicBezTo>
                    <a:pt x="2582" y="406"/>
                    <a:pt x="2507" y="306"/>
                    <a:pt x="2407" y="306"/>
                  </a:cubicBezTo>
                  <a:lnTo>
                    <a:pt x="226" y="5"/>
                  </a:lnTo>
                  <a:cubicBezTo>
                    <a:pt x="213" y="2"/>
                    <a:pt x="200" y="0"/>
                    <a:pt x="187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49" name="Google Shape;2849;p38"/>
            <p:cNvSpPr/>
            <p:nvPr/>
          </p:nvSpPr>
          <p:spPr>
            <a:xfrm rot="2249218">
              <a:off x="5336015" y="4827034"/>
              <a:ext cx="43918" cy="18878"/>
            </a:xfrm>
            <a:custGeom>
              <a:rect l="l" t="t" r="r" b="b"/>
              <a:pathLst>
                <a:path w="2231" h="959" extrusionOk="0">
                  <a:moveTo>
                    <a:pt x="2031" y="0"/>
                  </a:moveTo>
                  <a:cubicBezTo>
                    <a:pt x="2014" y="0"/>
                    <a:pt x="1997" y="2"/>
                    <a:pt x="1980" y="6"/>
                  </a:cubicBezTo>
                  <a:lnTo>
                    <a:pt x="151" y="608"/>
                  </a:lnTo>
                  <a:cubicBezTo>
                    <a:pt x="50" y="633"/>
                    <a:pt x="0" y="733"/>
                    <a:pt x="50" y="834"/>
                  </a:cubicBezTo>
                  <a:cubicBezTo>
                    <a:pt x="75" y="909"/>
                    <a:pt x="151" y="959"/>
                    <a:pt x="226" y="959"/>
                  </a:cubicBezTo>
                  <a:lnTo>
                    <a:pt x="276" y="959"/>
                  </a:lnTo>
                  <a:lnTo>
                    <a:pt x="2080" y="357"/>
                  </a:lnTo>
                  <a:cubicBezTo>
                    <a:pt x="2181" y="332"/>
                    <a:pt x="2231" y="232"/>
                    <a:pt x="2206" y="132"/>
                  </a:cubicBezTo>
                  <a:cubicBezTo>
                    <a:pt x="2185" y="49"/>
                    <a:pt x="2113" y="0"/>
                    <a:pt x="2031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50" name="Google Shape;2850;p38"/>
            <p:cNvSpPr/>
            <p:nvPr/>
          </p:nvSpPr>
          <p:spPr>
            <a:xfrm rot="2249218">
              <a:off x="5298241" y="4860260"/>
              <a:ext cx="56752" cy="32579"/>
            </a:xfrm>
            <a:custGeom>
              <a:rect l="l" t="t" r="r" b="b"/>
              <a:pathLst>
                <a:path w="2883" h="1655" extrusionOk="0">
                  <a:moveTo>
                    <a:pt x="2680" y="0"/>
                  </a:moveTo>
                  <a:cubicBezTo>
                    <a:pt x="2649" y="0"/>
                    <a:pt x="2615" y="8"/>
                    <a:pt x="2582" y="25"/>
                  </a:cubicBezTo>
                  <a:lnTo>
                    <a:pt x="126" y="1303"/>
                  </a:lnTo>
                  <a:cubicBezTo>
                    <a:pt x="50" y="1353"/>
                    <a:pt x="0" y="1479"/>
                    <a:pt x="50" y="1554"/>
                  </a:cubicBezTo>
                  <a:cubicBezTo>
                    <a:pt x="100" y="1629"/>
                    <a:pt x="151" y="1654"/>
                    <a:pt x="226" y="1654"/>
                  </a:cubicBezTo>
                  <a:cubicBezTo>
                    <a:pt x="251" y="1654"/>
                    <a:pt x="276" y="1654"/>
                    <a:pt x="301" y="1629"/>
                  </a:cubicBezTo>
                  <a:lnTo>
                    <a:pt x="2757" y="351"/>
                  </a:lnTo>
                  <a:cubicBezTo>
                    <a:pt x="2832" y="301"/>
                    <a:pt x="2882" y="176"/>
                    <a:pt x="2832" y="100"/>
                  </a:cubicBezTo>
                  <a:cubicBezTo>
                    <a:pt x="2799" y="33"/>
                    <a:pt x="2743" y="0"/>
                    <a:pt x="2680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51" name="Google Shape;2851;p38"/>
            <p:cNvSpPr/>
            <p:nvPr/>
          </p:nvSpPr>
          <p:spPr>
            <a:xfrm rot="2249218">
              <a:off x="5266987" y="4893599"/>
              <a:ext cx="56260" cy="50473"/>
            </a:xfrm>
            <a:custGeom>
              <a:rect l="l" t="t" r="r" b="b"/>
              <a:pathLst>
                <a:path w="2858" h="2564" extrusionOk="0">
                  <a:moveTo>
                    <a:pt x="2666" y="0"/>
                  </a:moveTo>
                  <a:cubicBezTo>
                    <a:pt x="2619" y="0"/>
                    <a:pt x="2569" y="19"/>
                    <a:pt x="2532" y="57"/>
                  </a:cubicBezTo>
                  <a:lnTo>
                    <a:pt x="76" y="2237"/>
                  </a:lnTo>
                  <a:cubicBezTo>
                    <a:pt x="0" y="2312"/>
                    <a:pt x="0" y="2438"/>
                    <a:pt x="50" y="2513"/>
                  </a:cubicBezTo>
                  <a:cubicBezTo>
                    <a:pt x="101" y="2538"/>
                    <a:pt x="151" y="2563"/>
                    <a:pt x="201" y="2563"/>
                  </a:cubicBezTo>
                  <a:cubicBezTo>
                    <a:pt x="251" y="2563"/>
                    <a:pt x="276" y="2563"/>
                    <a:pt x="326" y="2513"/>
                  </a:cubicBezTo>
                  <a:lnTo>
                    <a:pt x="2782" y="332"/>
                  </a:lnTo>
                  <a:cubicBezTo>
                    <a:pt x="2858" y="257"/>
                    <a:pt x="2858" y="132"/>
                    <a:pt x="2782" y="57"/>
                  </a:cubicBezTo>
                  <a:cubicBezTo>
                    <a:pt x="2757" y="19"/>
                    <a:pt x="2713" y="0"/>
                    <a:pt x="2666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52" name="Google Shape;2852;p38"/>
            <p:cNvSpPr/>
            <p:nvPr/>
          </p:nvSpPr>
          <p:spPr>
            <a:xfrm rot="2249218">
              <a:off x="5134735" y="4766510"/>
              <a:ext cx="94252" cy="252226"/>
            </a:xfrm>
            <a:custGeom>
              <a:rect l="l" t="t" r="r" b="b"/>
              <a:pathLst>
                <a:path w="4788" h="12813" extrusionOk="0">
                  <a:moveTo>
                    <a:pt x="887" y="0"/>
                  </a:moveTo>
                  <a:cubicBezTo>
                    <a:pt x="796" y="0"/>
                    <a:pt x="699" y="68"/>
                    <a:pt x="677" y="155"/>
                  </a:cubicBezTo>
                  <a:cubicBezTo>
                    <a:pt x="76" y="2962"/>
                    <a:pt x="0" y="5168"/>
                    <a:pt x="427" y="7173"/>
                  </a:cubicBezTo>
                  <a:cubicBezTo>
                    <a:pt x="978" y="9679"/>
                    <a:pt x="2507" y="11784"/>
                    <a:pt x="4462" y="12787"/>
                  </a:cubicBezTo>
                  <a:cubicBezTo>
                    <a:pt x="4487" y="12812"/>
                    <a:pt x="4537" y="12812"/>
                    <a:pt x="4562" y="12812"/>
                  </a:cubicBezTo>
                  <a:cubicBezTo>
                    <a:pt x="4637" y="12812"/>
                    <a:pt x="4712" y="12762"/>
                    <a:pt x="4737" y="12687"/>
                  </a:cubicBezTo>
                  <a:cubicBezTo>
                    <a:pt x="4787" y="12586"/>
                    <a:pt x="4762" y="12461"/>
                    <a:pt x="4662" y="12411"/>
                  </a:cubicBezTo>
                  <a:cubicBezTo>
                    <a:pt x="2808" y="11459"/>
                    <a:pt x="1379" y="9479"/>
                    <a:pt x="828" y="7073"/>
                  </a:cubicBezTo>
                  <a:cubicBezTo>
                    <a:pt x="401" y="5143"/>
                    <a:pt x="502" y="2987"/>
                    <a:pt x="1103" y="256"/>
                  </a:cubicBezTo>
                  <a:cubicBezTo>
                    <a:pt x="1128" y="130"/>
                    <a:pt x="1053" y="30"/>
                    <a:pt x="928" y="5"/>
                  </a:cubicBezTo>
                  <a:cubicBezTo>
                    <a:pt x="915" y="2"/>
                    <a:pt x="901" y="0"/>
                    <a:pt x="887" y="0"/>
                  </a:cubicBezTo>
                  <a:close/>
                </a:path>
              </a:pathLst>
            </a:custGeom>
            <a:solidFill>
              <a:srgbClr val="FFCBC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853" name="Google Shape;2853;p38"/>
          <p:cNvSpPr/>
          <p:nvPr/>
        </p:nvSpPr>
        <p:spPr>
          <a:xfrm>
            <a:off x="992491" y="2308860"/>
            <a:ext cx="265174" cy="265175"/>
          </a:xfrm>
          <a:custGeom>
            <a:rect l="l" t="t" r="r" b="b"/>
            <a:pathLst>
              <a:path w="12761" h="12653" extrusionOk="0">
                <a:moveTo>
                  <a:pt x="6396" y="866"/>
                </a:moveTo>
                <a:lnTo>
                  <a:pt x="11469" y="3796"/>
                </a:lnTo>
                <a:cubicBezTo>
                  <a:pt x="8759" y="5340"/>
                  <a:pt x="12729" y="3072"/>
                  <a:pt x="6396" y="6695"/>
                </a:cubicBezTo>
                <a:cubicBezTo>
                  <a:pt x="1" y="3072"/>
                  <a:pt x="4097" y="5403"/>
                  <a:pt x="1324" y="3796"/>
                </a:cubicBezTo>
                <a:lnTo>
                  <a:pt x="6396" y="866"/>
                </a:lnTo>
                <a:close/>
                <a:moveTo>
                  <a:pt x="10208" y="5498"/>
                </a:moveTo>
                <a:lnTo>
                  <a:pt x="10208" y="8081"/>
                </a:lnTo>
                <a:cubicBezTo>
                  <a:pt x="10177" y="8207"/>
                  <a:pt x="10051" y="8365"/>
                  <a:pt x="9925" y="8428"/>
                </a:cubicBezTo>
                <a:cubicBezTo>
                  <a:pt x="9312" y="8970"/>
                  <a:pt x="7887" y="9300"/>
                  <a:pt x="6364" y="9300"/>
                </a:cubicBezTo>
                <a:cubicBezTo>
                  <a:pt x="5852" y="9300"/>
                  <a:pt x="5329" y="9263"/>
                  <a:pt x="4821" y="9184"/>
                </a:cubicBezTo>
                <a:cubicBezTo>
                  <a:pt x="4317" y="9121"/>
                  <a:pt x="3718" y="8963"/>
                  <a:pt x="3246" y="8711"/>
                </a:cubicBezTo>
                <a:cubicBezTo>
                  <a:pt x="2994" y="8585"/>
                  <a:pt x="2584" y="8333"/>
                  <a:pt x="2584" y="8050"/>
                </a:cubicBezTo>
                <a:lnTo>
                  <a:pt x="2584" y="5498"/>
                </a:lnTo>
                <a:cubicBezTo>
                  <a:pt x="4412" y="6537"/>
                  <a:pt x="4317" y="6474"/>
                  <a:pt x="6207" y="7545"/>
                </a:cubicBezTo>
                <a:cubicBezTo>
                  <a:pt x="6255" y="7577"/>
                  <a:pt x="6318" y="7593"/>
                  <a:pt x="6385" y="7593"/>
                </a:cubicBezTo>
                <a:cubicBezTo>
                  <a:pt x="6452" y="7593"/>
                  <a:pt x="6522" y="7577"/>
                  <a:pt x="6585" y="7545"/>
                </a:cubicBezTo>
                <a:cubicBezTo>
                  <a:pt x="6617" y="7482"/>
                  <a:pt x="9925" y="5592"/>
                  <a:pt x="10208" y="5498"/>
                </a:cubicBezTo>
                <a:close/>
                <a:moveTo>
                  <a:pt x="6385" y="0"/>
                </a:moveTo>
                <a:cubicBezTo>
                  <a:pt x="6318" y="0"/>
                  <a:pt x="6255" y="16"/>
                  <a:pt x="6207" y="47"/>
                </a:cubicBezTo>
                <a:lnTo>
                  <a:pt x="284" y="3450"/>
                </a:lnTo>
                <a:cubicBezTo>
                  <a:pt x="1" y="3607"/>
                  <a:pt x="1" y="3985"/>
                  <a:pt x="284" y="4143"/>
                </a:cubicBezTo>
                <a:lnTo>
                  <a:pt x="1797" y="4962"/>
                </a:lnTo>
                <a:lnTo>
                  <a:pt x="1797" y="8018"/>
                </a:lnTo>
                <a:cubicBezTo>
                  <a:pt x="1797" y="8711"/>
                  <a:pt x="2458" y="9215"/>
                  <a:pt x="3088" y="9499"/>
                </a:cubicBezTo>
                <a:cubicBezTo>
                  <a:pt x="3994" y="9903"/>
                  <a:pt x="5215" y="10104"/>
                  <a:pt x="6430" y="10104"/>
                </a:cubicBezTo>
                <a:cubicBezTo>
                  <a:pt x="7963" y="10104"/>
                  <a:pt x="9488" y="9785"/>
                  <a:pt x="10366" y="9152"/>
                </a:cubicBezTo>
                <a:cubicBezTo>
                  <a:pt x="10776" y="8869"/>
                  <a:pt x="11091" y="8491"/>
                  <a:pt x="11091" y="8018"/>
                </a:cubicBezTo>
                <a:lnTo>
                  <a:pt x="11091" y="4962"/>
                </a:lnTo>
                <a:lnTo>
                  <a:pt x="11941" y="4490"/>
                </a:lnTo>
                <a:lnTo>
                  <a:pt x="11941" y="12208"/>
                </a:lnTo>
                <a:cubicBezTo>
                  <a:pt x="11941" y="12429"/>
                  <a:pt x="12099" y="12618"/>
                  <a:pt x="12288" y="12649"/>
                </a:cubicBezTo>
                <a:cubicBezTo>
                  <a:pt x="12306" y="12652"/>
                  <a:pt x="12325" y="12653"/>
                  <a:pt x="12343" y="12653"/>
                </a:cubicBezTo>
                <a:cubicBezTo>
                  <a:pt x="12571" y="12653"/>
                  <a:pt x="12760" y="12475"/>
                  <a:pt x="12760" y="12271"/>
                </a:cubicBezTo>
                <a:lnTo>
                  <a:pt x="12760" y="3796"/>
                </a:lnTo>
                <a:cubicBezTo>
                  <a:pt x="12729" y="3639"/>
                  <a:pt x="12666" y="3513"/>
                  <a:pt x="12508" y="3450"/>
                </a:cubicBezTo>
                <a:lnTo>
                  <a:pt x="6585" y="47"/>
                </a:lnTo>
                <a:cubicBezTo>
                  <a:pt x="6522" y="16"/>
                  <a:pt x="6452" y="0"/>
                  <a:pt x="638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854" name="Google Shape;2854;p38"/>
          <p:cNvSpPr/>
          <p:nvPr/>
        </p:nvSpPr>
        <p:spPr>
          <a:xfrm>
            <a:off x="3118800" y="3615001"/>
            <a:ext cx="265177" cy="265174"/>
          </a:xfrm>
          <a:custGeom>
            <a:rect l="l" t="t" r="r" b="b"/>
            <a:pathLst>
              <a:path w="12729" h="12761" extrusionOk="0">
                <a:moveTo>
                  <a:pt x="10595" y="882"/>
                </a:moveTo>
                <a:cubicBezTo>
                  <a:pt x="11081" y="882"/>
                  <a:pt x="11558" y="1164"/>
                  <a:pt x="11752" y="1647"/>
                </a:cubicBezTo>
                <a:cubicBezTo>
                  <a:pt x="11941" y="2120"/>
                  <a:pt x="11846" y="2624"/>
                  <a:pt x="11500" y="3033"/>
                </a:cubicBezTo>
                <a:lnTo>
                  <a:pt x="11374" y="3128"/>
                </a:lnTo>
                <a:lnTo>
                  <a:pt x="9609" y="1363"/>
                </a:lnTo>
                <a:lnTo>
                  <a:pt x="9735" y="1237"/>
                </a:lnTo>
                <a:cubicBezTo>
                  <a:pt x="9979" y="994"/>
                  <a:pt x="10288" y="882"/>
                  <a:pt x="10595" y="882"/>
                </a:cubicBezTo>
                <a:close/>
                <a:moveTo>
                  <a:pt x="9011" y="1899"/>
                </a:moveTo>
                <a:lnTo>
                  <a:pt x="10807" y="3695"/>
                </a:lnTo>
                <a:lnTo>
                  <a:pt x="7656" y="6845"/>
                </a:lnTo>
                <a:lnTo>
                  <a:pt x="5860" y="5049"/>
                </a:lnTo>
                <a:lnTo>
                  <a:pt x="9011" y="1899"/>
                </a:lnTo>
                <a:close/>
                <a:moveTo>
                  <a:pt x="5293" y="5648"/>
                </a:moveTo>
                <a:lnTo>
                  <a:pt x="7057" y="7444"/>
                </a:lnTo>
                <a:lnTo>
                  <a:pt x="4065" y="10437"/>
                </a:lnTo>
                <a:lnTo>
                  <a:pt x="2300" y="8641"/>
                </a:lnTo>
                <a:lnTo>
                  <a:pt x="5293" y="5648"/>
                </a:lnTo>
                <a:close/>
                <a:moveTo>
                  <a:pt x="2017" y="9523"/>
                </a:moveTo>
                <a:lnTo>
                  <a:pt x="3245" y="10752"/>
                </a:lnTo>
                <a:lnTo>
                  <a:pt x="1733" y="11004"/>
                </a:lnTo>
                <a:lnTo>
                  <a:pt x="2017" y="9523"/>
                </a:lnTo>
                <a:close/>
                <a:moveTo>
                  <a:pt x="7762" y="1"/>
                </a:moveTo>
                <a:cubicBezTo>
                  <a:pt x="7443" y="1"/>
                  <a:pt x="7120" y="119"/>
                  <a:pt x="6868" y="355"/>
                </a:cubicBezTo>
                <a:lnTo>
                  <a:pt x="4569" y="2624"/>
                </a:lnTo>
                <a:cubicBezTo>
                  <a:pt x="4411" y="2781"/>
                  <a:pt x="4411" y="3065"/>
                  <a:pt x="4569" y="3222"/>
                </a:cubicBezTo>
                <a:cubicBezTo>
                  <a:pt x="4647" y="3301"/>
                  <a:pt x="4758" y="3340"/>
                  <a:pt x="4868" y="3340"/>
                </a:cubicBezTo>
                <a:cubicBezTo>
                  <a:pt x="4978" y="3340"/>
                  <a:pt x="5088" y="3301"/>
                  <a:pt x="5167" y="3222"/>
                </a:cubicBezTo>
                <a:lnTo>
                  <a:pt x="7436" y="922"/>
                </a:lnTo>
                <a:cubicBezTo>
                  <a:pt x="7514" y="844"/>
                  <a:pt x="7625" y="804"/>
                  <a:pt x="7735" y="804"/>
                </a:cubicBezTo>
                <a:cubicBezTo>
                  <a:pt x="7845" y="804"/>
                  <a:pt x="7955" y="844"/>
                  <a:pt x="8034" y="922"/>
                </a:cubicBezTo>
                <a:lnTo>
                  <a:pt x="8475" y="1363"/>
                </a:lnTo>
                <a:lnTo>
                  <a:pt x="5041" y="4797"/>
                </a:lnTo>
                <a:lnTo>
                  <a:pt x="1450" y="8389"/>
                </a:lnTo>
                <a:cubicBezTo>
                  <a:pt x="1418" y="8420"/>
                  <a:pt x="1387" y="8483"/>
                  <a:pt x="1355" y="8578"/>
                </a:cubicBezTo>
                <a:cubicBezTo>
                  <a:pt x="1355" y="8610"/>
                  <a:pt x="1387" y="8420"/>
                  <a:pt x="883" y="11319"/>
                </a:cubicBezTo>
                <a:lnTo>
                  <a:pt x="158" y="12044"/>
                </a:lnTo>
                <a:cubicBezTo>
                  <a:pt x="0" y="12201"/>
                  <a:pt x="0" y="12485"/>
                  <a:pt x="158" y="12642"/>
                </a:cubicBezTo>
                <a:cubicBezTo>
                  <a:pt x="237" y="12721"/>
                  <a:pt x="347" y="12760"/>
                  <a:pt x="457" y="12760"/>
                </a:cubicBezTo>
                <a:cubicBezTo>
                  <a:pt x="567" y="12760"/>
                  <a:pt x="678" y="12721"/>
                  <a:pt x="756" y="12642"/>
                </a:cubicBezTo>
                <a:lnTo>
                  <a:pt x="1450" y="11918"/>
                </a:lnTo>
                <a:cubicBezTo>
                  <a:pt x="1513" y="11918"/>
                  <a:pt x="4191" y="11445"/>
                  <a:pt x="4191" y="11445"/>
                </a:cubicBezTo>
                <a:cubicBezTo>
                  <a:pt x="4254" y="11445"/>
                  <a:pt x="4317" y="11413"/>
                  <a:pt x="4380" y="11382"/>
                </a:cubicBezTo>
                <a:lnTo>
                  <a:pt x="12130" y="3600"/>
                </a:lnTo>
                <a:cubicBezTo>
                  <a:pt x="12539" y="3222"/>
                  <a:pt x="12728" y="2718"/>
                  <a:pt x="12728" y="2151"/>
                </a:cubicBezTo>
                <a:cubicBezTo>
                  <a:pt x="12697" y="985"/>
                  <a:pt x="11783" y="72"/>
                  <a:pt x="10649" y="72"/>
                </a:cubicBezTo>
                <a:cubicBezTo>
                  <a:pt x="10082" y="72"/>
                  <a:pt x="9578" y="261"/>
                  <a:pt x="9168" y="670"/>
                </a:cubicBezTo>
                <a:lnTo>
                  <a:pt x="9074" y="765"/>
                </a:lnTo>
                <a:lnTo>
                  <a:pt x="8633" y="355"/>
                </a:lnTo>
                <a:cubicBezTo>
                  <a:pt x="8396" y="119"/>
                  <a:pt x="8081" y="1"/>
                  <a:pt x="776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2855" name="Google Shape;2855;p38"/>
          <p:cNvGrpSpPr/>
          <p:nvPr/>
        </p:nvGrpSpPr>
        <p:grpSpPr>
          <a:xfrm>
            <a:off x="5282148" y="2751750"/>
            <a:ext cx="265163" cy="265187"/>
            <a:chOff x="-38686274" y="2314400"/>
            <a:chExt cx="316650" cy="316000"/>
          </a:xfrm>
        </p:grpSpPr>
        <p:sp>
          <p:nvSpPr>
            <p:cNvPr id="2856" name="Google Shape;2856;p38"/>
            <p:cNvSpPr/>
            <p:nvPr/>
          </p:nvSpPr>
          <p:spPr>
            <a:xfrm>
              <a:off x="-38686274" y="2314400"/>
              <a:ext cx="316650" cy="316000"/>
            </a:xfrm>
            <a:custGeom>
              <a:rect l="l" t="t" r="r" b="b"/>
              <a:pathLst>
                <a:path w="12666" h="12640" extrusionOk="0">
                  <a:moveTo>
                    <a:pt x="8161" y="852"/>
                  </a:moveTo>
                  <a:cubicBezTo>
                    <a:pt x="8381" y="852"/>
                    <a:pt x="8539" y="1041"/>
                    <a:pt x="8570" y="1262"/>
                  </a:cubicBezTo>
                  <a:lnTo>
                    <a:pt x="8570" y="1703"/>
                  </a:lnTo>
                  <a:lnTo>
                    <a:pt x="4160" y="1703"/>
                  </a:lnTo>
                  <a:lnTo>
                    <a:pt x="4160" y="1230"/>
                  </a:lnTo>
                  <a:lnTo>
                    <a:pt x="4128" y="1230"/>
                  </a:lnTo>
                  <a:cubicBezTo>
                    <a:pt x="4128" y="1199"/>
                    <a:pt x="4128" y="1104"/>
                    <a:pt x="4160" y="1073"/>
                  </a:cubicBezTo>
                  <a:cubicBezTo>
                    <a:pt x="4254" y="915"/>
                    <a:pt x="4380" y="852"/>
                    <a:pt x="4569" y="852"/>
                  </a:cubicBezTo>
                  <a:close/>
                  <a:moveTo>
                    <a:pt x="11437" y="2427"/>
                  </a:moveTo>
                  <a:cubicBezTo>
                    <a:pt x="11658" y="2427"/>
                    <a:pt x="11815" y="2616"/>
                    <a:pt x="11847" y="2805"/>
                  </a:cubicBezTo>
                  <a:lnTo>
                    <a:pt x="11847" y="5641"/>
                  </a:lnTo>
                  <a:cubicBezTo>
                    <a:pt x="11847" y="5830"/>
                    <a:pt x="11721" y="5987"/>
                    <a:pt x="11563" y="6050"/>
                  </a:cubicBezTo>
                  <a:cubicBezTo>
                    <a:pt x="11542" y="6061"/>
                    <a:pt x="11532" y="6064"/>
                    <a:pt x="11478" y="6064"/>
                  </a:cubicBezTo>
                  <a:cubicBezTo>
                    <a:pt x="11371" y="6064"/>
                    <a:pt x="11091" y="6050"/>
                    <a:pt x="10208" y="6050"/>
                  </a:cubicBezTo>
                  <a:lnTo>
                    <a:pt x="10208" y="4822"/>
                  </a:lnTo>
                  <a:cubicBezTo>
                    <a:pt x="10208" y="4570"/>
                    <a:pt x="9988" y="4381"/>
                    <a:pt x="9767" y="4381"/>
                  </a:cubicBezTo>
                  <a:lnTo>
                    <a:pt x="8129" y="4381"/>
                  </a:lnTo>
                  <a:cubicBezTo>
                    <a:pt x="7877" y="4381"/>
                    <a:pt x="7688" y="4570"/>
                    <a:pt x="7688" y="4822"/>
                  </a:cubicBezTo>
                  <a:lnTo>
                    <a:pt x="7688" y="6050"/>
                  </a:lnTo>
                  <a:lnTo>
                    <a:pt x="4916" y="6050"/>
                  </a:lnTo>
                  <a:lnTo>
                    <a:pt x="4916" y="4822"/>
                  </a:lnTo>
                  <a:cubicBezTo>
                    <a:pt x="4916" y="4570"/>
                    <a:pt x="4727" y="4381"/>
                    <a:pt x="4506" y="4381"/>
                  </a:cubicBezTo>
                  <a:lnTo>
                    <a:pt x="2836" y="4381"/>
                  </a:lnTo>
                  <a:cubicBezTo>
                    <a:pt x="2710" y="4381"/>
                    <a:pt x="2647" y="4412"/>
                    <a:pt x="2553" y="4507"/>
                  </a:cubicBezTo>
                  <a:cubicBezTo>
                    <a:pt x="2490" y="4570"/>
                    <a:pt x="2458" y="4696"/>
                    <a:pt x="2458" y="4790"/>
                  </a:cubicBezTo>
                  <a:lnTo>
                    <a:pt x="2458" y="5987"/>
                  </a:lnTo>
                  <a:lnTo>
                    <a:pt x="1230" y="5987"/>
                  </a:lnTo>
                  <a:cubicBezTo>
                    <a:pt x="978" y="5987"/>
                    <a:pt x="820" y="5798"/>
                    <a:pt x="788" y="5578"/>
                  </a:cubicBezTo>
                  <a:lnTo>
                    <a:pt x="788" y="2805"/>
                  </a:lnTo>
                  <a:cubicBezTo>
                    <a:pt x="788" y="2585"/>
                    <a:pt x="978" y="2427"/>
                    <a:pt x="1230" y="2427"/>
                  </a:cubicBezTo>
                  <a:close/>
                  <a:moveTo>
                    <a:pt x="4128" y="5200"/>
                  </a:moveTo>
                  <a:lnTo>
                    <a:pt x="4128" y="6428"/>
                  </a:lnTo>
                  <a:cubicBezTo>
                    <a:pt x="4128" y="6586"/>
                    <a:pt x="4065" y="6712"/>
                    <a:pt x="3939" y="6775"/>
                  </a:cubicBezTo>
                  <a:cubicBezTo>
                    <a:pt x="3857" y="6826"/>
                    <a:pt x="3768" y="6851"/>
                    <a:pt x="3684" y="6851"/>
                  </a:cubicBezTo>
                  <a:cubicBezTo>
                    <a:pt x="3508" y="6851"/>
                    <a:pt x="3351" y="6746"/>
                    <a:pt x="3309" y="6554"/>
                  </a:cubicBezTo>
                  <a:lnTo>
                    <a:pt x="3309" y="5200"/>
                  </a:lnTo>
                  <a:close/>
                  <a:moveTo>
                    <a:pt x="9358" y="5200"/>
                  </a:moveTo>
                  <a:lnTo>
                    <a:pt x="9358" y="6428"/>
                  </a:lnTo>
                  <a:cubicBezTo>
                    <a:pt x="9358" y="6586"/>
                    <a:pt x="9295" y="6712"/>
                    <a:pt x="9169" y="6775"/>
                  </a:cubicBezTo>
                  <a:cubicBezTo>
                    <a:pt x="9097" y="6826"/>
                    <a:pt x="9015" y="6851"/>
                    <a:pt x="8934" y="6851"/>
                  </a:cubicBezTo>
                  <a:cubicBezTo>
                    <a:pt x="8766" y="6851"/>
                    <a:pt x="8602" y="6746"/>
                    <a:pt x="8539" y="6554"/>
                  </a:cubicBezTo>
                  <a:lnTo>
                    <a:pt x="8539" y="5200"/>
                  </a:lnTo>
                  <a:close/>
                  <a:moveTo>
                    <a:pt x="11059" y="6869"/>
                  </a:moveTo>
                  <a:lnTo>
                    <a:pt x="11059" y="11438"/>
                  </a:lnTo>
                  <a:lnTo>
                    <a:pt x="11028" y="11438"/>
                  </a:lnTo>
                  <a:cubicBezTo>
                    <a:pt x="11028" y="11658"/>
                    <a:pt x="10839" y="11816"/>
                    <a:pt x="10618" y="11816"/>
                  </a:cubicBezTo>
                  <a:lnTo>
                    <a:pt x="2080" y="11816"/>
                  </a:lnTo>
                  <a:cubicBezTo>
                    <a:pt x="1860" y="11816"/>
                    <a:pt x="1702" y="11627"/>
                    <a:pt x="1702" y="11438"/>
                  </a:cubicBezTo>
                  <a:lnTo>
                    <a:pt x="1702" y="6869"/>
                  </a:lnTo>
                  <a:lnTo>
                    <a:pt x="2616" y="6869"/>
                  </a:lnTo>
                  <a:cubicBezTo>
                    <a:pt x="2710" y="7216"/>
                    <a:pt x="3025" y="7531"/>
                    <a:pt x="3403" y="7657"/>
                  </a:cubicBezTo>
                  <a:cubicBezTo>
                    <a:pt x="3520" y="7692"/>
                    <a:pt x="3637" y="7709"/>
                    <a:pt x="3752" y="7709"/>
                  </a:cubicBezTo>
                  <a:cubicBezTo>
                    <a:pt x="4263" y="7709"/>
                    <a:pt x="4736" y="7383"/>
                    <a:pt x="4916" y="6869"/>
                  </a:cubicBezTo>
                  <a:lnTo>
                    <a:pt x="7846" y="6869"/>
                  </a:lnTo>
                  <a:cubicBezTo>
                    <a:pt x="8017" y="7384"/>
                    <a:pt x="8513" y="7708"/>
                    <a:pt x="9036" y="7708"/>
                  </a:cubicBezTo>
                  <a:cubicBezTo>
                    <a:pt x="9185" y="7708"/>
                    <a:pt x="9337" y="7682"/>
                    <a:pt x="9484" y="7626"/>
                  </a:cubicBezTo>
                  <a:cubicBezTo>
                    <a:pt x="9799" y="7500"/>
                    <a:pt x="10082" y="7216"/>
                    <a:pt x="10145" y="6869"/>
                  </a:cubicBezTo>
                  <a:close/>
                  <a:moveTo>
                    <a:pt x="8211" y="0"/>
                  </a:moveTo>
                  <a:cubicBezTo>
                    <a:pt x="8194" y="0"/>
                    <a:pt x="8177" y="1"/>
                    <a:pt x="8161" y="1"/>
                  </a:cubicBezTo>
                  <a:lnTo>
                    <a:pt x="4569" y="1"/>
                  </a:lnTo>
                  <a:cubicBezTo>
                    <a:pt x="3907" y="1"/>
                    <a:pt x="3309" y="569"/>
                    <a:pt x="3340" y="1230"/>
                  </a:cubicBezTo>
                  <a:lnTo>
                    <a:pt x="3340" y="1671"/>
                  </a:lnTo>
                  <a:lnTo>
                    <a:pt x="1261" y="1671"/>
                  </a:lnTo>
                  <a:cubicBezTo>
                    <a:pt x="599" y="1671"/>
                    <a:pt x="1" y="2207"/>
                    <a:pt x="1" y="2868"/>
                  </a:cubicBezTo>
                  <a:lnTo>
                    <a:pt x="1" y="5641"/>
                  </a:lnTo>
                  <a:cubicBezTo>
                    <a:pt x="1" y="6145"/>
                    <a:pt x="316" y="6617"/>
                    <a:pt x="820" y="6838"/>
                  </a:cubicBezTo>
                  <a:lnTo>
                    <a:pt x="820" y="11438"/>
                  </a:lnTo>
                  <a:cubicBezTo>
                    <a:pt x="820" y="12067"/>
                    <a:pt x="1333" y="12639"/>
                    <a:pt x="1953" y="12639"/>
                  </a:cubicBezTo>
                  <a:cubicBezTo>
                    <a:pt x="1984" y="12639"/>
                    <a:pt x="2016" y="12638"/>
                    <a:pt x="2049" y="12635"/>
                  </a:cubicBezTo>
                  <a:lnTo>
                    <a:pt x="10587" y="12635"/>
                  </a:lnTo>
                  <a:cubicBezTo>
                    <a:pt x="11248" y="12635"/>
                    <a:pt x="11847" y="12099"/>
                    <a:pt x="11815" y="11438"/>
                  </a:cubicBezTo>
                  <a:lnTo>
                    <a:pt x="11815" y="6838"/>
                  </a:lnTo>
                  <a:cubicBezTo>
                    <a:pt x="12288" y="6680"/>
                    <a:pt x="12634" y="6208"/>
                    <a:pt x="12634" y="5641"/>
                  </a:cubicBezTo>
                  <a:lnTo>
                    <a:pt x="12634" y="2868"/>
                  </a:lnTo>
                  <a:cubicBezTo>
                    <a:pt x="12666" y="2207"/>
                    <a:pt x="12130" y="1640"/>
                    <a:pt x="11469" y="1640"/>
                  </a:cubicBezTo>
                  <a:lnTo>
                    <a:pt x="9358" y="1640"/>
                  </a:lnTo>
                  <a:lnTo>
                    <a:pt x="9358" y="1230"/>
                  </a:lnTo>
                  <a:cubicBezTo>
                    <a:pt x="9358" y="585"/>
                    <a:pt x="8849" y="0"/>
                    <a:pt x="82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57" name="Google Shape;2857;p38"/>
            <p:cNvSpPr/>
            <p:nvPr/>
          </p:nvSpPr>
          <p:spPr>
            <a:xfrm>
              <a:off x="-38583074" y="2527075"/>
              <a:ext cx="111075" cy="63050"/>
            </a:xfrm>
            <a:custGeom>
              <a:rect l="l" t="t" r="r" b="b"/>
              <a:pathLst>
                <a:path w="4443" h="2522" extrusionOk="0">
                  <a:moveTo>
                    <a:pt x="3592" y="851"/>
                  </a:moveTo>
                  <a:lnTo>
                    <a:pt x="3592" y="1670"/>
                  </a:lnTo>
                  <a:lnTo>
                    <a:pt x="819" y="1670"/>
                  </a:lnTo>
                  <a:lnTo>
                    <a:pt x="819" y="851"/>
                  </a:lnTo>
                  <a:close/>
                  <a:moveTo>
                    <a:pt x="441" y="1"/>
                  </a:moveTo>
                  <a:cubicBezTo>
                    <a:pt x="189" y="1"/>
                    <a:pt x="0" y="221"/>
                    <a:pt x="0" y="442"/>
                  </a:cubicBezTo>
                  <a:lnTo>
                    <a:pt x="0" y="2112"/>
                  </a:lnTo>
                  <a:cubicBezTo>
                    <a:pt x="0" y="2332"/>
                    <a:pt x="189" y="2521"/>
                    <a:pt x="441" y="2521"/>
                  </a:cubicBezTo>
                  <a:lnTo>
                    <a:pt x="4033" y="2521"/>
                  </a:lnTo>
                  <a:cubicBezTo>
                    <a:pt x="4253" y="2521"/>
                    <a:pt x="4442" y="2332"/>
                    <a:pt x="4442" y="2112"/>
                  </a:cubicBezTo>
                  <a:lnTo>
                    <a:pt x="4442" y="442"/>
                  </a:lnTo>
                  <a:cubicBezTo>
                    <a:pt x="4411" y="221"/>
                    <a:pt x="4253" y="1"/>
                    <a:pt x="40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858" name="Google Shape;2858;p38"/>
          <p:cNvGrpSpPr/>
          <p:nvPr/>
        </p:nvGrpSpPr>
        <p:grpSpPr>
          <a:xfrm>
            <a:off x="2066503" y="4058156"/>
            <a:ext cx="265185" cy="265184"/>
            <a:chOff x="-42062025" y="2316000"/>
            <a:chExt cx="319000" cy="317700"/>
          </a:xfrm>
        </p:grpSpPr>
        <p:sp>
          <p:nvSpPr>
            <p:cNvPr id="2859" name="Google Shape;2859;p38"/>
            <p:cNvSpPr/>
            <p:nvPr/>
          </p:nvSpPr>
          <p:spPr>
            <a:xfrm>
              <a:off x="-41965150" y="2477075"/>
              <a:ext cx="124475" cy="112675"/>
            </a:xfrm>
            <a:custGeom>
              <a:rect l="l" t="t" r="r" b="b"/>
              <a:pathLst>
                <a:path w="4979" h="4507" extrusionOk="0">
                  <a:moveTo>
                    <a:pt x="2521" y="1371"/>
                  </a:moveTo>
                  <a:lnTo>
                    <a:pt x="2773" y="1812"/>
                  </a:lnTo>
                  <a:cubicBezTo>
                    <a:pt x="2836" y="1938"/>
                    <a:pt x="2931" y="2001"/>
                    <a:pt x="3088" y="2064"/>
                  </a:cubicBezTo>
                  <a:lnTo>
                    <a:pt x="3592" y="2127"/>
                  </a:lnTo>
                  <a:lnTo>
                    <a:pt x="3151" y="2473"/>
                  </a:lnTo>
                  <a:cubicBezTo>
                    <a:pt x="3088" y="2568"/>
                    <a:pt x="2994" y="2725"/>
                    <a:pt x="3057" y="2851"/>
                  </a:cubicBezTo>
                  <a:lnTo>
                    <a:pt x="3120" y="3355"/>
                  </a:lnTo>
                  <a:lnTo>
                    <a:pt x="2679" y="3103"/>
                  </a:lnTo>
                  <a:cubicBezTo>
                    <a:pt x="2631" y="3072"/>
                    <a:pt x="2568" y="3056"/>
                    <a:pt x="2501" y="3056"/>
                  </a:cubicBezTo>
                  <a:cubicBezTo>
                    <a:pt x="2434" y="3056"/>
                    <a:pt x="2364" y="3072"/>
                    <a:pt x="2301" y="3103"/>
                  </a:cubicBezTo>
                  <a:lnTo>
                    <a:pt x="1860" y="3355"/>
                  </a:lnTo>
                  <a:lnTo>
                    <a:pt x="1954" y="2851"/>
                  </a:lnTo>
                  <a:cubicBezTo>
                    <a:pt x="1986" y="2725"/>
                    <a:pt x="1891" y="2568"/>
                    <a:pt x="1828" y="2473"/>
                  </a:cubicBezTo>
                  <a:lnTo>
                    <a:pt x="1481" y="2127"/>
                  </a:lnTo>
                  <a:lnTo>
                    <a:pt x="1986" y="2064"/>
                  </a:lnTo>
                  <a:cubicBezTo>
                    <a:pt x="2112" y="2064"/>
                    <a:pt x="2206" y="1938"/>
                    <a:pt x="2301" y="1812"/>
                  </a:cubicBezTo>
                  <a:lnTo>
                    <a:pt x="2521" y="1371"/>
                  </a:lnTo>
                  <a:close/>
                  <a:moveTo>
                    <a:pt x="2474" y="0"/>
                  </a:moveTo>
                  <a:cubicBezTo>
                    <a:pt x="2332" y="0"/>
                    <a:pt x="2190" y="79"/>
                    <a:pt x="2112" y="236"/>
                  </a:cubicBezTo>
                  <a:lnTo>
                    <a:pt x="1576" y="1276"/>
                  </a:lnTo>
                  <a:lnTo>
                    <a:pt x="473" y="1434"/>
                  </a:lnTo>
                  <a:cubicBezTo>
                    <a:pt x="127" y="1465"/>
                    <a:pt x="1" y="1906"/>
                    <a:pt x="253" y="2127"/>
                  </a:cubicBezTo>
                  <a:lnTo>
                    <a:pt x="1040" y="2914"/>
                  </a:lnTo>
                  <a:lnTo>
                    <a:pt x="851" y="4017"/>
                  </a:lnTo>
                  <a:cubicBezTo>
                    <a:pt x="802" y="4291"/>
                    <a:pt x="1028" y="4506"/>
                    <a:pt x="1249" y="4506"/>
                  </a:cubicBezTo>
                  <a:cubicBezTo>
                    <a:pt x="1308" y="4506"/>
                    <a:pt x="1366" y="4491"/>
                    <a:pt x="1418" y="4458"/>
                  </a:cubicBezTo>
                  <a:lnTo>
                    <a:pt x="2427" y="3954"/>
                  </a:lnTo>
                  <a:lnTo>
                    <a:pt x="3403" y="4458"/>
                  </a:lnTo>
                  <a:cubicBezTo>
                    <a:pt x="3465" y="4489"/>
                    <a:pt x="3528" y="4503"/>
                    <a:pt x="3589" y="4503"/>
                  </a:cubicBezTo>
                  <a:cubicBezTo>
                    <a:pt x="3839" y="4503"/>
                    <a:pt x="4052" y="4270"/>
                    <a:pt x="4002" y="4017"/>
                  </a:cubicBezTo>
                  <a:lnTo>
                    <a:pt x="3781" y="2914"/>
                  </a:lnTo>
                  <a:lnTo>
                    <a:pt x="4569" y="2127"/>
                  </a:lnTo>
                  <a:cubicBezTo>
                    <a:pt x="4978" y="1906"/>
                    <a:pt x="4821" y="1465"/>
                    <a:pt x="4474" y="1434"/>
                  </a:cubicBezTo>
                  <a:lnTo>
                    <a:pt x="3372" y="1276"/>
                  </a:lnTo>
                  <a:lnTo>
                    <a:pt x="2836" y="236"/>
                  </a:lnTo>
                  <a:cubicBezTo>
                    <a:pt x="2757" y="79"/>
                    <a:pt x="2616" y="0"/>
                    <a:pt x="24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60" name="Google Shape;2860;p38"/>
            <p:cNvSpPr/>
            <p:nvPr/>
          </p:nvSpPr>
          <p:spPr>
            <a:xfrm>
              <a:off x="-42062025" y="2316000"/>
              <a:ext cx="319000" cy="317700"/>
            </a:xfrm>
            <a:custGeom>
              <a:rect l="l" t="t" r="r" b="b"/>
              <a:pathLst>
                <a:path w="12759" h="12708" extrusionOk="0">
                  <a:moveTo>
                    <a:pt x="9610" y="851"/>
                  </a:moveTo>
                  <a:lnTo>
                    <a:pt x="8129" y="2615"/>
                  </a:lnTo>
                  <a:cubicBezTo>
                    <a:pt x="8097" y="2584"/>
                    <a:pt x="8034" y="2584"/>
                    <a:pt x="7940" y="2584"/>
                  </a:cubicBezTo>
                  <a:lnTo>
                    <a:pt x="4821" y="2584"/>
                  </a:lnTo>
                  <a:cubicBezTo>
                    <a:pt x="4758" y="2584"/>
                    <a:pt x="4726" y="2584"/>
                    <a:pt x="4632" y="2615"/>
                  </a:cubicBezTo>
                  <a:lnTo>
                    <a:pt x="3183" y="851"/>
                  </a:lnTo>
                  <a:close/>
                  <a:moveTo>
                    <a:pt x="7530" y="3371"/>
                  </a:moveTo>
                  <a:lnTo>
                    <a:pt x="6396" y="4726"/>
                  </a:lnTo>
                  <a:lnTo>
                    <a:pt x="5293" y="3371"/>
                  </a:lnTo>
                  <a:close/>
                  <a:moveTo>
                    <a:pt x="10555" y="1009"/>
                  </a:moveTo>
                  <a:lnTo>
                    <a:pt x="11783" y="2237"/>
                  </a:lnTo>
                  <a:lnTo>
                    <a:pt x="8759" y="5923"/>
                  </a:lnTo>
                  <a:cubicBezTo>
                    <a:pt x="8255" y="5545"/>
                    <a:pt x="7719" y="5262"/>
                    <a:pt x="7121" y="5136"/>
                  </a:cubicBezTo>
                  <a:lnTo>
                    <a:pt x="10555" y="1009"/>
                  </a:lnTo>
                  <a:close/>
                  <a:moveTo>
                    <a:pt x="2269" y="1040"/>
                  </a:moveTo>
                  <a:lnTo>
                    <a:pt x="5703" y="5199"/>
                  </a:lnTo>
                  <a:cubicBezTo>
                    <a:pt x="5104" y="5293"/>
                    <a:pt x="4506" y="5545"/>
                    <a:pt x="4033" y="5986"/>
                  </a:cubicBezTo>
                  <a:cubicBezTo>
                    <a:pt x="3214" y="4947"/>
                    <a:pt x="1040" y="2269"/>
                    <a:pt x="1040" y="2269"/>
                  </a:cubicBezTo>
                  <a:lnTo>
                    <a:pt x="2269" y="1040"/>
                  </a:lnTo>
                  <a:close/>
                  <a:moveTo>
                    <a:pt x="6349" y="5978"/>
                  </a:moveTo>
                  <a:cubicBezTo>
                    <a:pt x="7097" y="5978"/>
                    <a:pt x="7845" y="6254"/>
                    <a:pt x="8412" y="6805"/>
                  </a:cubicBezTo>
                  <a:lnTo>
                    <a:pt x="8538" y="6932"/>
                  </a:lnTo>
                  <a:cubicBezTo>
                    <a:pt x="8633" y="7026"/>
                    <a:pt x="8727" y="7152"/>
                    <a:pt x="8822" y="7278"/>
                  </a:cubicBezTo>
                  <a:cubicBezTo>
                    <a:pt x="9452" y="8097"/>
                    <a:pt x="9484" y="9168"/>
                    <a:pt x="9137" y="10082"/>
                  </a:cubicBezTo>
                  <a:cubicBezTo>
                    <a:pt x="8662" y="11199"/>
                    <a:pt x="7524" y="11885"/>
                    <a:pt x="6358" y="11885"/>
                  </a:cubicBezTo>
                  <a:cubicBezTo>
                    <a:pt x="5978" y="11885"/>
                    <a:pt x="5595" y="11812"/>
                    <a:pt x="5230" y="11657"/>
                  </a:cubicBezTo>
                  <a:cubicBezTo>
                    <a:pt x="3340" y="10870"/>
                    <a:pt x="2805" y="8412"/>
                    <a:pt x="4159" y="6932"/>
                  </a:cubicBezTo>
                  <a:lnTo>
                    <a:pt x="4285" y="6805"/>
                  </a:lnTo>
                  <a:cubicBezTo>
                    <a:pt x="4852" y="6254"/>
                    <a:pt x="5601" y="5978"/>
                    <a:pt x="6349" y="5978"/>
                  </a:cubicBezTo>
                  <a:close/>
                  <a:moveTo>
                    <a:pt x="2269" y="0"/>
                  </a:moveTo>
                  <a:cubicBezTo>
                    <a:pt x="2143" y="0"/>
                    <a:pt x="2048" y="32"/>
                    <a:pt x="1954" y="95"/>
                  </a:cubicBezTo>
                  <a:lnTo>
                    <a:pt x="158" y="1922"/>
                  </a:lnTo>
                  <a:cubicBezTo>
                    <a:pt x="1" y="2080"/>
                    <a:pt x="1" y="2300"/>
                    <a:pt x="95" y="2458"/>
                  </a:cubicBezTo>
                  <a:lnTo>
                    <a:pt x="3372" y="6522"/>
                  </a:lnTo>
                  <a:cubicBezTo>
                    <a:pt x="1985" y="8255"/>
                    <a:pt x="2395" y="10807"/>
                    <a:pt x="4254" y="12035"/>
                  </a:cubicBezTo>
                  <a:cubicBezTo>
                    <a:pt x="4911" y="12489"/>
                    <a:pt x="5659" y="12708"/>
                    <a:pt x="6397" y="12708"/>
                  </a:cubicBezTo>
                  <a:cubicBezTo>
                    <a:pt x="7606" y="12708"/>
                    <a:pt x="8791" y="12122"/>
                    <a:pt x="9515" y="11027"/>
                  </a:cubicBezTo>
                  <a:cubicBezTo>
                    <a:pt x="10429" y="9641"/>
                    <a:pt x="10397" y="7814"/>
                    <a:pt x="9326" y="6522"/>
                  </a:cubicBezTo>
                  <a:lnTo>
                    <a:pt x="12634" y="2458"/>
                  </a:lnTo>
                  <a:cubicBezTo>
                    <a:pt x="12760" y="2300"/>
                    <a:pt x="12760" y="2080"/>
                    <a:pt x="12603" y="1922"/>
                  </a:cubicBezTo>
                  <a:lnTo>
                    <a:pt x="10775" y="95"/>
                  </a:lnTo>
                  <a:cubicBezTo>
                    <a:pt x="10712" y="32"/>
                    <a:pt x="10555" y="0"/>
                    <a:pt x="104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861" name="Google Shape;2861;p38"/>
          <p:cNvSpPr/>
          <p:nvPr/>
        </p:nvSpPr>
        <p:spPr>
          <a:xfrm>
            <a:off x="7503450" y="3615001"/>
            <a:ext cx="152478" cy="265177"/>
          </a:xfrm>
          <a:custGeom>
            <a:rect l="l" t="t" r="r" b="b"/>
            <a:pathLst>
              <a:path w="7468" h="12729" extrusionOk="0">
                <a:moveTo>
                  <a:pt x="3715" y="5763"/>
                </a:moveTo>
                <a:cubicBezTo>
                  <a:pt x="3853" y="5763"/>
                  <a:pt x="3994" y="5833"/>
                  <a:pt x="4096" y="5955"/>
                </a:cubicBezTo>
                <a:cubicBezTo>
                  <a:pt x="4285" y="6239"/>
                  <a:pt x="4096" y="6585"/>
                  <a:pt x="3718" y="6585"/>
                </a:cubicBezTo>
                <a:cubicBezTo>
                  <a:pt x="3561" y="6585"/>
                  <a:pt x="3466" y="6491"/>
                  <a:pt x="3372" y="6396"/>
                </a:cubicBezTo>
                <a:cubicBezTo>
                  <a:pt x="3246" y="6239"/>
                  <a:pt x="3309" y="5955"/>
                  <a:pt x="3498" y="5829"/>
                </a:cubicBezTo>
                <a:cubicBezTo>
                  <a:pt x="3565" y="5784"/>
                  <a:pt x="3639" y="5763"/>
                  <a:pt x="3715" y="5763"/>
                </a:cubicBezTo>
                <a:close/>
                <a:moveTo>
                  <a:pt x="4128" y="1922"/>
                </a:moveTo>
                <a:lnTo>
                  <a:pt x="6554" y="6176"/>
                </a:lnTo>
                <a:lnTo>
                  <a:pt x="5104" y="9074"/>
                </a:lnTo>
                <a:lnTo>
                  <a:pt x="2300" y="9074"/>
                </a:lnTo>
                <a:cubicBezTo>
                  <a:pt x="1954" y="8349"/>
                  <a:pt x="977" y="6333"/>
                  <a:pt x="851" y="6176"/>
                </a:cubicBezTo>
                <a:lnTo>
                  <a:pt x="3309" y="1922"/>
                </a:lnTo>
                <a:lnTo>
                  <a:pt x="3309" y="5010"/>
                </a:lnTo>
                <a:cubicBezTo>
                  <a:pt x="2836" y="5167"/>
                  <a:pt x="2458" y="5640"/>
                  <a:pt x="2458" y="6176"/>
                </a:cubicBezTo>
                <a:cubicBezTo>
                  <a:pt x="2458" y="6837"/>
                  <a:pt x="3025" y="7436"/>
                  <a:pt x="3718" y="7436"/>
                </a:cubicBezTo>
                <a:cubicBezTo>
                  <a:pt x="4411" y="7436"/>
                  <a:pt x="4978" y="6900"/>
                  <a:pt x="4947" y="6176"/>
                </a:cubicBezTo>
                <a:cubicBezTo>
                  <a:pt x="4947" y="5640"/>
                  <a:pt x="4600" y="5199"/>
                  <a:pt x="4128" y="5010"/>
                </a:cubicBezTo>
                <a:lnTo>
                  <a:pt x="4128" y="1922"/>
                </a:lnTo>
                <a:close/>
                <a:moveTo>
                  <a:pt x="4947" y="9893"/>
                </a:moveTo>
                <a:lnTo>
                  <a:pt x="4947" y="11815"/>
                </a:lnTo>
                <a:lnTo>
                  <a:pt x="2458" y="11815"/>
                </a:lnTo>
                <a:lnTo>
                  <a:pt x="2458" y="9893"/>
                </a:lnTo>
                <a:close/>
                <a:moveTo>
                  <a:pt x="3592" y="1"/>
                </a:moveTo>
                <a:cubicBezTo>
                  <a:pt x="3529" y="32"/>
                  <a:pt x="3466" y="95"/>
                  <a:pt x="3435" y="127"/>
                </a:cubicBezTo>
                <a:cubicBezTo>
                  <a:pt x="3435" y="127"/>
                  <a:pt x="3435" y="158"/>
                  <a:pt x="3372" y="158"/>
                </a:cubicBezTo>
                <a:lnTo>
                  <a:pt x="3372" y="190"/>
                </a:lnTo>
                <a:lnTo>
                  <a:pt x="64" y="5987"/>
                </a:lnTo>
                <a:cubicBezTo>
                  <a:pt x="1" y="6113"/>
                  <a:pt x="1" y="6270"/>
                  <a:pt x="64" y="6396"/>
                </a:cubicBezTo>
                <a:lnTo>
                  <a:pt x="1670" y="9610"/>
                </a:lnTo>
                <a:lnTo>
                  <a:pt x="1670" y="12288"/>
                </a:lnTo>
                <a:cubicBezTo>
                  <a:pt x="1670" y="12540"/>
                  <a:pt x="1891" y="12729"/>
                  <a:pt x="2080" y="12729"/>
                </a:cubicBezTo>
                <a:lnTo>
                  <a:pt x="5388" y="12729"/>
                </a:lnTo>
                <a:cubicBezTo>
                  <a:pt x="5608" y="12729"/>
                  <a:pt x="5829" y="12540"/>
                  <a:pt x="5829" y="12288"/>
                </a:cubicBezTo>
                <a:lnTo>
                  <a:pt x="5829" y="9610"/>
                </a:lnTo>
                <a:lnTo>
                  <a:pt x="7436" y="6396"/>
                </a:lnTo>
                <a:cubicBezTo>
                  <a:pt x="7467" y="6239"/>
                  <a:pt x="7436" y="6113"/>
                  <a:pt x="7404" y="5987"/>
                </a:cubicBezTo>
                <a:lnTo>
                  <a:pt x="4096" y="190"/>
                </a:lnTo>
                <a:lnTo>
                  <a:pt x="4096" y="158"/>
                </a:lnTo>
                <a:cubicBezTo>
                  <a:pt x="4096" y="158"/>
                  <a:pt x="4096" y="127"/>
                  <a:pt x="4033" y="127"/>
                </a:cubicBezTo>
                <a:cubicBezTo>
                  <a:pt x="4002" y="95"/>
                  <a:pt x="3970" y="32"/>
                  <a:pt x="387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2862" name="Google Shape;2862;p38"/>
          <p:cNvGrpSpPr/>
          <p:nvPr/>
        </p:nvGrpSpPr>
        <p:grpSpPr>
          <a:xfrm>
            <a:off x="6325517" y="3194903"/>
            <a:ext cx="265169" cy="265177"/>
            <a:chOff x="-37190576" y="1951325"/>
            <a:chExt cx="324525" cy="315875"/>
          </a:xfrm>
        </p:grpSpPr>
        <p:sp>
          <p:nvSpPr>
            <p:cNvPr id="2863" name="Google Shape;2863;p38"/>
            <p:cNvSpPr/>
            <p:nvPr/>
          </p:nvSpPr>
          <p:spPr>
            <a:xfrm>
              <a:off x="-37190576" y="1951325"/>
              <a:ext cx="324525" cy="315875"/>
            </a:xfrm>
            <a:custGeom>
              <a:rect l="l" t="t" r="r" b="b"/>
              <a:pathLst>
                <a:path w="12981" h="12635" extrusionOk="0">
                  <a:moveTo>
                    <a:pt x="6693" y="790"/>
                  </a:moveTo>
                  <a:cubicBezTo>
                    <a:pt x="8301" y="790"/>
                    <a:pt x="9913" y="1489"/>
                    <a:pt x="11028" y="2868"/>
                  </a:cubicBezTo>
                  <a:cubicBezTo>
                    <a:pt x="11752" y="3813"/>
                    <a:pt x="12193" y="5010"/>
                    <a:pt x="12193" y="6270"/>
                  </a:cubicBezTo>
                  <a:cubicBezTo>
                    <a:pt x="12162" y="7058"/>
                    <a:pt x="11563" y="7593"/>
                    <a:pt x="10870" y="7593"/>
                  </a:cubicBezTo>
                  <a:lnTo>
                    <a:pt x="10019" y="7593"/>
                  </a:lnTo>
                  <a:cubicBezTo>
                    <a:pt x="8854" y="7593"/>
                    <a:pt x="7940" y="8539"/>
                    <a:pt x="7940" y="9704"/>
                  </a:cubicBezTo>
                  <a:lnTo>
                    <a:pt x="7940" y="10523"/>
                  </a:lnTo>
                  <a:cubicBezTo>
                    <a:pt x="7940" y="11216"/>
                    <a:pt x="7404" y="11784"/>
                    <a:pt x="6680" y="11815"/>
                  </a:cubicBezTo>
                  <a:cubicBezTo>
                    <a:pt x="6239" y="11815"/>
                    <a:pt x="5892" y="11784"/>
                    <a:pt x="5420" y="11658"/>
                  </a:cubicBezTo>
                  <a:cubicBezTo>
                    <a:pt x="3844" y="11311"/>
                    <a:pt x="2490" y="10208"/>
                    <a:pt x="1765" y="8791"/>
                  </a:cubicBezTo>
                  <a:cubicBezTo>
                    <a:pt x="536" y="6428"/>
                    <a:pt x="1261" y="3340"/>
                    <a:pt x="3624" y="1733"/>
                  </a:cubicBezTo>
                  <a:cubicBezTo>
                    <a:pt x="4545" y="1102"/>
                    <a:pt x="5618" y="790"/>
                    <a:pt x="6693" y="790"/>
                  </a:cubicBezTo>
                  <a:close/>
                  <a:moveTo>
                    <a:pt x="6648" y="1"/>
                  </a:moveTo>
                  <a:cubicBezTo>
                    <a:pt x="4474" y="1"/>
                    <a:pt x="2553" y="1103"/>
                    <a:pt x="1419" y="2805"/>
                  </a:cubicBezTo>
                  <a:cubicBezTo>
                    <a:pt x="95" y="4726"/>
                    <a:pt x="1" y="7215"/>
                    <a:pt x="1009" y="9169"/>
                  </a:cubicBezTo>
                  <a:cubicBezTo>
                    <a:pt x="2080" y="11216"/>
                    <a:pt x="4191" y="12634"/>
                    <a:pt x="6680" y="12634"/>
                  </a:cubicBezTo>
                  <a:cubicBezTo>
                    <a:pt x="7814" y="12634"/>
                    <a:pt x="8791" y="11689"/>
                    <a:pt x="8791" y="10523"/>
                  </a:cubicBezTo>
                  <a:lnTo>
                    <a:pt x="8791" y="9704"/>
                  </a:lnTo>
                  <a:cubicBezTo>
                    <a:pt x="8791" y="8980"/>
                    <a:pt x="9358" y="8444"/>
                    <a:pt x="10019" y="8444"/>
                  </a:cubicBezTo>
                  <a:lnTo>
                    <a:pt x="10870" y="8444"/>
                  </a:lnTo>
                  <a:cubicBezTo>
                    <a:pt x="12004" y="8444"/>
                    <a:pt x="12981" y="7499"/>
                    <a:pt x="12981" y="6333"/>
                  </a:cubicBezTo>
                  <a:cubicBezTo>
                    <a:pt x="12981" y="2962"/>
                    <a:pt x="10240" y="1"/>
                    <a:pt x="66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64" name="Google Shape;2864;p38"/>
            <p:cNvSpPr/>
            <p:nvPr/>
          </p:nvSpPr>
          <p:spPr>
            <a:xfrm>
              <a:off x="-37081876" y="2162600"/>
              <a:ext cx="72475" cy="63100"/>
            </a:xfrm>
            <a:custGeom>
              <a:rect l="l" t="t" r="r" b="b"/>
              <a:pathLst>
                <a:path w="2899" h="2524" extrusionOk="0">
                  <a:moveTo>
                    <a:pt x="1418" y="812"/>
                  </a:moveTo>
                  <a:cubicBezTo>
                    <a:pt x="1670" y="812"/>
                    <a:pt x="1859" y="1001"/>
                    <a:pt x="1859" y="1253"/>
                  </a:cubicBezTo>
                  <a:cubicBezTo>
                    <a:pt x="1859" y="1474"/>
                    <a:pt x="1670" y="1663"/>
                    <a:pt x="1418" y="1663"/>
                  </a:cubicBezTo>
                  <a:cubicBezTo>
                    <a:pt x="1198" y="1663"/>
                    <a:pt x="1009" y="1474"/>
                    <a:pt x="1009" y="1253"/>
                  </a:cubicBezTo>
                  <a:cubicBezTo>
                    <a:pt x="1009" y="1001"/>
                    <a:pt x="1198" y="812"/>
                    <a:pt x="1418" y="812"/>
                  </a:cubicBezTo>
                  <a:close/>
                  <a:moveTo>
                    <a:pt x="1405" y="0"/>
                  </a:moveTo>
                  <a:cubicBezTo>
                    <a:pt x="1250" y="0"/>
                    <a:pt x="1094" y="28"/>
                    <a:pt x="946" y="88"/>
                  </a:cubicBezTo>
                  <a:cubicBezTo>
                    <a:pt x="316" y="371"/>
                    <a:pt x="0" y="1127"/>
                    <a:pt x="284" y="1757"/>
                  </a:cubicBezTo>
                  <a:cubicBezTo>
                    <a:pt x="496" y="2229"/>
                    <a:pt x="973" y="2524"/>
                    <a:pt x="1463" y="2524"/>
                  </a:cubicBezTo>
                  <a:cubicBezTo>
                    <a:pt x="1628" y="2524"/>
                    <a:pt x="1795" y="2490"/>
                    <a:pt x="1954" y="2419"/>
                  </a:cubicBezTo>
                  <a:cubicBezTo>
                    <a:pt x="2584" y="2135"/>
                    <a:pt x="2899" y="1379"/>
                    <a:pt x="2615" y="749"/>
                  </a:cubicBezTo>
                  <a:cubicBezTo>
                    <a:pt x="2399" y="292"/>
                    <a:pt x="1907" y="0"/>
                    <a:pt x="1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65" name="Google Shape;2865;p38"/>
            <p:cNvSpPr/>
            <p:nvPr/>
          </p:nvSpPr>
          <p:spPr>
            <a:xfrm>
              <a:off x="-37144874" y="2099025"/>
              <a:ext cx="72475" cy="62875"/>
            </a:xfrm>
            <a:custGeom>
              <a:rect l="l" t="t" r="r" b="b"/>
              <a:pathLst>
                <a:path w="2899" h="2515" extrusionOk="0">
                  <a:moveTo>
                    <a:pt x="1418" y="835"/>
                  </a:moveTo>
                  <a:cubicBezTo>
                    <a:pt x="1670" y="835"/>
                    <a:pt x="1859" y="1024"/>
                    <a:pt x="1859" y="1276"/>
                  </a:cubicBezTo>
                  <a:cubicBezTo>
                    <a:pt x="1859" y="1496"/>
                    <a:pt x="1670" y="1685"/>
                    <a:pt x="1418" y="1685"/>
                  </a:cubicBezTo>
                  <a:cubicBezTo>
                    <a:pt x="1197" y="1685"/>
                    <a:pt x="1008" y="1496"/>
                    <a:pt x="1008" y="1276"/>
                  </a:cubicBezTo>
                  <a:cubicBezTo>
                    <a:pt x="1008" y="1024"/>
                    <a:pt x="1197" y="835"/>
                    <a:pt x="1418" y="835"/>
                  </a:cubicBezTo>
                  <a:close/>
                  <a:moveTo>
                    <a:pt x="1411" y="0"/>
                  </a:moveTo>
                  <a:cubicBezTo>
                    <a:pt x="1254" y="0"/>
                    <a:pt x="1096" y="26"/>
                    <a:pt x="945" y="79"/>
                  </a:cubicBezTo>
                  <a:cubicBezTo>
                    <a:pt x="315" y="362"/>
                    <a:pt x="0" y="1118"/>
                    <a:pt x="284" y="1748"/>
                  </a:cubicBezTo>
                  <a:cubicBezTo>
                    <a:pt x="496" y="2220"/>
                    <a:pt x="972" y="2515"/>
                    <a:pt x="1463" y="2515"/>
                  </a:cubicBezTo>
                  <a:cubicBezTo>
                    <a:pt x="1628" y="2515"/>
                    <a:pt x="1795" y="2481"/>
                    <a:pt x="1953" y="2410"/>
                  </a:cubicBezTo>
                  <a:cubicBezTo>
                    <a:pt x="2583" y="2126"/>
                    <a:pt x="2899" y="1370"/>
                    <a:pt x="2615" y="740"/>
                  </a:cubicBezTo>
                  <a:cubicBezTo>
                    <a:pt x="2399" y="261"/>
                    <a:pt x="1910" y="0"/>
                    <a:pt x="14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66" name="Google Shape;2866;p38"/>
            <p:cNvSpPr/>
            <p:nvPr/>
          </p:nvSpPr>
          <p:spPr>
            <a:xfrm>
              <a:off x="-37123625" y="2014875"/>
              <a:ext cx="71700" cy="62775"/>
            </a:xfrm>
            <a:custGeom>
              <a:rect l="l" t="t" r="r" b="b"/>
              <a:pathLst>
                <a:path w="2868" h="2511" extrusionOk="0">
                  <a:moveTo>
                    <a:pt x="1418" y="798"/>
                  </a:moveTo>
                  <a:cubicBezTo>
                    <a:pt x="1639" y="798"/>
                    <a:pt x="1828" y="1019"/>
                    <a:pt x="1828" y="1239"/>
                  </a:cubicBezTo>
                  <a:cubicBezTo>
                    <a:pt x="1828" y="1460"/>
                    <a:pt x="1639" y="1680"/>
                    <a:pt x="1418" y="1680"/>
                  </a:cubicBezTo>
                  <a:cubicBezTo>
                    <a:pt x="1166" y="1680"/>
                    <a:pt x="977" y="1460"/>
                    <a:pt x="977" y="1239"/>
                  </a:cubicBezTo>
                  <a:cubicBezTo>
                    <a:pt x="1009" y="1019"/>
                    <a:pt x="1166" y="798"/>
                    <a:pt x="1418" y="798"/>
                  </a:cubicBezTo>
                  <a:close/>
                  <a:moveTo>
                    <a:pt x="1431" y="0"/>
                  </a:moveTo>
                  <a:cubicBezTo>
                    <a:pt x="1269" y="0"/>
                    <a:pt x="1105" y="34"/>
                    <a:pt x="946" y="105"/>
                  </a:cubicBezTo>
                  <a:cubicBezTo>
                    <a:pt x="316" y="389"/>
                    <a:pt x="1" y="1113"/>
                    <a:pt x="253" y="1743"/>
                  </a:cubicBezTo>
                  <a:cubicBezTo>
                    <a:pt x="472" y="2231"/>
                    <a:pt x="974" y="2511"/>
                    <a:pt x="1481" y="2511"/>
                  </a:cubicBezTo>
                  <a:cubicBezTo>
                    <a:pt x="1630" y="2511"/>
                    <a:pt x="1780" y="2487"/>
                    <a:pt x="1923" y="2436"/>
                  </a:cubicBezTo>
                  <a:cubicBezTo>
                    <a:pt x="2553" y="2153"/>
                    <a:pt x="2868" y="1397"/>
                    <a:pt x="2584" y="767"/>
                  </a:cubicBezTo>
                  <a:cubicBezTo>
                    <a:pt x="2372" y="295"/>
                    <a:pt x="1913" y="0"/>
                    <a:pt x="1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67" name="Google Shape;2867;p38"/>
            <p:cNvSpPr/>
            <p:nvPr/>
          </p:nvSpPr>
          <p:spPr>
            <a:xfrm>
              <a:off x="-37039348" y="1993250"/>
              <a:ext cx="71700" cy="63125"/>
            </a:xfrm>
            <a:custGeom>
              <a:rect l="l" t="t" r="r" b="b"/>
              <a:pathLst>
                <a:path w="2868" h="2525" extrusionOk="0">
                  <a:moveTo>
                    <a:pt x="1418" y="844"/>
                  </a:moveTo>
                  <a:cubicBezTo>
                    <a:pt x="1671" y="844"/>
                    <a:pt x="1860" y="1033"/>
                    <a:pt x="1860" y="1285"/>
                  </a:cubicBezTo>
                  <a:cubicBezTo>
                    <a:pt x="1860" y="1506"/>
                    <a:pt x="1671" y="1726"/>
                    <a:pt x="1418" y="1726"/>
                  </a:cubicBezTo>
                  <a:cubicBezTo>
                    <a:pt x="1198" y="1726"/>
                    <a:pt x="977" y="1506"/>
                    <a:pt x="977" y="1285"/>
                  </a:cubicBezTo>
                  <a:cubicBezTo>
                    <a:pt x="977" y="1033"/>
                    <a:pt x="1198" y="844"/>
                    <a:pt x="1418" y="844"/>
                  </a:cubicBezTo>
                  <a:close/>
                  <a:moveTo>
                    <a:pt x="1402" y="1"/>
                  </a:moveTo>
                  <a:cubicBezTo>
                    <a:pt x="1248" y="1"/>
                    <a:pt x="1094" y="29"/>
                    <a:pt x="946" y="88"/>
                  </a:cubicBezTo>
                  <a:cubicBezTo>
                    <a:pt x="316" y="372"/>
                    <a:pt x="1" y="1128"/>
                    <a:pt x="284" y="1758"/>
                  </a:cubicBezTo>
                  <a:cubicBezTo>
                    <a:pt x="496" y="2229"/>
                    <a:pt x="955" y="2524"/>
                    <a:pt x="1437" y="2524"/>
                  </a:cubicBezTo>
                  <a:cubicBezTo>
                    <a:pt x="1599" y="2524"/>
                    <a:pt x="1764" y="2491"/>
                    <a:pt x="1923" y="2419"/>
                  </a:cubicBezTo>
                  <a:cubicBezTo>
                    <a:pt x="2553" y="2136"/>
                    <a:pt x="2868" y="1411"/>
                    <a:pt x="2616" y="781"/>
                  </a:cubicBezTo>
                  <a:cubicBezTo>
                    <a:pt x="2399" y="299"/>
                    <a:pt x="1905" y="1"/>
                    <a:pt x="1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868" name="Google Shape;2868;p38"/>
          <p:cNvGrpSpPr/>
          <p:nvPr/>
        </p:nvGrpSpPr>
        <p:grpSpPr>
          <a:xfrm>
            <a:off x="4166301" y="3615001"/>
            <a:ext cx="335899" cy="265178"/>
            <a:chOff x="-41694199" y="2382950"/>
            <a:chExt cx="317425" cy="248900"/>
          </a:xfrm>
        </p:grpSpPr>
        <p:sp>
          <p:nvSpPr>
            <p:cNvPr id="2869" name="Google Shape;2869;p38"/>
            <p:cNvSpPr/>
            <p:nvPr/>
          </p:nvSpPr>
          <p:spPr>
            <a:xfrm>
              <a:off x="-41694199" y="2382950"/>
              <a:ext cx="317425" cy="248900"/>
            </a:xfrm>
            <a:custGeom>
              <a:rect l="l" t="t" r="r" b="b"/>
              <a:pathLst>
                <a:path w="12697" h="9956" extrusionOk="0">
                  <a:moveTo>
                    <a:pt x="10555" y="851"/>
                  </a:moveTo>
                  <a:cubicBezTo>
                    <a:pt x="10807" y="851"/>
                    <a:pt x="10964" y="1040"/>
                    <a:pt x="10964" y="1292"/>
                  </a:cubicBezTo>
                  <a:lnTo>
                    <a:pt x="10964" y="7499"/>
                  </a:lnTo>
                  <a:lnTo>
                    <a:pt x="1576" y="7499"/>
                  </a:lnTo>
                  <a:lnTo>
                    <a:pt x="1576" y="1292"/>
                  </a:lnTo>
                  <a:lnTo>
                    <a:pt x="1607" y="1292"/>
                  </a:lnTo>
                  <a:cubicBezTo>
                    <a:pt x="1607" y="1040"/>
                    <a:pt x="1828" y="882"/>
                    <a:pt x="2017" y="851"/>
                  </a:cubicBezTo>
                  <a:close/>
                  <a:moveTo>
                    <a:pt x="8507" y="8286"/>
                  </a:moveTo>
                  <a:lnTo>
                    <a:pt x="8507" y="8727"/>
                  </a:lnTo>
                  <a:cubicBezTo>
                    <a:pt x="8507" y="8918"/>
                    <a:pt x="8633" y="9073"/>
                    <a:pt x="8777" y="9137"/>
                  </a:cubicBezTo>
                  <a:lnTo>
                    <a:pt x="1198" y="9137"/>
                  </a:lnTo>
                  <a:cubicBezTo>
                    <a:pt x="1009" y="9137"/>
                    <a:pt x="851" y="9011"/>
                    <a:pt x="788" y="8853"/>
                  </a:cubicBezTo>
                  <a:cubicBezTo>
                    <a:pt x="757" y="8759"/>
                    <a:pt x="788" y="8759"/>
                    <a:pt x="788" y="8286"/>
                  </a:cubicBezTo>
                  <a:close/>
                  <a:moveTo>
                    <a:pt x="10145" y="8286"/>
                  </a:moveTo>
                  <a:lnTo>
                    <a:pt x="10145" y="8727"/>
                  </a:lnTo>
                  <a:cubicBezTo>
                    <a:pt x="10145" y="8918"/>
                    <a:pt x="10254" y="9073"/>
                    <a:pt x="10402" y="9137"/>
                  </a:cubicBezTo>
                  <a:lnTo>
                    <a:pt x="9051" y="9137"/>
                  </a:lnTo>
                  <a:cubicBezTo>
                    <a:pt x="9186" y="9073"/>
                    <a:pt x="9294" y="8918"/>
                    <a:pt x="9294" y="8727"/>
                  </a:cubicBezTo>
                  <a:lnTo>
                    <a:pt x="9294" y="8286"/>
                  </a:lnTo>
                  <a:close/>
                  <a:moveTo>
                    <a:pt x="11783" y="8286"/>
                  </a:moveTo>
                  <a:lnTo>
                    <a:pt x="11783" y="8727"/>
                  </a:lnTo>
                  <a:cubicBezTo>
                    <a:pt x="11815" y="8979"/>
                    <a:pt x="11626" y="9137"/>
                    <a:pt x="11374" y="9137"/>
                  </a:cubicBezTo>
                  <a:lnTo>
                    <a:pt x="10720" y="9137"/>
                  </a:lnTo>
                  <a:cubicBezTo>
                    <a:pt x="10874" y="9073"/>
                    <a:pt x="10964" y="8918"/>
                    <a:pt x="10964" y="8727"/>
                  </a:cubicBezTo>
                  <a:lnTo>
                    <a:pt x="10964" y="8286"/>
                  </a:lnTo>
                  <a:close/>
                  <a:moveTo>
                    <a:pt x="2048" y="0"/>
                  </a:moveTo>
                  <a:cubicBezTo>
                    <a:pt x="1387" y="0"/>
                    <a:pt x="788" y="536"/>
                    <a:pt x="820" y="1261"/>
                  </a:cubicBezTo>
                  <a:lnTo>
                    <a:pt x="820" y="7467"/>
                  </a:lnTo>
                  <a:lnTo>
                    <a:pt x="347" y="7467"/>
                  </a:lnTo>
                  <a:cubicBezTo>
                    <a:pt x="158" y="7467"/>
                    <a:pt x="0" y="7625"/>
                    <a:pt x="0" y="7814"/>
                  </a:cubicBezTo>
                  <a:lnTo>
                    <a:pt x="0" y="8696"/>
                  </a:lnTo>
                  <a:cubicBezTo>
                    <a:pt x="0" y="9357"/>
                    <a:pt x="568" y="9956"/>
                    <a:pt x="1229" y="9956"/>
                  </a:cubicBezTo>
                  <a:lnTo>
                    <a:pt x="11437" y="9956"/>
                  </a:lnTo>
                  <a:cubicBezTo>
                    <a:pt x="12098" y="9956"/>
                    <a:pt x="12697" y="9389"/>
                    <a:pt x="12697" y="8696"/>
                  </a:cubicBezTo>
                  <a:lnTo>
                    <a:pt x="12697" y="7877"/>
                  </a:lnTo>
                  <a:cubicBezTo>
                    <a:pt x="12634" y="7656"/>
                    <a:pt x="12445" y="7467"/>
                    <a:pt x="12224" y="7467"/>
                  </a:cubicBezTo>
                  <a:lnTo>
                    <a:pt x="11815" y="7467"/>
                  </a:lnTo>
                  <a:lnTo>
                    <a:pt x="11815" y="1261"/>
                  </a:lnTo>
                  <a:cubicBezTo>
                    <a:pt x="11815" y="567"/>
                    <a:pt x="11279" y="0"/>
                    <a:pt x="105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70" name="Google Shape;2870;p38"/>
            <p:cNvSpPr/>
            <p:nvPr/>
          </p:nvSpPr>
          <p:spPr>
            <a:xfrm>
              <a:off x="-41586600" y="2425550"/>
              <a:ext cx="107450" cy="102925"/>
            </a:xfrm>
            <a:custGeom>
              <a:rect l="l" t="t" r="r" b="b"/>
              <a:pathLst>
                <a:path w="4298" h="4117" extrusionOk="0">
                  <a:moveTo>
                    <a:pt x="1147" y="1037"/>
                  </a:moveTo>
                  <a:lnTo>
                    <a:pt x="2218" y="1384"/>
                  </a:lnTo>
                  <a:lnTo>
                    <a:pt x="1493" y="2108"/>
                  </a:lnTo>
                  <a:lnTo>
                    <a:pt x="1147" y="1037"/>
                  </a:lnTo>
                  <a:close/>
                  <a:moveTo>
                    <a:pt x="466" y="1"/>
                  </a:moveTo>
                  <a:cubicBezTo>
                    <a:pt x="209" y="1"/>
                    <a:pt x="1" y="267"/>
                    <a:pt x="107" y="533"/>
                  </a:cubicBezTo>
                  <a:lnTo>
                    <a:pt x="926" y="3022"/>
                  </a:lnTo>
                  <a:cubicBezTo>
                    <a:pt x="987" y="3184"/>
                    <a:pt x="1164" y="3293"/>
                    <a:pt x="1341" y="3293"/>
                  </a:cubicBezTo>
                  <a:cubicBezTo>
                    <a:pt x="1441" y="3293"/>
                    <a:pt x="1540" y="3259"/>
                    <a:pt x="1619" y="3180"/>
                  </a:cubicBezTo>
                  <a:lnTo>
                    <a:pt x="2155" y="2613"/>
                  </a:lnTo>
                  <a:lnTo>
                    <a:pt x="3541" y="3999"/>
                  </a:lnTo>
                  <a:cubicBezTo>
                    <a:pt x="3620" y="4077"/>
                    <a:pt x="3730" y="4117"/>
                    <a:pt x="3840" y="4117"/>
                  </a:cubicBezTo>
                  <a:cubicBezTo>
                    <a:pt x="3951" y="4117"/>
                    <a:pt x="4061" y="4077"/>
                    <a:pt x="4140" y="3999"/>
                  </a:cubicBezTo>
                  <a:cubicBezTo>
                    <a:pt x="4297" y="3841"/>
                    <a:pt x="4297" y="3558"/>
                    <a:pt x="4140" y="3400"/>
                  </a:cubicBezTo>
                  <a:lnTo>
                    <a:pt x="2722" y="2077"/>
                  </a:lnTo>
                  <a:lnTo>
                    <a:pt x="3258" y="1510"/>
                  </a:lnTo>
                  <a:cubicBezTo>
                    <a:pt x="3510" y="1289"/>
                    <a:pt x="3384" y="911"/>
                    <a:pt x="3100" y="848"/>
                  </a:cubicBezTo>
                  <a:lnTo>
                    <a:pt x="611" y="29"/>
                  </a:lnTo>
                  <a:cubicBezTo>
                    <a:pt x="562" y="10"/>
                    <a:pt x="514" y="1"/>
                    <a:pt x="4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871" name="Google Shape;2871;p38"/>
          <p:cNvSpPr/>
          <p:nvPr/>
        </p:nvSpPr>
        <p:spPr>
          <a:xfrm>
            <a:off x="-5733017" y="3535533"/>
            <a:ext cx="265177" cy="265191"/>
          </a:xfrm>
          <a:custGeom>
            <a:rect l="l" t="t" r="r" b="b"/>
            <a:pathLst>
              <a:path w="12635" h="12681" extrusionOk="0">
                <a:moveTo>
                  <a:pt x="2017" y="865"/>
                </a:moveTo>
                <a:lnTo>
                  <a:pt x="3624" y="1275"/>
                </a:lnTo>
                <a:cubicBezTo>
                  <a:pt x="3655" y="1370"/>
                  <a:pt x="2679" y="4961"/>
                  <a:pt x="2679" y="4961"/>
                </a:cubicBezTo>
                <a:lnTo>
                  <a:pt x="2553" y="5339"/>
                </a:lnTo>
                <a:lnTo>
                  <a:pt x="946" y="4898"/>
                </a:lnTo>
                <a:lnTo>
                  <a:pt x="2017" y="865"/>
                </a:lnTo>
                <a:close/>
                <a:moveTo>
                  <a:pt x="10460" y="4867"/>
                </a:moveTo>
                <a:lnTo>
                  <a:pt x="11689" y="5182"/>
                </a:lnTo>
                <a:lnTo>
                  <a:pt x="11469" y="6001"/>
                </a:lnTo>
                <a:lnTo>
                  <a:pt x="10240" y="5686"/>
                </a:lnTo>
                <a:lnTo>
                  <a:pt x="10460" y="4867"/>
                </a:lnTo>
                <a:close/>
                <a:moveTo>
                  <a:pt x="4159" y="2346"/>
                </a:moveTo>
                <a:lnTo>
                  <a:pt x="9799" y="3858"/>
                </a:lnTo>
                <a:lnTo>
                  <a:pt x="9200" y="6284"/>
                </a:lnTo>
                <a:lnTo>
                  <a:pt x="8381" y="6064"/>
                </a:lnTo>
                <a:cubicBezTo>
                  <a:pt x="8413" y="5465"/>
                  <a:pt x="8161" y="4867"/>
                  <a:pt x="7625" y="4552"/>
                </a:cubicBezTo>
                <a:cubicBezTo>
                  <a:pt x="7341" y="4366"/>
                  <a:pt x="7014" y="4275"/>
                  <a:pt x="6691" y="4275"/>
                </a:cubicBezTo>
                <a:cubicBezTo>
                  <a:pt x="6084" y="4275"/>
                  <a:pt x="5487" y="4596"/>
                  <a:pt x="5199" y="5213"/>
                </a:cubicBezTo>
                <a:cubicBezTo>
                  <a:pt x="4601" y="5056"/>
                  <a:pt x="3529" y="4804"/>
                  <a:pt x="3529" y="4804"/>
                </a:cubicBezTo>
                <a:cubicBezTo>
                  <a:pt x="3624" y="4552"/>
                  <a:pt x="4128" y="2630"/>
                  <a:pt x="4159" y="2346"/>
                </a:cubicBezTo>
                <a:close/>
                <a:moveTo>
                  <a:pt x="6746" y="5106"/>
                </a:moveTo>
                <a:cubicBezTo>
                  <a:pt x="7102" y="5106"/>
                  <a:pt x="7435" y="5355"/>
                  <a:pt x="7562" y="5686"/>
                </a:cubicBezTo>
                <a:cubicBezTo>
                  <a:pt x="7594" y="5906"/>
                  <a:pt x="7594" y="6095"/>
                  <a:pt x="7531" y="6284"/>
                </a:cubicBezTo>
                <a:cubicBezTo>
                  <a:pt x="7368" y="6610"/>
                  <a:pt x="7067" y="6798"/>
                  <a:pt x="6756" y="6798"/>
                </a:cubicBezTo>
                <a:cubicBezTo>
                  <a:pt x="6646" y="6798"/>
                  <a:pt x="6535" y="6775"/>
                  <a:pt x="6428" y="6725"/>
                </a:cubicBezTo>
                <a:cubicBezTo>
                  <a:pt x="6176" y="6631"/>
                  <a:pt x="6018" y="6442"/>
                  <a:pt x="5955" y="6221"/>
                </a:cubicBezTo>
                <a:cubicBezTo>
                  <a:pt x="5798" y="5749"/>
                  <a:pt x="6050" y="5276"/>
                  <a:pt x="6491" y="5150"/>
                </a:cubicBezTo>
                <a:cubicBezTo>
                  <a:pt x="6575" y="5120"/>
                  <a:pt x="6661" y="5106"/>
                  <a:pt x="6746" y="5106"/>
                </a:cubicBezTo>
                <a:close/>
                <a:moveTo>
                  <a:pt x="7531" y="7387"/>
                </a:moveTo>
                <a:lnTo>
                  <a:pt x="8476" y="9277"/>
                </a:lnTo>
                <a:lnTo>
                  <a:pt x="4947" y="9277"/>
                </a:lnTo>
                <a:lnTo>
                  <a:pt x="5955" y="7387"/>
                </a:lnTo>
                <a:cubicBezTo>
                  <a:pt x="6192" y="7529"/>
                  <a:pt x="6451" y="7600"/>
                  <a:pt x="6719" y="7600"/>
                </a:cubicBezTo>
                <a:cubicBezTo>
                  <a:pt x="6987" y="7600"/>
                  <a:pt x="7263" y="7529"/>
                  <a:pt x="7531" y="7387"/>
                </a:cubicBezTo>
                <a:close/>
                <a:moveTo>
                  <a:pt x="1791" y="1"/>
                </a:moveTo>
                <a:cubicBezTo>
                  <a:pt x="1607" y="1"/>
                  <a:pt x="1440" y="138"/>
                  <a:pt x="1387" y="298"/>
                </a:cubicBezTo>
                <a:lnTo>
                  <a:pt x="95" y="5150"/>
                </a:lnTo>
                <a:cubicBezTo>
                  <a:pt x="1" y="5371"/>
                  <a:pt x="158" y="5591"/>
                  <a:pt x="347" y="5654"/>
                </a:cubicBezTo>
                <a:lnTo>
                  <a:pt x="2742" y="6284"/>
                </a:lnTo>
                <a:cubicBezTo>
                  <a:pt x="2773" y="6288"/>
                  <a:pt x="2804" y="6290"/>
                  <a:pt x="2833" y="6290"/>
                </a:cubicBezTo>
                <a:cubicBezTo>
                  <a:pt x="3040" y="6290"/>
                  <a:pt x="3195" y="6194"/>
                  <a:pt x="3277" y="6001"/>
                </a:cubicBezTo>
                <a:lnTo>
                  <a:pt x="3403" y="5623"/>
                </a:lnTo>
                <a:lnTo>
                  <a:pt x="5073" y="6095"/>
                </a:lnTo>
                <a:cubicBezTo>
                  <a:pt x="5073" y="6379"/>
                  <a:pt x="5199" y="6631"/>
                  <a:pt x="5325" y="6883"/>
                </a:cubicBezTo>
                <a:lnTo>
                  <a:pt x="2616" y="12081"/>
                </a:lnTo>
                <a:cubicBezTo>
                  <a:pt x="2490" y="12270"/>
                  <a:pt x="2553" y="12522"/>
                  <a:pt x="2773" y="12617"/>
                </a:cubicBezTo>
                <a:cubicBezTo>
                  <a:pt x="2838" y="12660"/>
                  <a:pt x="2907" y="12681"/>
                  <a:pt x="2974" y="12681"/>
                </a:cubicBezTo>
                <a:cubicBezTo>
                  <a:pt x="3103" y="12681"/>
                  <a:pt x="3226" y="12604"/>
                  <a:pt x="3309" y="12459"/>
                </a:cubicBezTo>
                <a:lnTo>
                  <a:pt x="4538" y="10191"/>
                </a:lnTo>
                <a:cubicBezTo>
                  <a:pt x="4559" y="10201"/>
                  <a:pt x="4538" y="10205"/>
                  <a:pt x="4668" y="10205"/>
                </a:cubicBezTo>
                <a:cubicBezTo>
                  <a:pt x="4930" y="10205"/>
                  <a:pt x="5798" y="10191"/>
                  <a:pt x="8822" y="10191"/>
                </a:cubicBezTo>
                <a:lnTo>
                  <a:pt x="8917" y="10191"/>
                </a:lnTo>
                <a:lnTo>
                  <a:pt x="10082" y="12459"/>
                </a:lnTo>
                <a:cubicBezTo>
                  <a:pt x="10165" y="12604"/>
                  <a:pt x="10289" y="12681"/>
                  <a:pt x="10426" y="12681"/>
                </a:cubicBezTo>
                <a:cubicBezTo>
                  <a:pt x="10498" y="12681"/>
                  <a:pt x="10574" y="12660"/>
                  <a:pt x="10650" y="12617"/>
                </a:cubicBezTo>
                <a:cubicBezTo>
                  <a:pt x="10839" y="12522"/>
                  <a:pt x="10902" y="12270"/>
                  <a:pt x="10807" y="12081"/>
                </a:cubicBezTo>
                <a:lnTo>
                  <a:pt x="8129" y="6914"/>
                </a:lnTo>
                <a:lnTo>
                  <a:pt x="9389" y="7261"/>
                </a:lnTo>
                <a:cubicBezTo>
                  <a:pt x="9428" y="7272"/>
                  <a:pt x="9466" y="7277"/>
                  <a:pt x="9503" y="7277"/>
                </a:cubicBezTo>
                <a:cubicBezTo>
                  <a:pt x="9674" y="7277"/>
                  <a:pt x="9816" y="7164"/>
                  <a:pt x="9893" y="7009"/>
                </a:cubicBezTo>
                <a:lnTo>
                  <a:pt x="10019" y="6599"/>
                </a:lnTo>
                <a:lnTo>
                  <a:pt x="11626" y="7040"/>
                </a:lnTo>
                <a:cubicBezTo>
                  <a:pt x="11660" y="7050"/>
                  <a:pt x="11694" y="7055"/>
                  <a:pt x="11727" y="7055"/>
                </a:cubicBezTo>
                <a:cubicBezTo>
                  <a:pt x="11910" y="7055"/>
                  <a:pt x="12077" y="6917"/>
                  <a:pt x="12130" y="6757"/>
                </a:cubicBezTo>
                <a:lnTo>
                  <a:pt x="12571" y="5150"/>
                </a:lnTo>
                <a:cubicBezTo>
                  <a:pt x="12634" y="4804"/>
                  <a:pt x="12508" y="4583"/>
                  <a:pt x="12288" y="4520"/>
                </a:cubicBezTo>
                <a:lnTo>
                  <a:pt x="10681" y="4079"/>
                </a:lnTo>
                <a:lnTo>
                  <a:pt x="10776" y="3701"/>
                </a:lnTo>
                <a:cubicBezTo>
                  <a:pt x="10839" y="3449"/>
                  <a:pt x="10713" y="3260"/>
                  <a:pt x="10523" y="3165"/>
                </a:cubicBezTo>
                <a:lnTo>
                  <a:pt x="4443" y="1559"/>
                </a:lnTo>
                <a:lnTo>
                  <a:pt x="4569" y="1181"/>
                </a:lnTo>
                <a:cubicBezTo>
                  <a:pt x="4601" y="928"/>
                  <a:pt x="4506" y="739"/>
                  <a:pt x="4285" y="645"/>
                </a:cubicBezTo>
                <a:lnTo>
                  <a:pt x="1891" y="15"/>
                </a:lnTo>
                <a:cubicBezTo>
                  <a:pt x="1857" y="5"/>
                  <a:pt x="1824" y="1"/>
                  <a:pt x="1791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2872" name="Google Shape;2872;p38"/>
          <p:cNvGrpSpPr/>
          <p:nvPr/>
        </p:nvGrpSpPr>
        <p:grpSpPr>
          <a:xfrm>
            <a:off x="1001327" y="3614998"/>
            <a:ext cx="247507" cy="265177"/>
            <a:chOff x="-28461326" y="2701925"/>
            <a:chExt cx="272525" cy="293825"/>
          </a:xfrm>
        </p:grpSpPr>
        <p:sp>
          <p:nvSpPr>
            <p:cNvPr id="2873" name="Google Shape;2873;p38"/>
            <p:cNvSpPr/>
            <p:nvPr/>
          </p:nvSpPr>
          <p:spPr>
            <a:xfrm>
              <a:off x="-28427474" y="2789200"/>
              <a:ext cx="54375" cy="80525"/>
            </a:xfrm>
            <a:custGeom>
              <a:rect l="l" t="t" r="r" b="b"/>
              <a:pathLst>
                <a:path w="2175" h="3221" extrusionOk="0">
                  <a:moveTo>
                    <a:pt x="1805" y="1"/>
                  </a:moveTo>
                  <a:cubicBezTo>
                    <a:pt x="1782" y="1"/>
                    <a:pt x="1758" y="3"/>
                    <a:pt x="1734" y="7"/>
                  </a:cubicBezTo>
                  <a:cubicBezTo>
                    <a:pt x="946" y="164"/>
                    <a:pt x="285" y="826"/>
                    <a:pt x="127" y="1645"/>
                  </a:cubicBezTo>
                  <a:cubicBezTo>
                    <a:pt x="1" y="2275"/>
                    <a:pt x="190" y="2811"/>
                    <a:pt x="348" y="3063"/>
                  </a:cubicBezTo>
                  <a:cubicBezTo>
                    <a:pt x="442" y="3189"/>
                    <a:pt x="537" y="3220"/>
                    <a:pt x="663" y="3220"/>
                  </a:cubicBezTo>
                  <a:cubicBezTo>
                    <a:pt x="694" y="3220"/>
                    <a:pt x="789" y="3220"/>
                    <a:pt x="820" y="3189"/>
                  </a:cubicBezTo>
                  <a:cubicBezTo>
                    <a:pt x="978" y="3126"/>
                    <a:pt x="1072" y="2874"/>
                    <a:pt x="946" y="2716"/>
                  </a:cubicBezTo>
                  <a:cubicBezTo>
                    <a:pt x="820" y="2527"/>
                    <a:pt x="726" y="2181"/>
                    <a:pt x="789" y="1740"/>
                  </a:cubicBezTo>
                  <a:cubicBezTo>
                    <a:pt x="883" y="1173"/>
                    <a:pt x="1356" y="763"/>
                    <a:pt x="1860" y="637"/>
                  </a:cubicBezTo>
                  <a:cubicBezTo>
                    <a:pt x="2049" y="605"/>
                    <a:pt x="2175" y="448"/>
                    <a:pt x="2112" y="227"/>
                  </a:cubicBezTo>
                  <a:cubicBezTo>
                    <a:pt x="2084" y="90"/>
                    <a:pt x="1961" y="1"/>
                    <a:pt x="18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74" name="Google Shape;2874;p38"/>
            <p:cNvSpPr/>
            <p:nvPr/>
          </p:nvSpPr>
          <p:spPr>
            <a:xfrm>
              <a:off x="-28362877" y="2824025"/>
              <a:ext cx="124475" cy="103200"/>
            </a:xfrm>
            <a:custGeom>
              <a:rect l="l" t="t" r="r" b="b"/>
              <a:pathLst>
                <a:path w="4979" h="4128" extrusionOk="0">
                  <a:moveTo>
                    <a:pt x="3434" y="693"/>
                  </a:moveTo>
                  <a:cubicBezTo>
                    <a:pt x="3844" y="693"/>
                    <a:pt x="4159" y="1008"/>
                    <a:pt x="4159" y="1418"/>
                  </a:cubicBezTo>
                  <a:cubicBezTo>
                    <a:pt x="4159" y="1922"/>
                    <a:pt x="3592" y="2394"/>
                    <a:pt x="2741" y="3056"/>
                  </a:cubicBezTo>
                  <a:cubicBezTo>
                    <a:pt x="2615" y="3151"/>
                    <a:pt x="2521" y="3214"/>
                    <a:pt x="2426" y="3340"/>
                  </a:cubicBezTo>
                  <a:cubicBezTo>
                    <a:pt x="2300" y="3245"/>
                    <a:pt x="2174" y="3182"/>
                    <a:pt x="2111" y="3056"/>
                  </a:cubicBezTo>
                  <a:cubicBezTo>
                    <a:pt x="1229" y="2394"/>
                    <a:pt x="694" y="1922"/>
                    <a:pt x="694" y="1418"/>
                  </a:cubicBezTo>
                  <a:cubicBezTo>
                    <a:pt x="694" y="977"/>
                    <a:pt x="1009" y="693"/>
                    <a:pt x="1387" y="693"/>
                  </a:cubicBezTo>
                  <a:cubicBezTo>
                    <a:pt x="1891" y="693"/>
                    <a:pt x="2111" y="1260"/>
                    <a:pt x="2111" y="1292"/>
                  </a:cubicBezTo>
                  <a:cubicBezTo>
                    <a:pt x="2143" y="1449"/>
                    <a:pt x="2269" y="1512"/>
                    <a:pt x="2426" y="1512"/>
                  </a:cubicBezTo>
                  <a:cubicBezTo>
                    <a:pt x="2584" y="1512"/>
                    <a:pt x="2678" y="1418"/>
                    <a:pt x="2741" y="1292"/>
                  </a:cubicBezTo>
                  <a:cubicBezTo>
                    <a:pt x="2741" y="1260"/>
                    <a:pt x="2930" y="693"/>
                    <a:pt x="3434" y="693"/>
                  </a:cubicBezTo>
                  <a:close/>
                  <a:moveTo>
                    <a:pt x="1387" y="0"/>
                  </a:moveTo>
                  <a:cubicBezTo>
                    <a:pt x="599" y="0"/>
                    <a:pt x="0" y="630"/>
                    <a:pt x="0" y="1418"/>
                  </a:cubicBezTo>
                  <a:cubicBezTo>
                    <a:pt x="0" y="2268"/>
                    <a:pt x="725" y="2835"/>
                    <a:pt x="1702" y="3623"/>
                  </a:cubicBezTo>
                  <a:cubicBezTo>
                    <a:pt x="1859" y="3718"/>
                    <a:pt x="2048" y="3875"/>
                    <a:pt x="2269" y="4033"/>
                  </a:cubicBezTo>
                  <a:cubicBezTo>
                    <a:pt x="2332" y="4064"/>
                    <a:pt x="2426" y="4127"/>
                    <a:pt x="2489" y="4127"/>
                  </a:cubicBezTo>
                  <a:cubicBezTo>
                    <a:pt x="2584" y="4127"/>
                    <a:pt x="2647" y="4064"/>
                    <a:pt x="2741" y="4033"/>
                  </a:cubicBezTo>
                  <a:cubicBezTo>
                    <a:pt x="2930" y="3875"/>
                    <a:pt x="3088" y="3718"/>
                    <a:pt x="3277" y="3623"/>
                  </a:cubicBezTo>
                  <a:cubicBezTo>
                    <a:pt x="4254" y="2835"/>
                    <a:pt x="4978" y="2268"/>
                    <a:pt x="4978" y="1418"/>
                  </a:cubicBezTo>
                  <a:cubicBezTo>
                    <a:pt x="4852" y="630"/>
                    <a:pt x="4222" y="0"/>
                    <a:pt x="3434" y="0"/>
                  </a:cubicBezTo>
                  <a:cubicBezTo>
                    <a:pt x="3056" y="0"/>
                    <a:pt x="2647" y="158"/>
                    <a:pt x="2426" y="504"/>
                  </a:cubicBezTo>
                  <a:cubicBezTo>
                    <a:pt x="2143" y="189"/>
                    <a:pt x="1796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75" name="Google Shape;2875;p38"/>
            <p:cNvSpPr/>
            <p:nvPr/>
          </p:nvSpPr>
          <p:spPr>
            <a:xfrm>
              <a:off x="-28461326" y="2701925"/>
              <a:ext cx="272525" cy="293825"/>
            </a:xfrm>
            <a:custGeom>
              <a:rect l="l" t="t" r="r" b="b"/>
              <a:pathLst>
                <a:path w="10901" h="11753" extrusionOk="0">
                  <a:moveTo>
                    <a:pt x="7845" y="2647"/>
                  </a:moveTo>
                  <a:cubicBezTo>
                    <a:pt x="9168" y="2647"/>
                    <a:pt x="10208" y="3781"/>
                    <a:pt x="10208" y="5136"/>
                  </a:cubicBezTo>
                  <a:cubicBezTo>
                    <a:pt x="10208" y="5577"/>
                    <a:pt x="10145" y="5924"/>
                    <a:pt x="9987" y="6239"/>
                  </a:cubicBezTo>
                  <a:lnTo>
                    <a:pt x="8034" y="10303"/>
                  </a:lnTo>
                  <a:cubicBezTo>
                    <a:pt x="7814" y="10807"/>
                    <a:pt x="7341" y="11090"/>
                    <a:pt x="6837" y="11090"/>
                  </a:cubicBezTo>
                  <a:cubicBezTo>
                    <a:pt x="6396" y="11090"/>
                    <a:pt x="6049" y="10901"/>
                    <a:pt x="5766" y="10555"/>
                  </a:cubicBezTo>
                  <a:cubicBezTo>
                    <a:pt x="5703" y="10460"/>
                    <a:pt x="5608" y="10429"/>
                    <a:pt x="5482" y="10429"/>
                  </a:cubicBezTo>
                  <a:cubicBezTo>
                    <a:pt x="5388" y="10429"/>
                    <a:pt x="5293" y="10460"/>
                    <a:pt x="5230" y="10555"/>
                  </a:cubicBezTo>
                  <a:cubicBezTo>
                    <a:pt x="4947" y="10901"/>
                    <a:pt x="4537" y="11090"/>
                    <a:pt x="4159" y="11090"/>
                  </a:cubicBezTo>
                  <a:cubicBezTo>
                    <a:pt x="3655" y="11090"/>
                    <a:pt x="3182" y="10775"/>
                    <a:pt x="2930" y="10303"/>
                  </a:cubicBezTo>
                  <a:lnTo>
                    <a:pt x="1008" y="6239"/>
                  </a:lnTo>
                  <a:cubicBezTo>
                    <a:pt x="851" y="5892"/>
                    <a:pt x="756" y="5546"/>
                    <a:pt x="756" y="5136"/>
                  </a:cubicBezTo>
                  <a:cubicBezTo>
                    <a:pt x="756" y="3781"/>
                    <a:pt x="1828" y="2647"/>
                    <a:pt x="3119" y="2647"/>
                  </a:cubicBezTo>
                  <a:cubicBezTo>
                    <a:pt x="3970" y="2647"/>
                    <a:pt x="4758" y="3120"/>
                    <a:pt x="5167" y="3876"/>
                  </a:cubicBezTo>
                  <a:cubicBezTo>
                    <a:pt x="5262" y="4002"/>
                    <a:pt x="5325" y="4033"/>
                    <a:pt x="5482" y="4033"/>
                  </a:cubicBezTo>
                  <a:cubicBezTo>
                    <a:pt x="5640" y="4033"/>
                    <a:pt x="5734" y="3970"/>
                    <a:pt x="5797" y="3876"/>
                  </a:cubicBezTo>
                  <a:cubicBezTo>
                    <a:pt x="6238" y="3120"/>
                    <a:pt x="7026" y="2647"/>
                    <a:pt x="7845" y="2647"/>
                  </a:cubicBezTo>
                  <a:close/>
                  <a:moveTo>
                    <a:pt x="6774" y="1"/>
                  </a:moveTo>
                  <a:cubicBezTo>
                    <a:pt x="5829" y="1"/>
                    <a:pt x="5104" y="788"/>
                    <a:pt x="5104" y="1734"/>
                  </a:cubicBezTo>
                  <a:lnTo>
                    <a:pt x="5104" y="2773"/>
                  </a:lnTo>
                  <a:cubicBezTo>
                    <a:pt x="4537" y="2301"/>
                    <a:pt x="3844" y="1986"/>
                    <a:pt x="3088" y="1986"/>
                  </a:cubicBezTo>
                  <a:cubicBezTo>
                    <a:pt x="1386" y="1986"/>
                    <a:pt x="0" y="3403"/>
                    <a:pt x="0" y="5136"/>
                  </a:cubicBezTo>
                  <a:cubicBezTo>
                    <a:pt x="0" y="5609"/>
                    <a:pt x="126" y="6081"/>
                    <a:pt x="315" y="6522"/>
                  </a:cubicBezTo>
                  <a:lnTo>
                    <a:pt x="2269" y="10586"/>
                  </a:lnTo>
                  <a:cubicBezTo>
                    <a:pt x="2615" y="11343"/>
                    <a:pt x="3308" y="11752"/>
                    <a:pt x="4096" y="11752"/>
                  </a:cubicBezTo>
                  <a:cubicBezTo>
                    <a:pt x="4632" y="11752"/>
                    <a:pt x="5104" y="11563"/>
                    <a:pt x="5451" y="11248"/>
                  </a:cubicBezTo>
                  <a:cubicBezTo>
                    <a:pt x="5797" y="11563"/>
                    <a:pt x="6270" y="11752"/>
                    <a:pt x="6774" y="11752"/>
                  </a:cubicBezTo>
                  <a:cubicBezTo>
                    <a:pt x="7561" y="11752"/>
                    <a:pt x="8286" y="11280"/>
                    <a:pt x="8633" y="10586"/>
                  </a:cubicBezTo>
                  <a:lnTo>
                    <a:pt x="10554" y="6522"/>
                  </a:lnTo>
                  <a:cubicBezTo>
                    <a:pt x="10775" y="6081"/>
                    <a:pt x="10901" y="5609"/>
                    <a:pt x="10901" y="5136"/>
                  </a:cubicBezTo>
                  <a:cubicBezTo>
                    <a:pt x="10869" y="3466"/>
                    <a:pt x="9515" y="1986"/>
                    <a:pt x="7814" y="1986"/>
                  </a:cubicBezTo>
                  <a:cubicBezTo>
                    <a:pt x="7057" y="1986"/>
                    <a:pt x="6364" y="2269"/>
                    <a:pt x="5797" y="2773"/>
                  </a:cubicBezTo>
                  <a:lnTo>
                    <a:pt x="5797" y="1734"/>
                  </a:lnTo>
                  <a:cubicBezTo>
                    <a:pt x="5797" y="1135"/>
                    <a:pt x="6238" y="694"/>
                    <a:pt x="6774" y="694"/>
                  </a:cubicBezTo>
                  <a:cubicBezTo>
                    <a:pt x="6994" y="694"/>
                    <a:pt x="7152" y="536"/>
                    <a:pt x="7152" y="347"/>
                  </a:cubicBezTo>
                  <a:cubicBezTo>
                    <a:pt x="7152" y="158"/>
                    <a:pt x="6994" y="1"/>
                    <a:pt x="6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2876" name="Google Shape;2876;p38"/>
          <p:cNvGrpSpPr/>
          <p:nvPr/>
        </p:nvGrpSpPr>
        <p:grpSpPr>
          <a:xfrm>
            <a:off x="3136468" y="2751745"/>
            <a:ext cx="229826" cy="265188"/>
            <a:chOff x="-26970351" y="2332550"/>
            <a:chExt cx="259925" cy="295375"/>
          </a:xfrm>
        </p:grpSpPr>
        <p:sp>
          <p:nvSpPr>
            <p:cNvPr id="2877" name="Google Shape;2877;p38"/>
            <p:cNvSpPr/>
            <p:nvPr/>
          </p:nvSpPr>
          <p:spPr>
            <a:xfrm>
              <a:off x="-26970351" y="2332550"/>
              <a:ext cx="259925" cy="295375"/>
            </a:xfrm>
            <a:custGeom>
              <a:rect l="l" t="t" r="r" b="b"/>
              <a:pathLst>
                <a:path w="10397" h="11815" extrusionOk="0">
                  <a:moveTo>
                    <a:pt x="6963" y="662"/>
                  </a:moveTo>
                  <a:cubicBezTo>
                    <a:pt x="7152" y="662"/>
                    <a:pt x="7404" y="693"/>
                    <a:pt x="7593" y="756"/>
                  </a:cubicBezTo>
                  <a:cubicBezTo>
                    <a:pt x="8538" y="977"/>
                    <a:pt x="9294" y="1733"/>
                    <a:pt x="9515" y="2646"/>
                  </a:cubicBezTo>
                  <a:cubicBezTo>
                    <a:pt x="9672" y="3466"/>
                    <a:pt x="9483" y="4285"/>
                    <a:pt x="8979" y="4946"/>
                  </a:cubicBezTo>
                  <a:cubicBezTo>
                    <a:pt x="8475" y="5639"/>
                    <a:pt x="8160" y="6522"/>
                    <a:pt x="8160" y="7467"/>
                  </a:cubicBezTo>
                  <a:lnTo>
                    <a:pt x="8160" y="10208"/>
                  </a:lnTo>
                  <a:cubicBezTo>
                    <a:pt x="8160" y="10712"/>
                    <a:pt x="7719" y="11090"/>
                    <a:pt x="7246" y="11090"/>
                  </a:cubicBezTo>
                  <a:cubicBezTo>
                    <a:pt x="6742" y="11090"/>
                    <a:pt x="6333" y="10680"/>
                    <a:pt x="6333" y="10208"/>
                  </a:cubicBezTo>
                  <a:lnTo>
                    <a:pt x="6333" y="8538"/>
                  </a:lnTo>
                  <a:cubicBezTo>
                    <a:pt x="6333" y="7908"/>
                    <a:pt x="5829" y="7404"/>
                    <a:pt x="5198" y="7404"/>
                  </a:cubicBezTo>
                  <a:cubicBezTo>
                    <a:pt x="4568" y="7404"/>
                    <a:pt x="4064" y="7908"/>
                    <a:pt x="4064" y="8538"/>
                  </a:cubicBezTo>
                  <a:lnTo>
                    <a:pt x="4064" y="10208"/>
                  </a:lnTo>
                  <a:cubicBezTo>
                    <a:pt x="4064" y="10712"/>
                    <a:pt x="3623" y="11090"/>
                    <a:pt x="3151" y="11090"/>
                  </a:cubicBezTo>
                  <a:cubicBezTo>
                    <a:pt x="2647" y="11090"/>
                    <a:pt x="2237" y="10680"/>
                    <a:pt x="2237" y="10208"/>
                  </a:cubicBezTo>
                  <a:lnTo>
                    <a:pt x="2237" y="7467"/>
                  </a:lnTo>
                  <a:cubicBezTo>
                    <a:pt x="2237" y="6522"/>
                    <a:pt x="1953" y="5639"/>
                    <a:pt x="1418" y="4946"/>
                  </a:cubicBezTo>
                  <a:cubicBezTo>
                    <a:pt x="914" y="4285"/>
                    <a:pt x="756" y="3466"/>
                    <a:pt x="945" y="2646"/>
                  </a:cubicBezTo>
                  <a:cubicBezTo>
                    <a:pt x="1166" y="1701"/>
                    <a:pt x="1922" y="945"/>
                    <a:pt x="2867" y="756"/>
                  </a:cubicBezTo>
                  <a:cubicBezTo>
                    <a:pt x="3056" y="693"/>
                    <a:pt x="3308" y="662"/>
                    <a:pt x="3497" y="662"/>
                  </a:cubicBezTo>
                  <a:cubicBezTo>
                    <a:pt x="4064" y="662"/>
                    <a:pt x="4600" y="819"/>
                    <a:pt x="5041" y="1134"/>
                  </a:cubicBezTo>
                  <a:cubicBezTo>
                    <a:pt x="5104" y="1166"/>
                    <a:pt x="5175" y="1181"/>
                    <a:pt x="5242" y="1181"/>
                  </a:cubicBezTo>
                  <a:cubicBezTo>
                    <a:pt x="5309" y="1181"/>
                    <a:pt x="5372" y="1166"/>
                    <a:pt x="5419" y="1134"/>
                  </a:cubicBezTo>
                  <a:cubicBezTo>
                    <a:pt x="5860" y="819"/>
                    <a:pt x="6427" y="662"/>
                    <a:pt x="6963" y="662"/>
                  </a:cubicBezTo>
                  <a:close/>
                  <a:moveTo>
                    <a:pt x="3466" y="0"/>
                  </a:moveTo>
                  <a:cubicBezTo>
                    <a:pt x="3182" y="0"/>
                    <a:pt x="2899" y="32"/>
                    <a:pt x="2678" y="63"/>
                  </a:cubicBezTo>
                  <a:cubicBezTo>
                    <a:pt x="1481" y="347"/>
                    <a:pt x="504" y="1292"/>
                    <a:pt x="221" y="2489"/>
                  </a:cubicBezTo>
                  <a:cubicBezTo>
                    <a:pt x="0" y="3497"/>
                    <a:pt x="189" y="4568"/>
                    <a:pt x="851" y="5387"/>
                  </a:cubicBezTo>
                  <a:cubicBezTo>
                    <a:pt x="1292" y="5954"/>
                    <a:pt x="1544" y="6679"/>
                    <a:pt x="1544" y="7467"/>
                  </a:cubicBezTo>
                  <a:lnTo>
                    <a:pt x="1544" y="10208"/>
                  </a:lnTo>
                  <a:cubicBezTo>
                    <a:pt x="1544" y="11090"/>
                    <a:pt x="2237" y="11814"/>
                    <a:pt x="3151" y="11814"/>
                  </a:cubicBezTo>
                  <a:cubicBezTo>
                    <a:pt x="4064" y="11814"/>
                    <a:pt x="4757" y="11090"/>
                    <a:pt x="4757" y="10208"/>
                  </a:cubicBezTo>
                  <a:lnTo>
                    <a:pt x="4757" y="8538"/>
                  </a:lnTo>
                  <a:cubicBezTo>
                    <a:pt x="4757" y="8317"/>
                    <a:pt x="4946" y="8065"/>
                    <a:pt x="5230" y="8065"/>
                  </a:cubicBezTo>
                  <a:cubicBezTo>
                    <a:pt x="5482" y="8065"/>
                    <a:pt x="5703" y="8254"/>
                    <a:pt x="5703" y="8538"/>
                  </a:cubicBezTo>
                  <a:lnTo>
                    <a:pt x="5703" y="10208"/>
                  </a:lnTo>
                  <a:cubicBezTo>
                    <a:pt x="5703" y="11090"/>
                    <a:pt x="6427" y="11814"/>
                    <a:pt x="7309" y="11814"/>
                  </a:cubicBezTo>
                  <a:cubicBezTo>
                    <a:pt x="8223" y="11814"/>
                    <a:pt x="8948" y="11090"/>
                    <a:pt x="8948" y="10208"/>
                  </a:cubicBezTo>
                  <a:lnTo>
                    <a:pt x="8948" y="7467"/>
                  </a:lnTo>
                  <a:cubicBezTo>
                    <a:pt x="8948" y="6679"/>
                    <a:pt x="9168" y="5954"/>
                    <a:pt x="9609" y="5387"/>
                  </a:cubicBezTo>
                  <a:cubicBezTo>
                    <a:pt x="10145" y="4568"/>
                    <a:pt x="10397" y="3497"/>
                    <a:pt x="10145" y="2489"/>
                  </a:cubicBezTo>
                  <a:cubicBezTo>
                    <a:pt x="9893" y="1292"/>
                    <a:pt x="8885" y="347"/>
                    <a:pt x="7719" y="63"/>
                  </a:cubicBezTo>
                  <a:cubicBezTo>
                    <a:pt x="7435" y="0"/>
                    <a:pt x="7152" y="0"/>
                    <a:pt x="6931" y="0"/>
                  </a:cubicBezTo>
                  <a:cubicBezTo>
                    <a:pt x="6333" y="0"/>
                    <a:pt x="5703" y="158"/>
                    <a:pt x="5198" y="473"/>
                  </a:cubicBezTo>
                  <a:cubicBezTo>
                    <a:pt x="4694" y="158"/>
                    <a:pt x="4064" y="0"/>
                    <a:pt x="34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878" name="Google Shape;2878;p38"/>
            <p:cNvSpPr/>
            <p:nvPr/>
          </p:nvSpPr>
          <p:spPr>
            <a:xfrm>
              <a:off x="-26831723" y="2365650"/>
              <a:ext cx="82700" cy="81900"/>
            </a:xfrm>
            <a:custGeom>
              <a:rect l="l" t="t" r="r" b="b"/>
              <a:pathLst>
                <a:path w="3307" h="3276" extrusionOk="0">
                  <a:moveTo>
                    <a:pt x="1335" y="0"/>
                  </a:moveTo>
                  <a:cubicBezTo>
                    <a:pt x="937" y="0"/>
                    <a:pt x="544" y="121"/>
                    <a:pt x="189" y="377"/>
                  </a:cubicBezTo>
                  <a:cubicBezTo>
                    <a:pt x="32" y="472"/>
                    <a:pt x="0" y="692"/>
                    <a:pt x="126" y="818"/>
                  </a:cubicBezTo>
                  <a:cubicBezTo>
                    <a:pt x="202" y="932"/>
                    <a:pt x="300" y="989"/>
                    <a:pt x="401" y="989"/>
                  </a:cubicBezTo>
                  <a:cubicBezTo>
                    <a:pt x="468" y="989"/>
                    <a:pt x="536" y="963"/>
                    <a:pt x="599" y="913"/>
                  </a:cubicBezTo>
                  <a:cubicBezTo>
                    <a:pt x="818" y="753"/>
                    <a:pt x="1075" y="669"/>
                    <a:pt x="1331" y="669"/>
                  </a:cubicBezTo>
                  <a:cubicBezTo>
                    <a:pt x="1479" y="669"/>
                    <a:pt x="1626" y="698"/>
                    <a:pt x="1764" y="755"/>
                  </a:cubicBezTo>
                  <a:cubicBezTo>
                    <a:pt x="2174" y="913"/>
                    <a:pt x="2457" y="1196"/>
                    <a:pt x="2520" y="1574"/>
                  </a:cubicBezTo>
                  <a:cubicBezTo>
                    <a:pt x="2646" y="1984"/>
                    <a:pt x="2520" y="2394"/>
                    <a:pt x="2300" y="2709"/>
                  </a:cubicBezTo>
                  <a:cubicBezTo>
                    <a:pt x="2174" y="2866"/>
                    <a:pt x="2205" y="3087"/>
                    <a:pt x="2331" y="3181"/>
                  </a:cubicBezTo>
                  <a:cubicBezTo>
                    <a:pt x="2394" y="3244"/>
                    <a:pt x="2489" y="3276"/>
                    <a:pt x="2520" y="3276"/>
                  </a:cubicBezTo>
                  <a:cubicBezTo>
                    <a:pt x="2646" y="3276"/>
                    <a:pt x="2709" y="3244"/>
                    <a:pt x="2804" y="3150"/>
                  </a:cubicBezTo>
                  <a:cubicBezTo>
                    <a:pt x="3182" y="2677"/>
                    <a:pt x="3308" y="2047"/>
                    <a:pt x="3151" y="1417"/>
                  </a:cubicBezTo>
                  <a:cubicBezTo>
                    <a:pt x="3119" y="818"/>
                    <a:pt x="2646" y="377"/>
                    <a:pt x="2048" y="125"/>
                  </a:cubicBezTo>
                  <a:cubicBezTo>
                    <a:pt x="1813" y="43"/>
                    <a:pt x="1573" y="0"/>
                    <a:pt x="1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879" name="Google Shape;2879;p38"/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880" name="Google Shape;2880;p38">
            <a:hlinkClick action="ppaction://hlinkshowjump?jump=next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2884"/>
        <p:cNvGrpSpPr/>
        <p:nvPr/>
      </p:nvGrpSpPr>
      <p:grpSpPr>
        <a:xfrm>
          <a:off x="0" y="0"/>
          <a:ext cx="0" cy="0"/>
        </a:xfrm>
      </p:grpSpPr>
      <p:sp>
        <p:nvSpPr>
          <p:cNvPr id="2885" name="Google Shape;2885;p39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886" name="Google Shape;2886;p39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887" name="Google Shape;2887;p39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888" name="Google Shape;2888;p39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889" name="Google Shape;2889;p39">
            <a:hlinkClick r:id="rId4" action="ppaction://hlinksldjump?num=9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890" name="Google Shape;2890;p39">
            <a:hlinkClick r:id="rId4" action="ppaction://hlinksldjump?num=9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891" name="Google Shape;2891;p39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892" name="Google Shape;2892;p39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893" name="Google Shape;2893;p39"/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894" name="Google Shape;2894;p39"/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895" name="Google Shape;2895;p39"/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896" name="Google Shape;2896;p39"/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897" name="Google Shape;2897;p39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898" name="Google Shape;2898;p39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899" name="Google Shape;2899;p39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00" name="Google Shape;2900;p39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01" name="Google Shape;2901;p39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02" name="Google Shape;2902;p39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03" name="Google Shape;2903;p39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04" name="Google Shape;2904;p39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05" name="Google Shape;2905;p39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06" name="Google Shape;2906;p39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07" name="Google Shape;2907;p39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08" name="Google Shape;2908;p39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09" name="Google Shape;2909;p39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10" name="Google Shape;2910;p39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911" name="Google Shape;2911;p39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2912" name="Google Shape;2912;p39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13" name="Google Shape;2913;p39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14" name="Google Shape;2914;p39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15" name="Google Shape;2915;p39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16" name="Google Shape;2916;p39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17" name="Google Shape;2917;p39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18" name="Google Shape;2918;p39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19" name="Google Shape;2919;p39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20" name="Google Shape;2920;p39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21" name="Google Shape;2921;p39">
              <a:hlinkClick r:id="rId4" action="ppaction://hlinksldjump?num=9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922" name="Google Shape;2922;p39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23" name="Google Shape;2923;p39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924" name="Google Shape;2924;p39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2925" name="Google Shape;2925;p39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26" name="Google Shape;2926;p39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27" name="Google Shape;2927;p39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928" name="Google Shape;2928;p39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29" name="Google Shape;2929;p39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930" name="Google Shape;2930;p39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2931" name="Google Shape;2931;p39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32" name="Google Shape;2932;p39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933" name="Google Shape;2933;p39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34" name="Google Shape;2934;p39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935" name="Google Shape;2935;p39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2936" name="Google Shape;2936;p39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37" name="Google Shape;2937;p39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938" name="Google Shape;2938;p39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39" name="Google Shape;2939;p39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940" name="Google Shape;2940;p39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2941" name="Google Shape;2941;p39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42" name="Google Shape;2942;p39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43" name="Google Shape;2943;p39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44" name="Google Shape;2944;p39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45" name="Google Shape;2945;p39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46" name="Google Shape;2946;p39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2947" name="Google Shape;2947;p39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2948" name="Google Shape;2948;p39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49" name="Google Shape;2949;p39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50" name="Google Shape;2950;p39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2951" name="Google Shape;2951;p39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2952" name="Google Shape;2952;p39"/>
          <p:cNvGraphicFramePr>
            <a:graphicFrameLocks noGrp="1"/>
          </p:cNvGraphicFramePr>
          <p:nvPr/>
        </p:nvGraphicFramePr>
        <p:xfrm>
          <a:off x="594700" y="1646771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9341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Hour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4150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 AM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French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 AM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Gym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Art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Soccer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History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Math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English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Baseball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02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Art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Math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953" name="Google Shape;2953;p39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Schedule: March, week 2</a:t>
            </a:r>
            <a:endParaRPr/>
          </a:p>
        </p:txBody>
      </p:sp>
      <p:sp>
        <p:nvSpPr>
          <p:cNvPr id="2954" name="Google Shape;2954;p39">
            <a:hlinkClick action="ppaction://hlinkshowjump?jump=nextslide"/>
          </p:cNvPr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55" name="Google Shape;2955;p39">
            <a:hlinkClick action="ppaction://hlinkshowjump?jump=previous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Monthly Planner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2959"/>
        <p:cNvGrpSpPr/>
        <p:nvPr/>
      </p:nvGrpSpPr>
      <p:grpSpPr>
        <a:xfrm>
          <a:off x="0" y="0"/>
          <a:ext cx="0" cy="0"/>
        </a:xfrm>
      </p:grpSpPr>
      <p:sp>
        <p:nvSpPr>
          <p:cNvPr id="2960" name="Google Shape;2960;p40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61" name="Google Shape;2961;p40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62" name="Google Shape;2962;p40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63" name="Google Shape;2963;p40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64" name="Google Shape;2964;p40">
            <a:hlinkClick r:id="rId4" action="ppaction://hlinksldjump?num=10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65" name="Google Shape;2965;p40">
            <a:hlinkClick r:id="rId4" action="ppaction://hlinksldjump?num=10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66" name="Google Shape;2966;p40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67" name="Google Shape;2967;p40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68" name="Google Shape;2968;p40"/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69" name="Google Shape;2969;p40"/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70" name="Google Shape;2970;p40"/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71" name="Google Shape;2971;p40"/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72" name="Google Shape;2972;p40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73" name="Google Shape;2973;p40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74" name="Google Shape;2974;p40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75" name="Google Shape;2975;p40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76" name="Google Shape;2976;p40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77" name="Google Shape;2977;p40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78" name="Google Shape;2978;p40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79" name="Google Shape;2979;p40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80" name="Google Shape;2980;p40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81" name="Google Shape;2981;p40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82" name="Google Shape;2982;p40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83" name="Google Shape;2983;p40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984" name="Google Shape;2984;p40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85" name="Google Shape;2985;p40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986" name="Google Shape;2986;p40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2987" name="Google Shape;2987;p40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88" name="Google Shape;2988;p40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89" name="Google Shape;2989;p40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90" name="Google Shape;2990;p40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91" name="Google Shape;2991;p40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92" name="Google Shape;2992;p40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93" name="Google Shape;2993;p40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94" name="Google Shape;2994;p40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95" name="Google Shape;2995;p40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96" name="Google Shape;2996;p40">
              <a:hlinkClick r:id="rId4" action="ppaction://hlinksldjump?num=10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2997" name="Google Shape;2997;p40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2998" name="Google Shape;2998;p40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2999" name="Google Shape;2999;p40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3000" name="Google Shape;3000;p40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001" name="Google Shape;3001;p40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002" name="Google Shape;3002;p40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003" name="Google Shape;3003;p40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004" name="Google Shape;3004;p40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005" name="Google Shape;3005;p40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3006" name="Google Shape;3006;p40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007" name="Google Shape;3007;p40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008" name="Google Shape;3008;p40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009" name="Google Shape;3009;p40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010" name="Google Shape;3010;p40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3011" name="Google Shape;3011;p40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12" name="Google Shape;3012;p40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013" name="Google Shape;3013;p40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014" name="Google Shape;3014;p40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015" name="Google Shape;3015;p40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3016" name="Google Shape;3016;p40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17" name="Google Shape;3017;p40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18" name="Google Shape;3018;p40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19" name="Google Shape;3019;p40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20" name="Google Shape;3020;p40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21" name="Google Shape;3021;p40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22" name="Google Shape;3022;p40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023" name="Google Shape;3023;p40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024" name="Google Shape;3024;p40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025" name="Google Shape;3025;p40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3026" name="Google Shape;3026;p40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027" name="Google Shape;3027;p40"/>
          <p:cNvSpPr txBox="1"/>
          <p:nvPr/>
        </p:nvSpPr>
        <p:spPr>
          <a:xfrm>
            <a:off x="592953" y="1062900"/>
            <a:ext cx="4580700" cy="5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 sz="2700">
              <a:solidFill>
                <a:schemeClr val="accent2"/>
              </a:solidFill>
              <a:latin typeface="Pacifico"/>
              <a:ea typeface="Pacifico"/>
              <a:cs typeface="Pacifico"/>
              <a:sym typeface="Pacifico"/>
            </a:endParaRPr>
          </a:p>
        </p:txBody>
      </p:sp>
      <p:sp>
        <p:nvSpPr>
          <p:cNvPr id="3028" name="Google Shape;3028;p40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2864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To-do list: March 2021</a:t>
            </a:r>
            <a:endParaRPr/>
          </a:p>
        </p:txBody>
      </p:sp>
      <p:sp>
        <p:nvSpPr>
          <p:cNvPr id="3029" name="Google Shape;3029;p40">
            <a:hlinkClick r:id="rId5" action="ppaction://hlinksldjump?num=8"/>
          </p:cNvPr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Monthly Planner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030" name="Google Shape;3030;p40">
            <a:hlinkClick action="ppaction://hlinkshowjump?jump=previous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031" name="Google Shape;3031;p40"/>
          <p:cNvGrpSpPr/>
          <p:nvPr/>
        </p:nvGrpSpPr>
        <p:grpSpPr>
          <a:xfrm>
            <a:off x="792493" y="1635409"/>
            <a:ext cx="2260568" cy="2697409"/>
            <a:chOff x="1658650" y="544500"/>
            <a:chExt cx="1335875" cy="1594025"/>
          </a:xfrm>
        </p:grpSpPr>
        <p:sp>
          <p:nvSpPr>
            <p:cNvPr id="3032" name="Google Shape;3032;p40"/>
            <p:cNvSpPr/>
            <p:nvPr/>
          </p:nvSpPr>
          <p:spPr>
            <a:xfrm>
              <a:off x="1658650" y="629325"/>
              <a:ext cx="1335875" cy="1509200"/>
            </a:xfrm>
            <a:custGeom>
              <a:rect l="l" t="t" r="r" b="b"/>
              <a:pathLst>
                <a:path w="53435" h="60368" extrusionOk="0">
                  <a:moveTo>
                    <a:pt x="26429" y="0"/>
                  </a:moveTo>
                  <a:cubicBezTo>
                    <a:pt x="21254" y="0"/>
                    <a:pt x="15956" y="91"/>
                    <a:pt x="11179" y="342"/>
                  </a:cubicBezTo>
                  <a:cubicBezTo>
                    <a:pt x="8497" y="467"/>
                    <a:pt x="6292" y="2447"/>
                    <a:pt x="5891" y="5079"/>
                  </a:cubicBezTo>
                  <a:cubicBezTo>
                    <a:pt x="4612" y="12999"/>
                    <a:pt x="2006" y="30894"/>
                    <a:pt x="252" y="54302"/>
                  </a:cubicBezTo>
                  <a:cubicBezTo>
                    <a:pt x="1" y="57585"/>
                    <a:pt x="2607" y="60367"/>
                    <a:pt x="5891" y="60367"/>
                  </a:cubicBezTo>
                  <a:lnTo>
                    <a:pt x="47395" y="60367"/>
                  </a:lnTo>
                  <a:cubicBezTo>
                    <a:pt x="50477" y="60367"/>
                    <a:pt x="52984" y="57886"/>
                    <a:pt x="53034" y="54804"/>
                  </a:cubicBezTo>
                  <a:cubicBezTo>
                    <a:pt x="53184" y="44728"/>
                    <a:pt x="53435" y="22924"/>
                    <a:pt x="53084" y="5931"/>
                  </a:cubicBezTo>
                  <a:cubicBezTo>
                    <a:pt x="53034" y="2949"/>
                    <a:pt x="50628" y="518"/>
                    <a:pt x="47645" y="417"/>
                  </a:cubicBezTo>
                  <a:cubicBezTo>
                    <a:pt x="42637" y="232"/>
                    <a:pt x="34690" y="0"/>
                    <a:pt x="26429" y="0"/>
                  </a:cubicBezTo>
                  <a:close/>
                </a:path>
              </a:pathLst>
            </a:custGeom>
            <a:solidFill>
              <a:srgbClr val="FF969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33" name="Google Shape;3033;p40"/>
            <p:cNvSpPr/>
            <p:nvPr/>
          </p:nvSpPr>
          <p:spPr>
            <a:xfrm>
              <a:off x="2790250" y="1607225"/>
              <a:ext cx="133850" cy="124500"/>
            </a:xfrm>
            <a:custGeom>
              <a:rect l="l" t="t" r="r" b="b"/>
              <a:pathLst>
                <a:path w="5354" h="4980" extrusionOk="0">
                  <a:moveTo>
                    <a:pt x="1736" y="0"/>
                  </a:moveTo>
                  <a:cubicBezTo>
                    <a:pt x="1506" y="0"/>
                    <a:pt x="1280" y="71"/>
                    <a:pt x="1103" y="224"/>
                  </a:cubicBezTo>
                  <a:cubicBezTo>
                    <a:pt x="0" y="1176"/>
                    <a:pt x="1479" y="4234"/>
                    <a:pt x="2507" y="4785"/>
                  </a:cubicBezTo>
                  <a:cubicBezTo>
                    <a:pt x="2746" y="4920"/>
                    <a:pt x="2972" y="4980"/>
                    <a:pt x="3185" y="4980"/>
                  </a:cubicBezTo>
                  <a:cubicBezTo>
                    <a:pt x="4555" y="4980"/>
                    <a:pt x="5354" y="2487"/>
                    <a:pt x="5289" y="1402"/>
                  </a:cubicBezTo>
                  <a:cubicBezTo>
                    <a:pt x="5263" y="1176"/>
                    <a:pt x="5238" y="951"/>
                    <a:pt x="5113" y="750"/>
                  </a:cubicBezTo>
                  <a:cubicBezTo>
                    <a:pt x="5013" y="550"/>
                    <a:pt x="4787" y="399"/>
                    <a:pt x="4562" y="399"/>
                  </a:cubicBezTo>
                  <a:cubicBezTo>
                    <a:pt x="4211" y="399"/>
                    <a:pt x="3960" y="775"/>
                    <a:pt x="3810" y="1101"/>
                  </a:cubicBezTo>
                  <a:cubicBezTo>
                    <a:pt x="3484" y="1728"/>
                    <a:pt x="3158" y="2354"/>
                    <a:pt x="2857" y="2981"/>
                  </a:cubicBezTo>
                  <a:cubicBezTo>
                    <a:pt x="2958" y="2504"/>
                    <a:pt x="3058" y="2028"/>
                    <a:pt x="3033" y="1552"/>
                  </a:cubicBezTo>
                  <a:cubicBezTo>
                    <a:pt x="3008" y="1051"/>
                    <a:pt x="2832" y="575"/>
                    <a:pt x="2456" y="249"/>
                  </a:cubicBezTo>
                  <a:cubicBezTo>
                    <a:pt x="2257" y="89"/>
                    <a:pt x="1995" y="0"/>
                    <a:pt x="1736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34" name="Google Shape;3034;p40"/>
            <p:cNvSpPr/>
            <p:nvPr/>
          </p:nvSpPr>
          <p:spPr>
            <a:xfrm>
              <a:off x="2688125" y="1883550"/>
              <a:ext cx="133850" cy="124325"/>
            </a:xfrm>
            <a:custGeom>
              <a:rect l="l" t="t" r="r" b="b"/>
              <a:pathLst>
                <a:path w="5354" h="4973" extrusionOk="0">
                  <a:moveTo>
                    <a:pt x="1740" y="0"/>
                  </a:moveTo>
                  <a:cubicBezTo>
                    <a:pt x="1513" y="0"/>
                    <a:pt x="1293" y="70"/>
                    <a:pt x="1128" y="223"/>
                  </a:cubicBezTo>
                  <a:cubicBezTo>
                    <a:pt x="0" y="1176"/>
                    <a:pt x="1504" y="4208"/>
                    <a:pt x="2531" y="4785"/>
                  </a:cubicBezTo>
                  <a:cubicBezTo>
                    <a:pt x="2764" y="4914"/>
                    <a:pt x="2984" y="4972"/>
                    <a:pt x="3191" y="4972"/>
                  </a:cubicBezTo>
                  <a:cubicBezTo>
                    <a:pt x="4551" y="4972"/>
                    <a:pt x="5354" y="2489"/>
                    <a:pt x="5288" y="1401"/>
                  </a:cubicBezTo>
                  <a:cubicBezTo>
                    <a:pt x="5263" y="1176"/>
                    <a:pt x="5238" y="925"/>
                    <a:pt x="5113" y="750"/>
                  </a:cubicBezTo>
                  <a:cubicBezTo>
                    <a:pt x="5013" y="549"/>
                    <a:pt x="4812" y="399"/>
                    <a:pt x="4587" y="399"/>
                  </a:cubicBezTo>
                  <a:cubicBezTo>
                    <a:pt x="4211" y="399"/>
                    <a:pt x="3985" y="775"/>
                    <a:pt x="3810" y="1101"/>
                  </a:cubicBezTo>
                  <a:cubicBezTo>
                    <a:pt x="3484" y="1727"/>
                    <a:pt x="3183" y="2354"/>
                    <a:pt x="2857" y="2980"/>
                  </a:cubicBezTo>
                  <a:cubicBezTo>
                    <a:pt x="2957" y="2504"/>
                    <a:pt x="3083" y="2028"/>
                    <a:pt x="3033" y="1527"/>
                  </a:cubicBezTo>
                  <a:cubicBezTo>
                    <a:pt x="3008" y="1051"/>
                    <a:pt x="2832" y="549"/>
                    <a:pt x="2456" y="249"/>
                  </a:cubicBezTo>
                  <a:cubicBezTo>
                    <a:pt x="2257" y="89"/>
                    <a:pt x="1995" y="0"/>
                    <a:pt x="1740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35" name="Google Shape;3035;p40"/>
            <p:cNvSpPr/>
            <p:nvPr/>
          </p:nvSpPr>
          <p:spPr>
            <a:xfrm>
              <a:off x="2774575" y="856400"/>
              <a:ext cx="90875" cy="92725"/>
            </a:xfrm>
            <a:custGeom>
              <a:rect l="l" t="t" r="r" b="b"/>
              <a:pathLst>
                <a:path w="3635" h="3709" extrusionOk="0">
                  <a:moveTo>
                    <a:pt x="860" y="0"/>
                  </a:moveTo>
                  <a:cubicBezTo>
                    <a:pt x="833" y="0"/>
                    <a:pt x="805" y="2"/>
                    <a:pt x="778" y="6"/>
                  </a:cubicBezTo>
                  <a:cubicBezTo>
                    <a:pt x="402" y="31"/>
                    <a:pt x="126" y="382"/>
                    <a:pt x="76" y="733"/>
                  </a:cubicBezTo>
                  <a:cubicBezTo>
                    <a:pt x="1" y="1084"/>
                    <a:pt x="76" y="1460"/>
                    <a:pt x="201" y="1785"/>
                  </a:cubicBezTo>
                  <a:cubicBezTo>
                    <a:pt x="352" y="2312"/>
                    <a:pt x="652" y="3339"/>
                    <a:pt x="1179" y="3640"/>
                  </a:cubicBezTo>
                  <a:cubicBezTo>
                    <a:pt x="1266" y="3688"/>
                    <a:pt x="1358" y="3709"/>
                    <a:pt x="1454" y="3709"/>
                  </a:cubicBezTo>
                  <a:cubicBezTo>
                    <a:pt x="1912" y="3709"/>
                    <a:pt x="2442" y="3237"/>
                    <a:pt x="2733" y="2988"/>
                  </a:cubicBezTo>
                  <a:cubicBezTo>
                    <a:pt x="3209" y="2537"/>
                    <a:pt x="3610" y="1936"/>
                    <a:pt x="3635" y="1284"/>
                  </a:cubicBezTo>
                  <a:cubicBezTo>
                    <a:pt x="3635" y="908"/>
                    <a:pt x="3510" y="507"/>
                    <a:pt x="3184" y="332"/>
                  </a:cubicBezTo>
                  <a:cubicBezTo>
                    <a:pt x="3096" y="294"/>
                    <a:pt x="3004" y="277"/>
                    <a:pt x="2910" y="277"/>
                  </a:cubicBezTo>
                  <a:cubicBezTo>
                    <a:pt x="2631" y="277"/>
                    <a:pt x="2344" y="432"/>
                    <a:pt x="2156" y="658"/>
                  </a:cubicBezTo>
                  <a:cubicBezTo>
                    <a:pt x="1931" y="958"/>
                    <a:pt x="1830" y="1334"/>
                    <a:pt x="1755" y="1710"/>
                  </a:cubicBezTo>
                  <a:cubicBezTo>
                    <a:pt x="1755" y="1334"/>
                    <a:pt x="1780" y="958"/>
                    <a:pt x="1630" y="607"/>
                  </a:cubicBezTo>
                  <a:cubicBezTo>
                    <a:pt x="1491" y="282"/>
                    <a:pt x="1201" y="0"/>
                    <a:pt x="860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36" name="Google Shape;3036;p40"/>
            <p:cNvSpPr/>
            <p:nvPr/>
          </p:nvSpPr>
          <p:spPr>
            <a:xfrm>
              <a:off x="2264550" y="1976900"/>
              <a:ext cx="133875" cy="124325"/>
            </a:xfrm>
            <a:custGeom>
              <a:rect l="l" t="t" r="r" b="b"/>
              <a:pathLst>
                <a:path w="5355" h="4973" extrusionOk="0">
                  <a:moveTo>
                    <a:pt x="1736" y="1"/>
                  </a:moveTo>
                  <a:cubicBezTo>
                    <a:pt x="1507" y="1"/>
                    <a:pt x="1280" y="71"/>
                    <a:pt x="1103" y="224"/>
                  </a:cubicBezTo>
                  <a:cubicBezTo>
                    <a:pt x="1" y="1176"/>
                    <a:pt x="1479" y="4209"/>
                    <a:pt x="2507" y="4785"/>
                  </a:cubicBezTo>
                  <a:cubicBezTo>
                    <a:pt x="2742" y="4915"/>
                    <a:pt x="2966" y="4972"/>
                    <a:pt x="3176" y="4972"/>
                  </a:cubicBezTo>
                  <a:cubicBezTo>
                    <a:pt x="4551" y="4972"/>
                    <a:pt x="5354" y="2489"/>
                    <a:pt x="5289" y="1402"/>
                  </a:cubicBezTo>
                  <a:cubicBezTo>
                    <a:pt x="5264" y="1176"/>
                    <a:pt x="5239" y="951"/>
                    <a:pt x="5113" y="750"/>
                  </a:cubicBezTo>
                  <a:cubicBezTo>
                    <a:pt x="5013" y="550"/>
                    <a:pt x="4788" y="399"/>
                    <a:pt x="4562" y="399"/>
                  </a:cubicBezTo>
                  <a:cubicBezTo>
                    <a:pt x="4211" y="399"/>
                    <a:pt x="3961" y="775"/>
                    <a:pt x="3810" y="1101"/>
                  </a:cubicBezTo>
                  <a:cubicBezTo>
                    <a:pt x="3484" y="1728"/>
                    <a:pt x="3159" y="2354"/>
                    <a:pt x="2858" y="2981"/>
                  </a:cubicBezTo>
                  <a:cubicBezTo>
                    <a:pt x="2958" y="2505"/>
                    <a:pt x="3058" y="2028"/>
                    <a:pt x="3033" y="1527"/>
                  </a:cubicBezTo>
                  <a:cubicBezTo>
                    <a:pt x="3008" y="1051"/>
                    <a:pt x="2833" y="550"/>
                    <a:pt x="2457" y="249"/>
                  </a:cubicBezTo>
                  <a:cubicBezTo>
                    <a:pt x="2258" y="90"/>
                    <a:pt x="1995" y="1"/>
                    <a:pt x="1736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37" name="Google Shape;3037;p40"/>
            <p:cNvSpPr/>
            <p:nvPr/>
          </p:nvSpPr>
          <p:spPr>
            <a:xfrm>
              <a:off x="2843500" y="1308250"/>
              <a:ext cx="91500" cy="92625"/>
            </a:xfrm>
            <a:custGeom>
              <a:rect l="l" t="t" r="r" b="b"/>
              <a:pathLst>
                <a:path w="3660" h="3705" extrusionOk="0">
                  <a:moveTo>
                    <a:pt x="825" y="1"/>
                  </a:moveTo>
                  <a:cubicBezTo>
                    <a:pt x="809" y="1"/>
                    <a:pt x="794" y="1"/>
                    <a:pt x="778" y="2"/>
                  </a:cubicBezTo>
                  <a:cubicBezTo>
                    <a:pt x="427" y="27"/>
                    <a:pt x="151" y="378"/>
                    <a:pt x="76" y="729"/>
                  </a:cubicBezTo>
                  <a:cubicBezTo>
                    <a:pt x="1" y="1080"/>
                    <a:pt x="101" y="1456"/>
                    <a:pt x="201" y="1782"/>
                  </a:cubicBezTo>
                  <a:cubicBezTo>
                    <a:pt x="377" y="2308"/>
                    <a:pt x="677" y="3336"/>
                    <a:pt x="1179" y="3636"/>
                  </a:cubicBezTo>
                  <a:cubicBezTo>
                    <a:pt x="1270" y="3684"/>
                    <a:pt x="1365" y="3705"/>
                    <a:pt x="1463" y="3705"/>
                  </a:cubicBezTo>
                  <a:cubicBezTo>
                    <a:pt x="1930" y="3705"/>
                    <a:pt x="2442" y="3233"/>
                    <a:pt x="2732" y="2985"/>
                  </a:cubicBezTo>
                  <a:cubicBezTo>
                    <a:pt x="3234" y="2534"/>
                    <a:pt x="3610" y="1932"/>
                    <a:pt x="3635" y="1280"/>
                  </a:cubicBezTo>
                  <a:cubicBezTo>
                    <a:pt x="3660" y="905"/>
                    <a:pt x="3535" y="504"/>
                    <a:pt x="3184" y="328"/>
                  </a:cubicBezTo>
                  <a:cubicBezTo>
                    <a:pt x="3096" y="290"/>
                    <a:pt x="3003" y="273"/>
                    <a:pt x="2911" y="273"/>
                  </a:cubicBezTo>
                  <a:cubicBezTo>
                    <a:pt x="2632" y="273"/>
                    <a:pt x="2350" y="428"/>
                    <a:pt x="2181" y="654"/>
                  </a:cubicBezTo>
                  <a:cubicBezTo>
                    <a:pt x="1930" y="955"/>
                    <a:pt x="1855" y="1331"/>
                    <a:pt x="1755" y="1707"/>
                  </a:cubicBezTo>
                  <a:cubicBezTo>
                    <a:pt x="1780" y="1331"/>
                    <a:pt x="1780" y="955"/>
                    <a:pt x="1655" y="604"/>
                  </a:cubicBezTo>
                  <a:cubicBezTo>
                    <a:pt x="1511" y="268"/>
                    <a:pt x="1183" y="1"/>
                    <a:pt x="825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38" name="Google Shape;3038;p40"/>
            <p:cNvSpPr/>
            <p:nvPr/>
          </p:nvSpPr>
          <p:spPr>
            <a:xfrm>
              <a:off x="2585350" y="770675"/>
              <a:ext cx="97775" cy="93875"/>
            </a:xfrm>
            <a:custGeom>
              <a:rect l="l" t="t" r="r" b="b"/>
              <a:pathLst>
                <a:path w="3911" h="3755" extrusionOk="0">
                  <a:moveTo>
                    <a:pt x="823" y="1"/>
                  </a:moveTo>
                  <a:cubicBezTo>
                    <a:pt x="653" y="1"/>
                    <a:pt x="485" y="57"/>
                    <a:pt x="352" y="177"/>
                  </a:cubicBezTo>
                  <a:cubicBezTo>
                    <a:pt x="1" y="478"/>
                    <a:pt x="101" y="1029"/>
                    <a:pt x="276" y="1480"/>
                  </a:cubicBezTo>
                  <a:cubicBezTo>
                    <a:pt x="552" y="2145"/>
                    <a:pt x="1414" y="3754"/>
                    <a:pt x="2346" y="3754"/>
                  </a:cubicBezTo>
                  <a:cubicBezTo>
                    <a:pt x="2433" y="3754"/>
                    <a:pt x="2520" y="3740"/>
                    <a:pt x="2607" y="3711"/>
                  </a:cubicBezTo>
                  <a:cubicBezTo>
                    <a:pt x="3610" y="3360"/>
                    <a:pt x="3911" y="1656"/>
                    <a:pt x="3685" y="778"/>
                  </a:cubicBezTo>
                  <a:cubicBezTo>
                    <a:pt x="3635" y="553"/>
                    <a:pt x="3510" y="302"/>
                    <a:pt x="3284" y="252"/>
                  </a:cubicBezTo>
                  <a:cubicBezTo>
                    <a:pt x="3248" y="240"/>
                    <a:pt x="3210" y="234"/>
                    <a:pt x="3173" y="234"/>
                  </a:cubicBezTo>
                  <a:cubicBezTo>
                    <a:pt x="2980" y="234"/>
                    <a:pt x="2783" y="385"/>
                    <a:pt x="2657" y="553"/>
                  </a:cubicBezTo>
                  <a:cubicBezTo>
                    <a:pt x="2307" y="929"/>
                    <a:pt x="2031" y="1380"/>
                    <a:pt x="1855" y="1881"/>
                  </a:cubicBezTo>
                  <a:cubicBezTo>
                    <a:pt x="1855" y="1555"/>
                    <a:pt x="1855" y="1229"/>
                    <a:pt x="1780" y="929"/>
                  </a:cubicBezTo>
                  <a:cubicBezTo>
                    <a:pt x="1705" y="603"/>
                    <a:pt x="1530" y="302"/>
                    <a:pt x="1254" y="127"/>
                  </a:cubicBezTo>
                  <a:cubicBezTo>
                    <a:pt x="1125" y="44"/>
                    <a:pt x="974" y="1"/>
                    <a:pt x="823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39" name="Google Shape;3039;p40"/>
            <p:cNvSpPr/>
            <p:nvPr/>
          </p:nvSpPr>
          <p:spPr>
            <a:xfrm>
              <a:off x="2924950" y="770675"/>
              <a:ext cx="62700" cy="93800"/>
            </a:xfrm>
            <a:custGeom>
              <a:rect l="l" t="t" r="r" b="b"/>
              <a:pathLst>
                <a:path w="2508" h="3752" extrusionOk="0">
                  <a:moveTo>
                    <a:pt x="840" y="1"/>
                  </a:moveTo>
                  <a:cubicBezTo>
                    <a:pt x="666" y="1"/>
                    <a:pt x="497" y="57"/>
                    <a:pt x="377" y="177"/>
                  </a:cubicBezTo>
                  <a:cubicBezTo>
                    <a:pt x="1" y="478"/>
                    <a:pt x="101" y="1054"/>
                    <a:pt x="277" y="1480"/>
                  </a:cubicBezTo>
                  <a:cubicBezTo>
                    <a:pt x="561" y="2144"/>
                    <a:pt x="1430" y="3752"/>
                    <a:pt x="2351" y="3752"/>
                  </a:cubicBezTo>
                  <a:cubicBezTo>
                    <a:pt x="2403" y="3752"/>
                    <a:pt x="2455" y="3746"/>
                    <a:pt x="2507" y="3736"/>
                  </a:cubicBezTo>
                  <a:cubicBezTo>
                    <a:pt x="2482" y="2758"/>
                    <a:pt x="2457" y="1756"/>
                    <a:pt x="2432" y="803"/>
                  </a:cubicBezTo>
                  <a:cubicBezTo>
                    <a:pt x="2206" y="1129"/>
                    <a:pt x="2006" y="1505"/>
                    <a:pt x="1855" y="1881"/>
                  </a:cubicBezTo>
                  <a:cubicBezTo>
                    <a:pt x="1855" y="1555"/>
                    <a:pt x="1855" y="1229"/>
                    <a:pt x="1780" y="929"/>
                  </a:cubicBezTo>
                  <a:cubicBezTo>
                    <a:pt x="1705" y="603"/>
                    <a:pt x="1530" y="302"/>
                    <a:pt x="1279" y="127"/>
                  </a:cubicBezTo>
                  <a:cubicBezTo>
                    <a:pt x="1150" y="44"/>
                    <a:pt x="993" y="1"/>
                    <a:pt x="840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40" name="Google Shape;3040;p40"/>
            <p:cNvSpPr/>
            <p:nvPr/>
          </p:nvSpPr>
          <p:spPr>
            <a:xfrm>
              <a:off x="1802150" y="699275"/>
              <a:ext cx="98675" cy="118300"/>
            </a:xfrm>
            <a:custGeom>
              <a:rect l="l" t="t" r="r" b="b"/>
              <a:pathLst>
                <a:path w="3947" h="4732" extrusionOk="0">
                  <a:moveTo>
                    <a:pt x="1028" y="0"/>
                  </a:moveTo>
                  <a:cubicBezTo>
                    <a:pt x="577" y="677"/>
                    <a:pt x="276" y="1454"/>
                    <a:pt x="151" y="2281"/>
                  </a:cubicBezTo>
                  <a:cubicBezTo>
                    <a:pt x="101" y="2582"/>
                    <a:pt x="50" y="2907"/>
                    <a:pt x="0" y="3233"/>
                  </a:cubicBezTo>
                  <a:cubicBezTo>
                    <a:pt x="326" y="3835"/>
                    <a:pt x="752" y="4336"/>
                    <a:pt x="1103" y="4537"/>
                  </a:cubicBezTo>
                  <a:cubicBezTo>
                    <a:pt x="1342" y="4671"/>
                    <a:pt x="1568" y="4731"/>
                    <a:pt x="1781" y="4731"/>
                  </a:cubicBezTo>
                  <a:cubicBezTo>
                    <a:pt x="3151" y="4731"/>
                    <a:pt x="3947" y="2238"/>
                    <a:pt x="3860" y="1153"/>
                  </a:cubicBezTo>
                  <a:cubicBezTo>
                    <a:pt x="3860" y="928"/>
                    <a:pt x="3810" y="702"/>
                    <a:pt x="3710" y="501"/>
                  </a:cubicBezTo>
                  <a:cubicBezTo>
                    <a:pt x="3584" y="301"/>
                    <a:pt x="3384" y="151"/>
                    <a:pt x="3158" y="151"/>
                  </a:cubicBezTo>
                  <a:cubicBezTo>
                    <a:pt x="2807" y="151"/>
                    <a:pt x="2557" y="527"/>
                    <a:pt x="2381" y="852"/>
                  </a:cubicBezTo>
                  <a:lnTo>
                    <a:pt x="1429" y="2732"/>
                  </a:lnTo>
                  <a:cubicBezTo>
                    <a:pt x="1554" y="2256"/>
                    <a:pt x="1654" y="1780"/>
                    <a:pt x="1629" y="1303"/>
                  </a:cubicBezTo>
                  <a:cubicBezTo>
                    <a:pt x="1604" y="802"/>
                    <a:pt x="1429" y="326"/>
                    <a:pt x="1053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41" name="Google Shape;3041;p40"/>
            <p:cNvSpPr/>
            <p:nvPr/>
          </p:nvSpPr>
          <p:spPr>
            <a:xfrm>
              <a:off x="2944375" y="1815675"/>
              <a:ext cx="42650" cy="92475"/>
            </a:xfrm>
            <a:custGeom>
              <a:rect l="l" t="t" r="r" b="b"/>
              <a:pathLst>
                <a:path w="1706" h="3699" extrusionOk="0">
                  <a:moveTo>
                    <a:pt x="860" y="1"/>
                  </a:moveTo>
                  <a:cubicBezTo>
                    <a:pt x="833" y="1"/>
                    <a:pt x="805" y="2"/>
                    <a:pt x="778" y="6"/>
                  </a:cubicBezTo>
                  <a:cubicBezTo>
                    <a:pt x="427" y="31"/>
                    <a:pt x="151" y="357"/>
                    <a:pt x="76" y="733"/>
                  </a:cubicBezTo>
                  <a:cubicBezTo>
                    <a:pt x="1" y="1084"/>
                    <a:pt x="76" y="1435"/>
                    <a:pt x="201" y="1786"/>
                  </a:cubicBezTo>
                  <a:cubicBezTo>
                    <a:pt x="377" y="2312"/>
                    <a:pt x="652" y="3339"/>
                    <a:pt x="1179" y="3615"/>
                  </a:cubicBezTo>
                  <a:cubicBezTo>
                    <a:pt x="1267" y="3674"/>
                    <a:pt x="1363" y="3698"/>
                    <a:pt x="1459" y="3698"/>
                  </a:cubicBezTo>
                  <a:cubicBezTo>
                    <a:pt x="1526" y="3698"/>
                    <a:pt x="1593" y="3686"/>
                    <a:pt x="1655" y="3665"/>
                  </a:cubicBezTo>
                  <a:cubicBezTo>
                    <a:pt x="1680" y="2763"/>
                    <a:pt x="1680" y="1811"/>
                    <a:pt x="1705" y="833"/>
                  </a:cubicBezTo>
                  <a:cubicBezTo>
                    <a:pt x="1680" y="758"/>
                    <a:pt x="1655" y="683"/>
                    <a:pt x="1630" y="608"/>
                  </a:cubicBezTo>
                  <a:cubicBezTo>
                    <a:pt x="1491" y="283"/>
                    <a:pt x="1201" y="1"/>
                    <a:pt x="860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42" name="Google Shape;3042;p40"/>
            <p:cNvSpPr/>
            <p:nvPr/>
          </p:nvSpPr>
          <p:spPr>
            <a:xfrm>
              <a:off x="1665550" y="1900400"/>
              <a:ext cx="72075" cy="91375"/>
            </a:xfrm>
            <a:custGeom>
              <a:rect l="l" t="t" r="r" b="b"/>
              <a:pathLst>
                <a:path w="2883" h="3655" extrusionOk="0">
                  <a:moveTo>
                    <a:pt x="251" y="1"/>
                  </a:moveTo>
                  <a:cubicBezTo>
                    <a:pt x="176" y="1028"/>
                    <a:pt x="76" y="2081"/>
                    <a:pt x="1" y="3159"/>
                  </a:cubicBezTo>
                  <a:cubicBezTo>
                    <a:pt x="126" y="3359"/>
                    <a:pt x="251" y="3509"/>
                    <a:pt x="427" y="3585"/>
                  </a:cubicBezTo>
                  <a:cubicBezTo>
                    <a:pt x="516" y="3634"/>
                    <a:pt x="611" y="3655"/>
                    <a:pt x="710" y="3655"/>
                  </a:cubicBezTo>
                  <a:cubicBezTo>
                    <a:pt x="1167" y="3655"/>
                    <a:pt x="1692" y="3201"/>
                    <a:pt x="1981" y="2933"/>
                  </a:cubicBezTo>
                  <a:cubicBezTo>
                    <a:pt x="2457" y="2507"/>
                    <a:pt x="2858" y="1905"/>
                    <a:pt x="2883" y="1254"/>
                  </a:cubicBezTo>
                  <a:cubicBezTo>
                    <a:pt x="2883" y="878"/>
                    <a:pt x="2758" y="452"/>
                    <a:pt x="2432" y="301"/>
                  </a:cubicBezTo>
                  <a:cubicBezTo>
                    <a:pt x="2344" y="264"/>
                    <a:pt x="2252" y="247"/>
                    <a:pt x="2158" y="247"/>
                  </a:cubicBezTo>
                  <a:cubicBezTo>
                    <a:pt x="1879" y="247"/>
                    <a:pt x="1592" y="402"/>
                    <a:pt x="1404" y="627"/>
                  </a:cubicBezTo>
                  <a:cubicBezTo>
                    <a:pt x="1179" y="928"/>
                    <a:pt x="1078" y="1304"/>
                    <a:pt x="1003" y="1680"/>
                  </a:cubicBezTo>
                  <a:cubicBezTo>
                    <a:pt x="1003" y="1304"/>
                    <a:pt x="1028" y="928"/>
                    <a:pt x="878" y="577"/>
                  </a:cubicBezTo>
                  <a:cubicBezTo>
                    <a:pt x="752" y="301"/>
                    <a:pt x="527" y="51"/>
                    <a:pt x="25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43" name="Google Shape;3043;p40"/>
            <p:cNvSpPr/>
            <p:nvPr/>
          </p:nvSpPr>
          <p:spPr>
            <a:xfrm>
              <a:off x="2777725" y="637225"/>
              <a:ext cx="109675" cy="75675"/>
            </a:xfrm>
            <a:custGeom>
              <a:rect l="l" t="t" r="r" b="b"/>
              <a:pathLst>
                <a:path w="4387" h="3027" extrusionOk="0">
                  <a:moveTo>
                    <a:pt x="0" y="1"/>
                  </a:moveTo>
                  <a:cubicBezTo>
                    <a:pt x="251" y="1179"/>
                    <a:pt x="1078" y="2482"/>
                    <a:pt x="1704" y="2833"/>
                  </a:cubicBezTo>
                  <a:cubicBezTo>
                    <a:pt x="1943" y="2967"/>
                    <a:pt x="2169" y="3027"/>
                    <a:pt x="2382" y="3027"/>
                  </a:cubicBezTo>
                  <a:cubicBezTo>
                    <a:pt x="3440" y="3027"/>
                    <a:pt x="4156" y="1542"/>
                    <a:pt x="4386" y="352"/>
                  </a:cubicBezTo>
                  <a:cubicBezTo>
                    <a:pt x="3910" y="202"/>
                    <a:pt x="3409" y="126"/>
                    <a:pt x="2882" y="101"/>
                  </a:cubicBezTo>
                  <a:cubicBezTo>
                    <a:pt x="2757" y="101"/>
                    <a:pt x="2632" y="76"/>
                    <a:pt x="2531" y="76"/>
                  </a:cubicBezTo>
                  <a:cubicBezTo>
                    <a:pt x="2356" y="402"/>
                    <a:pt x="2206" y="703"/>
                    <a:pt x="2055" y="1029"/>
                  </a:cubicBezTo>
                  <a:cubicBezTo>
                    <a:pt x="2105" y="703"/>
                    <a:pt x="2181" y="402"/>
                    <a:pt x="2206" y="76"/>
                  </a:cubicBezTo>
                  <a:cubicBezTo>
                    <a:pt x="1529" y="51"/>
                    <a:pt x="777" y="26"/>
                    <a:pt x="0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44" name="Google Shape;3044;p40"/>
            <p:cNvSpPr/>
            <p:nvPr/>
          </p:nvSpPr>
          <p:spPr>
            <a:xfrm>
              <a:off x="1938100" y="634100"/>
              <a:ext cx="89000" cy="63150"/>
            </a:xfrm>
            <a:custGeom>
              <a:rect l="l" t="t" r="r" b="b"/>
              <a:pathLst>
                <a:path w="3560" h="2526" extrusionOk="0">
                  <a:moveTo>
                    <a:pt x="3510" y="1"/>
                  </a:moveTo>
                  <a:cubicBezTo>
                    <a:pt x="2958" y="1"/>
                    <a:pt x="2432" y="26"/>
                    <a:pt x="1906" y="51"/>
                  </a:cubicBezTo>
                  <a:cubicBezTo>
                    <a:pt x="1780" y="251"/>
                    <a:pt x="1705" y="452"/>
                    <a:pt x="1630" y="652"/>
                  </a:cubicBezTo>
                  <a:cubicBezTo>
                    <a:pt x="1630" y="452"/>
                    <a:pt x="1630" y="251"/>
                    <a:pt x="1605" y="76"/>
                  </a:cubicBezTo>
                  <a:cubicBezTo>
                    <a:pt x="1079" y="76"/>
                    <a:pt x="527" y="101"/>
                    <a:pt x="1" y="151"/>
                  </a:cubicBezTo>
                  <a:cubicBezTo>
                    <a:pt x="26" y="176"/>
                    <a:pt x="26" y="226"/>
                    <a:pt x="51" y="251"/>
                  </a:cubicBezTo>
                  <a:cubicBezTo>
                    <a:pt x="326" y="916"/>
                    <a:pt x="1189" y="2526"/>
                    <a:pt x="2102" y="2526"/>
                  </a:cubicBezTo>
                  <a:cubicBezTo>
                    <a:pt x="2186" y="2526"/>
                    <a:pt x="2272" y="2512"/>
                    <a:pt x="2357" y="2482"/>
                  </a:cubicBezTo>
                  <a:cubicBezTo>
                    <a:pt x="3234" y="2206"/>
                    <a:pt x="3560" y="903"/>
                    <a:pt x="3510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45" name="Google Shape;3045;p40"/>
            <p:cNvSpPr/>
            <p:nvPr/>
          </p:nvSpPr>
          <p:spPr>
            <a:xfrm>
              <a:off x="2898650" y="1033925"/>
              <a:ext cx="91500" cy="124350"/>
            </a:xfrm>
            <a:custGeom>
              <a:rect l="l" t="t" r="r" b="b"/>
              <a:pathLst>
                <a:path w="3660" h="4974" extrusionOk="0">
                  <a:moveTo>
                    <a:pt x="1725" y="0"/>
                  </a:moveTo>
                  <a:cubicBezTo>
                    <a:pt x="1501" y="0"/>
                    <a:pt x="1280" y="70"/>
                    <a:pt x="1103" y="223"/>
                  </a:cubicBezTo>
                  <a:cubicBezTo>
                    <a:pt x="0" y="1176"/>
                    <a:pt x="1479" y="4208"/>
                    <a:pt x="2506" y="4785"/>
                  </a:cubicBezTo>
                  <a:cubicBezTo>
                    <a:pt x="2733" y="4918"/>
                    <a:pt x="2945" y="4973"/>
                    <a:pt x="3147" y="4973"/>
                  </a:cubicBezTo>
                  <a:cubicBezTo>
                    <a:pt x="3325" y="4973"/>
                    <a:pt x="3495" y="4930"/>
                    <a:pt x="3659" y="4860"/>
                  </a:cubicBezTo>
                  <a:cubicBezTo>
                    <a:pt x="3659" y="3707"/>
                    <a:pt x="3634" y="2554"/>
                    <a:pt x="3634" y="1401"/>
                  </a:cubicBezTo>
                  <a:cubicBezTo>
                    <a:pt x="3384" y="1928"/>
                    <a:pt x="3108" y="2454"/>
                    <a:pt x="2832" y="2980"/>
                  </a:cubicBezTo>
                  <a:cubicBezTo>
                    <a:pt x="2958" y="2504"/>
                    <a:pt x="3058" y="2028"/>
                    <a:pt x="3033" y="1527"/>
                  </a:cubicBezTo>
                  <a:cubicBezTo>
                    <a:pt x="3008" y="1050"/>
                    <a:pt x="2832" y="549"/>
                    <a:pt x="2431" y="248"/>
                  </a:cubicBezTo>
                  <a:cubicBezTo>
                    <a:pt x="2232" y="89"/>
                    <a:pt x="1977" y="0"/>
                    <a:pt x="1725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46" name="Google Shape;3046;p40"/>
            <p:cNvSpPr/>
            <p:nvPr/>
          </p:nvSpPr>
          <p:spPr>
            <a:xfrm>
              <a:off x="2059675" y="2079525"/>
              <a:ext cx="94625" cy="59000"/>
            </a:xfrm>
            <a:custGeom>
              <a:rect l="l" t="t" r="r" b="b"/>
              <a:pathLst>
                <a:path w="3785" h="2360" extrusionOk="0">
                  <a:moveTo>
                    <a:pt x="809" y="0"/>
                  </a:moveTo>
                  <a:cubicBezTo>
                    <a:pt x="643" y="0"/>
                    <a:pt x="480" y="50"/>
                    <a:pt x="351" y="154"/>
                  </a:cubicBezTo>
                  <a:cubicBezTo>
                    <a:pt x="0" y="455"/>
                    <a:pt x="75" y="1031"/>
                    <a:pt x="276" y="1457"/>
                  </a:cubicBezTo>
                  <a:cubicBezTo>
                    <a:pt x="351" y="1683"/>
                    <a:pt x="526" y="2009"/>
                    <a:pt x="727" y="2359"/>
                  </a:cubicBezTo>
                  <a:lnTo>
                    <a:pt x="3609" y="2359"/>
                  </a:lnTo>
                  <a:cubicBezTo>
                    <a:pt x="3760" y="1808"/>
                    <a:pt x="3785" y="1207"/>
                    <a:pt x="3684" y="780"/>
                  </a:cubicBezTo>
                  <a:cubicBezTo>
                    <a:pt x="3609" y="555"/>
                    <a:pt x="3509" y="304"/>
                    <a:pt x="3283" y="229"/>
                  </a:cubicBezTo>
                  <a:cubicBezTo>
                    <a:pt x="3254" y="223"/>
                    <a:pt x="3224" y="220"/>
                    <a:pt x="3196" y="220"/>
                  </a:cubicBezTo>
                  <a:cubicBezTo>
                    <a:pt x="2980" y="220"/>
                    <a:pt x="2786" y="375"/>
                    <a:pt x="2632" y="530"/>
                  </a:cubicBezTo>
                  <a:cubicBezTo>
                    <a:pt x="2281" y="931"/>
                    <a:pt x="2005" y="1382"/>
                    <a:pt x="1855" y="1858"/>
                  </a:cubicBezTo>
                  <a:cubicBezTo>
                    <a:pt x="1855" y="1557"/>
                    <a:pt x="1855" y="1232"/>
                    <a:pt x="1780" y="906"/>
                  </a:cubicBezTo>
                  <a:cubicBezTo>
                    <a:pt x="1704" y="605"/>
                    <a:pt x="1529" y="304"/>
                    <a:pt x="1253" y="129"/>
                  </a:cubicBezTo>
                  <a:cubicBezTo>
                    <a:pt x="1120" y="44"/>
                    <a:pt x="963" y="0"/>
                    <a:pt x="809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47" name="Google Shape;3047;p40"/>
            <p:cNvSpPr/>
            <p:nvPr/>
          </p:nvSpPr>
          <p:spPr>
            <a:xfrm>
              <a:off x="2466300" y="2079525"/>
              <a:ext cx="94650" cy="59000"/>
            </a:xfrm>
            <a:custGeom>
              <a:rect l="l" t="t" r="r" b="b"/>
              <a:pathLst>
                <a:path w="3786" h="2360" extrusionOk="0">
                  <a:moveTo>
                    <a:pt x="809" y="0"/>
                  </a:moveTo>
                  <a:cubicBezTo>
                    <a:pt x="644" y="0"/>
                    <a:pt x="481" y="50"/>
                    <a:pt x="352" y="154"/>
                  </a:cubicBezTo>
                  <a:cubicBezTo>
                    <a:pt x="1" y="455"/>
                    <a:pt x="76" y="1031"/>
                    <a:pt x="277" y="1457"/>
                  </a:cubicBezTo>
                  <a:cubicBezTo>
                    <a:pt x="352" y="1683"/>
                    <a:pt x="527" y="2009"/>
                    <a:pt x="728" y="2359"/>
                  </a:cubicBezTo>
                  <a:lnTo>
                    <a:pt x="3610" y="2359"/>
                  </a:lnTo>
                  <a:cubicBezTo>
                    <a:pt x="3760" y="1808"/>
                    <a:pt x="3785" y="1207"/>
                    <a:pt x="3685" y="780"/>
                  </a:cubicBezTo>
                  <a:cubicBezTo>
                    <a:pt x="3610" y="555"/>
                    <a:pt x="3510" y="304"/>
                    <a:pt x="3284" y="229"/>
                  </a:cubicBezTo>
                  <a:cubicBezTo>
                    <a:pt x="3254" y="223"/>
                    <a:pt x="3225" y="220"/>
                    <a:pt x="3196" y="220"/>
                  </a:cubicBezTo>
                  <a:cubicBezTo>
                    <a:pt x="2981" y="220"/>
                    <a:pt x="2787" y="375"/>
                    <a:pt x="2632" y="530"/>
                  </a:cubicBezTo>
                  <a:cubicBezTo>
                    <a:pt x="2282" y="931"/>
                    <a:pt x="2006" y="1382"/>
                    <a:pt x="1855" y="1858"/>
                  </a:cubicBezTo>
                  <a:cubicBezTo>
                    <a:pt x="1855" y="1557"/>
                    <a:pt x="1855" y="1232"/>
                    <a:pt x="1780" y="906"/>
                  </a:cubicBezTo>
                  <a:cubicBezTo>
                    <a:pt x="1705" y="605"/>
                    <a:pt x="1530" y="304"/>
                    <a:pt x="1254" y="129"/>
                  </a:cubicBezTo>
                  <a:cubicBezTo>
                    <a:pt x="1121" y="44"/>
                    <a:pt x="964" y="0"/>
                    <a:pt x="809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48" name="Google Shape;3048;p40"/>
            <p:cNvSpPr/>
            <p:nvPr/>
          </p:nvSpPr>
          <p:spPr>
            <a:xfrm>
              <a:off x="1785850" y="2039000"/>
              <a:ext cx="126600" cy="99525"/>
            </a:xfrm>
            <a:custGeom>
              <a:rect l="l" t="t" r="r" b="b"/>
              <a:pathLst>
                <a:path w="5064" h="3981" extrusionOk="0">
                  <a:moveTo>
                    <a:pt x="1452" y="0"/>
                  </a:moveTo>
                  <a:cubicBezTo>
                    <a:pt x="1230" y="0"/>
                    <a:pt x="1015" y="71"/>
                    <a:pt x="853" y="221"/>
                  </a:cubicBezTo>
                  <a:cubicBezTo>
                    <a:pt x="1" y="948"/>
                    <a:pt x="652" y="2853"/>
                    <a:pt x="1454" y="3980"/>
                  </a:cubicBezTo>
                  <a:lnTo>
                    <a:pt x="4311" y="3980"/>
                  </a:lnTo>
                  <a:cubicBezTo>
                    <a:pt x="4788" y="3153"/>
                    <a:pt x="5063" y="2051"/>
                    <a:pt x="5013" y="1399"/>
                  </a:cubicBezTo>
                  <a:cubicBezTo>
                    <a:pt x="4988" y="1173"/>
                    <a:pt x="4963" y="948"/>
                    <a:pt x="4838" y="747"/>
                  </a:cubicBezTo>
                  <a:cubicBezTo>
                    <a:pt x="4738" y="547"/>
                    <a:pt x="4537" y="396"/>
                    <a:pt x="4311" y="396"/>
                  </a:cubicBezTo>
                  <a:cubicBezTo>
                    <a:pt x="3936" y="396"/>
                    <a:pt x="3710" y="772"/>
                    <a:pt x="3535" y="1098"/>
                  </a:cubicBezTo>
                  <a:cubicBezTo>
                    <a:pt x="3209" y="1725"/>
                    <a:pt x="2908" y="2351"/>
                    <a:pt x="2582" y="2978"/>
                  </a:cubicBezTo>
                  <a:cubicBezTo>
                    <a:pt x="2682" y="2502"/>
                    <a:pt x="2808" y="2026"/>
                    <a:pt x="2758" y="1549"/>
                  </a:cubicBezTo>
                  <a:cubicBezTo>
                    <a:pt x="2733" y="1048"/>
                    <a:pt x="2557" y="572"/>
                    <a:pt x="2181" y="271"/>
                  </a:cubicBezTo>
                  <a:cubicBezTo>
                    <a:pt x="1979" y="96"/>
                    <a:pt x="1711" y="0"/>
                    <a:pt x="1452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49" name="Google Shape;3049;p40"/>
            <p:cNvSpPr/>
            <p:nvPr/>
          </p:nvSpPr>
          <p:spPr>
            <a:xfrm>
              <a:off x="2924950" y="1478950"/>
              <a:ext cx="64575" cy="93975"/>
            </a:xfrm>
            <a:custGeom>
              <a:rect l="l" t="t" r="r" b="b"/>
              <a:pathLst>
                <a:path w="2583" h="3759" extrusionOk="0">
                  <a:moveTo>
                    <a:pt x="825" y="1"/>
                  </a:moveTo>
                  <a:cubicBezTo>
                    <a:pt x="657" y="1"/>
                    <a:pt x="493" y="50"/>
                    <a:pt x="377" y="167"/>
                  </a:cubicBezTo>
                  <a:cubicBezTo>
                    <a:pt x="1" y="468"/>
                    <a:pt x="101" y="1044"/>
                    <a:pt x="277" y="1470"/>
                  </a:cubicBezTo>
                  <a:cubicBezTo>
                    <a:pt x="555" y="2142"/>
                    <a:pt x="1434" y="3759"/>
                    <a:pt x="2357" y="3759"/>
                  </a:cubicBezTo>
                  <a:cubicBezTo>
                    <a:pt x="2432" y="3759"/>
                    <a:pt x="2507" y="3748"/>
                    <a:pt x="2582" y="3726"/>
                  </a:cubicBezTo>
                  <a:cubicBezTo>
                    <a:pt x="2582" y="2698"/>
                    <a:pt x="2582" y="1671"/>
                    <a:pt x="2582" y="618"/>
                  </a:cubicBezTo>
                  <a:cubicBezTo>
                    <a:pt x="2282" y="994"/>
                    <a:pt x="2031" y="1420"/>
                    <a:pt x="1855" y="1871"/>
                  </a:cubicBezTo>
                  <a:cubicBezTo>
                    <a:pt x="1855" y="1545"/>
                    <a:pt x="1855" y="1219"/>
                    <a:pt x="1780" y="919"/>
                  </a:cubicBezTo>
                  <a:cubicBezTo>
                    <a:pt x="1705" y="593"/>
                    <a:pt x="1530" y="292"/>
                    <a:pt x="1279" y="117"/>
                  </a:cubicBezTo>
                  <a:cubicBezTo>
                    <a:pt x="1146" y="44"/>
                    <a:pt x="983" y="1"/>
                    <a:pt x="825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50" name="Google Shape;3050;p40"/>
            <p:cNvSpPr/>
            <p:nvPr/>
          </p:nvSpPr>
          <p:spPr>
            <a:xfrm>
              <a:off x="2207525" y="678075"/>
              <a:ext cx="133875" cy="124900"/>
            </a:xfrm>
            <a:custGeom>
              <a:rect l="l" t="t" r="r" b="b"/>
              <a:pathLst>
                <a:path w="5355" h="4996" extrusionOk="0">
                  <a:moveTo>
                    <a:pt x="1724" y="1"/>
                  </a:moveTo>
                  <a:cubicBezTo>
                    <a:pt x="1499" y="1"/>
                    <a:pt x="1277" y="71"/>
                    <a:pt x="1104" y="222"/>
                  </a:cubicBezTo>
                  <a:cubicBezTo>
                    <a:pt x="1" y="1199"/>
                    <a:pt x="1480" y="4232"/>
                    <a:pt x="2507" y="4808"/>
                  </a:cubicBezTo>
                  <a:cubicBezTo>
                    <a:pt x="2743" y="4937"/>
                    <a:pt x="2966" y="4995"/>
                    <a:pt x="3176" y="4995"/>
                  </a:cubicBezTo>
                  <a:cubicBezTo>
                    <a:pt x="4552" y="4995"/>
                    <a:pt x="5354" y="2509"/>
                    <a:pt x="5289" y="1400"/>
                  </a:cubicBezTo>
                  <a:cubicBezTo>
                    <a:pt x="5264" y="1174"/>
                    <a:pt x="5239" y="948"/>
                    <a:pt x="5114" y="748"/>
                  </a:cubicBezTo>
                  <a:cubicBezTo>
                    <a:pt x="4988" y="547"/>
                    <a:pt x="4788" y="397"/>
                    <a:pt x="4562" y="397"/>
                  </a:cubicBezTo>
                  <a:cubicBezTo>
                    <a:pt x="4211" y="397"/>
                    <a:pt x="3961" y="773"/>
                    <a:pt x="3810" y="1099"/>
                  </a:cubicBezTo>
                  <a:lnTo>
                    <a:pt x="2858" y="2979"/>
                  </a:lnTo>
                  <a:cubicBezTo>
                    <a:pt x="2958" y="2502"/>
                    <a:pt x="3059" y="2026"/>
                    <a:pt x="3034" y="1550"/>
                  </a:cubicBezTo>
                  <a:cubicBezTo>
                    <a:pt x="3008" y="1074"/>
                    <a:pt x="2833" y="573"/>
                    <a:pt x="2457" y="272"/>
                  </a:cubicBezTo>
                  <a:cubicBezTo>
                    <a:pt x="2255" y="96"/>
                    <a:pt x="1987" y="1"/>
                    <a:pt x="1724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51" name="Google Shape;3051;p40"/>
            <p:cNvSpPr/>
            <p:nvPr/>
          </p:nvSpPr>
          <p:spPr>
            <a:xfrm>
              <a:off x="2774575" y="2080100"/>
              <a:ext cx="90875" cy="58425"/>
            </a:xfrm>
            <a:custGeom>
              <a:rect l="l" t="t" r="r" b="b"/>
              <a:pathLst>
                <a:path w="3635" h="2337" extrusionOk="0">
                  <a:moveTo>
                    <a:pt x="860" y="0"/>
                  </a:moveTo>
                  <a:cubicBezTo>
                    <a:pt x="833" y="0"/>
                    <a:pt x="805" y="2"/>
                    <a:pt x="778" y="6"/>
                  </a:cubicBezTo>
                  <a:cubicBezTo>
                    <a:pt x="402" y="31"/>
                    <a:pt x="126" y="382"/>
                    <a:pt x="76" y="732"/>
                  </a:cubicBezTo>
                  <a:cubicBezTo>
                    <a:pt x="1" y="1083"/>
                    <a:pt x="76" y="1459"/>
                    <a:pt x="201" y="1785"/>
                  </a:cubicBezTo>
                  <a:cubicBezTo>
                    <a:pt x="251" y="1935"/>
                    <a:pt x="301" y="2136"/>
                    <a:pt x="377" y="2336"/>
                  </a:cubicBezTo>
                  <a:lnTo>
                    <a:pt x="2758" y="2336"/>
                  </a:lnTo>
                  <a:cubicBezTo>
                    <a:pt x="2933" y="2336"/>
                    <a:pt x="3109" y="2336"/>
                    <a:pt x="3284" y="2311"/>
                  </a:cubicBezTo>
                  <a:cubicBezTo>
                    <a:pt x="3484" y="1986"/>
                    <a:pt x="3610" y="1660"/>
                    <a:pt x="3635" y="1284"/>
                  </a:cubicBezTo>
                  <a:cubicBezTo>
                    <a:pt x="3635" y="908"/>
                    <a:pt x="3510" y="507"/>
                    <a:pt x="3184" y="331"/>
                  </a:cubicBezTo>
                  <a:cubicBezTo>
                    <a:pt x="3096" y="294"/>
                    <a:pt x="3004" y="277"/>
                    <a:pt x="2910" y="277"/>
                  </a:cubicBezTo>
                  <a:cubicBezTo>
                    <a:pt x="2631" y="277"/>
                    <a:pt x="2344" y="432"/>
                    <a:pt x="2156" y="657"/>
                  </a:cubicBezTo>
                  <a:cubicBezTo>
                    <a:pt x="1931" y="958"/>
                    <a:pt x="1830" y="1334"/>
                    <a:pt x="1755" y="1710"/>
                  </a:cubicBezTo>
                  <a:cubicBezTo>
                    <a:pt x="1755" y="1334"/>
                    <a:pt x="1780" y="958"/>
                    <a:pt x="1630" y="607"/>
                  </a:cubicBezTo>
                  <a:cubicBezTo>
                    <a:pt x="1491" y="282"/>
                    <a:pt x="1201" y="0"/>
                    <a:pt x="860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52" name="Google Shape;3052;p40"/>
            <p:cNvSpPr/>
            <p:nvPr/>
          </p:nvSpPr>
          <p:spPr>
            <a:xfrm>
              <a:off x="1702525" y="1484575"/>
              <a:ext cx="57050" cy="88125"/>
            </a:xfrm>
            <a:custGeom>
              <a:rect l="l" t="t" r="r" b="b"/>
              <a:pathLst>
                <a:path w="2282" h="3525" extrusionOk="0">
                  <a:moveTo>
                    <a:pt x="1553" y="1"/>
                  </a:moveTo>
                  <a:cubicBezTo>
                    <a:pt x="1357" y="1"/>
                    <a:pt x="1156" y="168"/>
                    <a:pt x="1028" y="318"/>
                  </a:cubicBezTo>
                  <a:cubicBezTo>
                    <a:pt x="677" y="694"/>
                    <a:pt x="401" y="1145"/>
                    <a:pt x="226" y="1646"/>
                  </a:cubicBezTo>
                  <a:cubicBezTo>
                    <a:pt x="226" y="1446"/>
                    <a:pt x="226" y="1245"/>
                    <a:pt x="201" y="1070"/>
                  </a:cubicBezTo>
                  <a:cubicBezTo>
                    <a:pt x="126" y="1771"/>
                    <a:pt x="50" y="2498"/>
                    <a:pt x="0" y="3225"/>
                  </a:cubicBezTo>
                  <a:cubicBezTo>
                    <a:pt x="220" y="3408"/>
                    <a:pt x="454" y="3525"/>
                    <a:pt x="701" y="3525"/>
                  </a:cubicBezTo>
                  <a:cubicBezTo>
                    <a:pt x="792" y="3525"/>
                    <a:pt x="884" y="3509"/>
                    <a:pt x="978" y="3476"/>
                  </a:cubicBezTo>
                  <a:cubicBezTo>
                    <a:pt x="1980" y="3150"/>
                    <a:pt x="2281" y="1446"/>
                    <a:pt x="2055" y="543"/>
                  </a:cubicBezTo>
                  <a:cubicBezTo>
                    <a:pt x="2005" y="318"/>
                    <a:pt x="1880" y="67"/>
                    <a:pt x="1654" y="17"/>
                  </a:cubicBezTo>
                  <a:cubicBezTo>
                    <a:pt x="1621" y="6"/>
                    <a:pt x="1587" y="1"/>
                    <a:pt x="1553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53" name="Google Shape;3053;p40"/>
            <p:cNvSpPr/>
            <p:nvPr/>
          </p:nvSpPr>
          <p:spPr>
            <a:xfrm>
              <a:off x="1736975" y="1170675"/>
              <a:ext cx="58925" cy="88000"/>
            </a:xfrm>
            <a:custGeom>
              <a:rect l="l" t="t" r="r" b="b"/>
              <a:pathLst>
                <a:path w="2357" h="3520" extrusionOk="0">
                  <a:moveTo>
                    <a:pt x="1645" y="0"/>
                  </a:moveTo>
                  <a:cubicBezTo>
                    <a:pt x="1439" y="0"/>
                    <a:pt x="1253" y="168"/>
                    <a:pt x="1104" y="317"/>
                  </a:cubicBezTo>
                  <a:cubicBezTo>
                    <a:pt x="753" y="693"/>
                    <a:pt x="502" y="1144"/>
                    <a:pt x="327" y="1646"/>
                  </a:cubicBezTo>
                  <a:cubicBezTo>
                    <a:pt x="327" y="1395"/>
                    <a:pt x="327" y="1144"/>
                    <a:pt x="276" y="894"/>
                  </a:cubicBezTo>
                  <a:cubicBezTo>
                    <a:pt x="201" y="1621"/>
                    <a:pt x="101" y="2397"/>
                    <a:pt x="1" y="3149"/>
                  </a:cubicBezTo>
                  <a:cubicBezTo>
                    <a:pt x="248" y="3378"/>
                    <a:pt x="525" y="3519"/>
                    <a:pt x="797" y="3519"/>
                  </a:cubicBezTo>
                  <a:cubicBezTo>
                    <a:pt x="883" y="3519"/>
                    <a:pt x="969" y="3505"/>
                    <a:pt x="1053" y="3475"/>
                  </a:cubicBezTo>
                  <a:cubicBezTo>
                    <a:pt x="2081" y="3149"/>
                    <a:pt x="2357" y="1445"/>
                    <a:pt x="2156" y="543"/>
                  </a:cubicBezTo>
                  <a:cubicBezTo>
                    <a:pt x="2106" y="317"/>
                    <a:pt x="1981" y="67"/>
                    <a:pt x="1755" y="16"/>
                  </a:cubicBezTo>
                  <a:cubicBezTo>
                    <a:pt x="1718" y="5"/>
                    <a:pt x="1681" y="0"/>
                    <a:pt x="1645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54" name="Google Shape;3054;p40"/>
            <p:cNvSpPr/>
            <p:nvPr/>
          </p:nvSpPr>
          <p:spPr>
            <a:xfrm>
              <a:off x="1962550" y="794225"/>
              <a:ext cx="133850" cy="124650"/>
            </a:xfrm>
            <a:custGeom>
              <a:rect l="l" t="t" r="r" b="b"/>
              <a:pathLst>
                <a:path w="5354" h="4986" extrusionOk="0">
                  <a:moveTo>
                    <a:pt x="1712" y="0"/>
                  </a:moveTo>
                  <a:cubicBezTo>
                    <a:pt x="1495" y="0"/>
                    <a:pt x="1286" y="65"/>
                    <a:pt x="1128" y="212"/>
                  </a:cubicBezTo>
                  <a:cubicBezTo>
                    <a:pt x="0" y="1190"/>
                    <a:pt x="1504" y="4222"/>
                    <a:pt x="2532" y="4799"/>
                  </a:cubicBezTo>
                  <a:cubicBezTo>
                    <a:pt x="2764" y="4928"/>
                    <a:pt x="2984" y="4986"/>
                    <a:pt x="3191" y="4986"/>
                  </a:cubicBezTo>
                  <a:cubicBezTo>
                    <a:pt x="4551" y="4986"/>
                    <a:pt x="5354" y="2499"/>
                    <a:pt x="5289" y="1390"/>
                  </a:cubicBezTo>
                  <a:cubicBezTo>
                    <a:pt x="5264" y="1165"/>
                    <a:pt x="5238" y="939"/>
                    <a:pt x="5113" y="739"/>
                  </a:cubicBezTo>
                  <a:cubicBezTo>
                    <a:pt x="5013" y="538"/>
                    <a:pt x="4812" y="388"/>
                    <a:pt x="4587" y="388"/>
                  </a:cubicBezTo>
                  <a:cubicBezTo>
                    <a:pt x="4211" y="388"/>
                    <a:pt x="3985" y="764"/>
                    <a:pt x="3810" y="1089"/>
                  </a:cubicBezTo>
                  <a:cubicBezTo>
                    <a:pt x="3484" y="1716"/>
                    <a:pt x="3183" y="2343"/>
                    <a:pt x="2858" y="2969"/>
                  </a:cubicBezTo>
                  <a:cubicBezTo>
                    <a:pt x="2958" y="2493"/>
                    <a:pt x="3083" y="2017"/>
                    <a:pt x="3033" y="1541"/>
                  </a:cubicBezTo>
                  <a:cubicBezTo>
                    <a:pt x="3008" y="1064"/>
                    <a:pt x="2832" y="563"/>
                    <a:pt x="2457" y="262"/>
                  </a:cubicBezTo>
                  <a:cubicBezTo>
                    <a:pt x="2250" y="97"/>
                    <a:pt x="1975" y="0"/>
                    <a:pt x="1712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55" name="Google Shape;3055;p40"/>
            <p:cNvSpPr/>
            <p:nvPr/>
          </p:nvSpPr>
          <p:spPr>
            <a:xfrm>
              <a:off x="1795875" y="987450"/>
              <a:ext cx="91500" cy="92675"/>
            </a:xfrm>
            <a:custGeom>
              <a:rect l="l" t="t" r="r" b="b"/>
              <a:pathLst>
                <a:path w="3660" h="3707" extrusionOk="0">
                  <a:moveTo>
                    <a:pt x="822" y="1"/>
                  </a:moveTo>
                  <a:cubicBezTo>
                    <a:pt x="807" y="1"/>
                    <a:pt x="792" y="1"/>
                    <a:pt x="778" y="2"/>
                  </a:cubicBezTo>
                  <a:cubicBezTo>
                    <a:pt x="427" y="52"/>
                    <a:pt x="151" y="378"/>
                    <a:pt x="76" y="729"/>
                  </a:cubicBezTo>
                  <a:cubicBezTo>
                    <a:pt x="1" y="1080"/>
                    <a:pt x="101" y="1456"/>
                    <a:pt x="201" y="1807"/>
                  </a:cubicBezTo>
                  <a:cubicBezTo>
                    <a:pt x="377" y="2308"/>
                    <a:pt x="652" y="3361"/>
                    <a:pt x="1179" y="3636"/>
                  </a:cubicBezTo>
                  <a:cubicBezTo>
                    <a:pt x="1268" y="3685"/>
                    <a:pt x="1363" y="3707"/>
                    <a:pt x="1462" y="3707"/>
                  </a:cubicBezTo>
                  <a:cubicBezTo>
                    <a:pt x="1919" y="3707"/>
                    <a:pt x="2444" y="3252"/>
                    <a:pt x="2733" y="2985"/>
                  </a:cubicBezTo>
                  <a:cubicBezTo>
                    <a:pt x="3234" y="2559"/>
                    <a:pt x="3610" y="1957"/>
                    <a:pt x="3635" y="1280"/>
                  </a:cubicBezTo>
                  <a:cubicBezTo>
                    <a:pt x="3660" y="929"/>
                    <a:pt x="3509" y="503"/>
                    <a:pt x="3184" y="353"/>
                  </a:cubicBezTo>
                  <a:cubicBezTo>
                    <a:pt x="3087" y="305"/>
                    <a:pt x="2986" y="283"/>
                    <a:pt x="2883" y="283"/>
                  </a:cubicBezTo>
                  <a:cubicBezTo>
                    <a:pt x="2612" y="283"/>
                    <a:pt x="2338" y="435"/>
                    <a:pt x="2156" y="654"/>
                  </a:cubicBezTo>
                  <a:cubicBezTo>
                    <a:pt x="1930" y="954"/>
                    <a:pt x="1830" y="1355"/>
                    <a:pt x="1755" y="1731"/>
                  </a:cubicBezTo>
                  <a:cubicBezTo>
                    <a:pt x="1755" y="1355"/>
                    <a:pt x="1780" y="954"/>
                    <a:pt x="1630" y="604"/>
                  </a:cubicBezTo>
                  <a:cubicBezTo>
                    <a:pt x="1509" y="291"/>
                    <a:pt x="1181" y="1"/>
                    <a:pt x="822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56" name="Google Shape;3056;p40"/>
            <p:cNvSpPr/>
            <p:nvPr/>
          </p:nvSpPr>
          <p:spPr>
            <a:xfrm>
              <a:off x="1767050" y="1753225"/>
              <a:ext cx="133775" cy="124500"/>
            </a:xfrm>
            <a:custGeom>
              <a:rect l="l" t="t" r="r" b="b"/>
              <a:pathLst>
                <a:path w="5351" h="4980" extrusionOk="0">
                  <a:moveTo>
                    <a:pt x="1728" y="0"/>
                  </a:moveTo>
                  <a:cubicBezTo>
                    <a:pt x="1501" y="0"/>
                    <a:pt x="1280" y="70"/>
                    <a:pt x="1104" y="223"/>
                  </a:cubicBezTo>
                  <a:cubicBezTo>
                    <a:pt x="1" y="1176"/>
                    <a:pt x="1479" y="4208"/>
                    <a:pt x="2507" y="4785"/>
                  </a:cubicBezTo>
                  <a:cubicBezTo>
                    <a:pt x="2746" y="4920"/>
                    <a:pt x="2972" y="4980"/>
                    <a:pt x="3185" y="4980"/>
                  </a:cubicBezTo>
                  <a:cubicBezTo>
                    <a:pt x="4555" y="4980"/>
                    <a:pt x="5351" y="2486"/>
                    <a:pt x="5264" y="1401"/>
                  </a:cubicBezTo>
                  <a:cubicBezTo>
                    <a:pt x="5264" y="1176"/>
                    <a:pt x="5214" y="950"/>
                    <a:pt x="5114" y="750"/>
                  </a:cubicBezTo>
                  <a:cubicBezTo>
                    <a:pt x="4988" y="549"/>
                    <a:pt x="4788" y="399"/>
                    <a:pt x="4562" y="399"/>
                  </a:cubicBezTo>
                  <a:cubicBezTo>
                    <a:pt x="4211" y="399"/>
                    <a:pt x="3961" y="775"/>
                    <a:pt x="3785" y="1101"/>
                  </a:cubicBezTo>
                  <a:cubicBezTo>
                    <a:pt x="3485" y="1727"/>
                    <a:pt x="3159" y="2354"/>
                    <a:pt x="2833" y="2980"/>
                  </a:cubicBezTo>
                  <a:cubicBezTo>
                    <a:pt x="2958" y="2504"/>
                    <a:pt x="3058" y="2028"/>
                    <a:pt x="3033" y="1552"/>
                  </a:cubicBezTo>
                  <a:cubicBezTo>
                    <a:pt x="3008" y="1050"/>
                    <a:pt x="2833" y="549"/>
                    <a:pt x="2457" y="248"/>
                  </a:cubicBezTo>
                  <a:cubicBezTo>
                    <a:pt x="2244" y="89"/>
                    <a:pt x="1983" y="0"/>
                    <a:pt x="1728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57" name="Google Shape;3057;p40"/>
            <p:cNvSpPr/>
            <p:nvPr/>
          </p:nvSpPr>
          <p:spPr>
            <a:xfrm>
              <a:off x="1754525" y="1354375"/>
              <a:ext cx="133850" cy="124675"/>
            </a:xfrm>
            <a:custGeom>
              <a:rect l="l" t="t" r="r" b="b"/>
              <a:pathLst>
                <a:path w="5354" h="4987" extrusionOk="0">
                  <a:moveTo>
                    <a:pt x="1712" y="0"/>
                  </a:moveTo>
                  <a:cubicBezTo>
                    <a:pt x="1496" y="0"/>
                    <a:pt x="1286" y="66"/>
                    <a:pt x="1128" y="212"/>
                  </a:cubicBezTo>
                  <a:cubicBezTo>
                    <a:pt x="1" y="1190"/>
                    <a:pt x="1504" y="4222"/>
                    <a:pt x="2532" y="4799"/>
                  </a:cubicBezTo>
                  <a:cubicBezTo>
                    <a:pt x="2764" y="4928"/>
                    <a:pt x="2984" y="4986"/>
                    <a:pt x="3192" y="4986"/>
                  </a:cubicBezTo>
                  <a:cubicBezTo>
                    <a:pt x="4551" y="4986"/>
                    <a:pt x="5354" y="2499"/>
                    <a:pt x="5289" y="1390"/>
                  </a:cubicBezTo>
                  <a:cubicBezTo>
                    <a:pt x="5264" y="1165"/>
                    <a:pt x="5239" y="939"/>
                    <a:pt x="5113" y="739"/>
                  </a:cubicBezTo>
                  <a:cubicBezTo>
                    <a:pt x="5013" y="538"/>
                    <a:pt x="4813" y="388"/>
                    <a:pt x="4587" y="388"/>
                  </a:cubicBezTo>
                  <a:cubicBezTo>
                    <a:pt x="4211" y="388"/>
                    <a:pt x="3986" y="764"/>
                    <a:pt x="3810" y="1090"/>
                  </a:cubicBezTo>
                  <a:cubicBezTo>
                    <a:pt x="3484" y="1716"/>
                    <a:pt x="3183" y="2343"/>
                    <a:pt x="2858" y="2969"/>
                  </a:cubicBezTo>
                  <a:cubicBezTo>
                    <a:pt x="2958" y="2493"/>
                    <a:pt x="3058" y="2017"/>
                    <a:pt x="3033" y="1541"/>
                  </a:cubicBezTo>
                  <a:cubicBezTo>
                    <a:pt x="3008" y="1065"/>
                    <a:pt x="2833" y="563"/>
                    <a:pt x="2457" y="263"/>
                  </a:cubicBezTo>
                  <a:cubicBezTo>
                    <a:pt x="2250" y="97"/>
                    <a:pt x="1976" y="0"/>
                    <a:pt x="1712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58" name="Google Shape;3058;p40"/>
            <p:cNvSpPr/>
            <p:nvPr/>
          </p:nvSpPr>
          <p:spPr>
            <a:xfrm>
              <a:off x="1799650" y="794400"/>
              <a:ext cx="1107800" cy="1244675"/>
            </a:xfrm>
            <a:custGeom>
              <a:rect l="l" t="t" r="r" b="b"/>
              <a:pathLst>
                <a:path w="44312" h="49787" extrusionOk="0">
                  <a:moveTo>
                    <a:pt x="28901" y="0"/>
                  </a:moveTo>
                  <a:cubicBezTo>
                    <a:pt x="28816" y="0"/>
                    <a:pt x="28731" y="2"/>
                    <a:pt x="28647" y="5"/>
                  </a:cubicBezTo>
                  <a:cubicBezTo>
                    <a:pt x="26592" y="55"/>
                    <a:pt x="24612" y="982"/>
                    <a:pt x="23183" y="2436"/>
                  </a:cubicBezTo>
                  <a:cubicBezTo>
                    <a:pt x="22058" y="1555"/>
                    <a:pt x="20646" y="1057"/>
                    <a:pt x="19204" y="1057"/>
                  </a:cubicBezTo>
                  <a:cubicBezTo>
                    <a:pt x="19168" y="1057"/>
                    <a:pt x="19133" y="1057"/>
                    <a:pt x="19098" y="1057"/>
                  </a:cubicBezTo>
                  <a:cubicBezTo>
                    <a:pt x="17243" y="1108"/>
                    <a:pt x="15414" y="2010"/>
                    <a:pt x="14261" y="3438"/>
                  </a:cubicBezTo>
                  <a:cubicBezTo>
                    <a:pt x="13393" y="2964"/>
                    <a:pt x="12412" y="2734"/>
                    <a:pt x="11430" y="2734"/>
                  </a:cubicBezTo>
                  <a:cubicBezTo>
                    <a:pt x="9972" y="2734"/>
                    <a:pt x="8512" y="3242"/>
                    <a:pt x="7419" y="4215"/>
                  </a:cubicBezTo>
                  <a:cubicBezTo>
                    <a:pt x="5614" y="5869"/>
                    <a:pt x="4988" y="8702"/>
                    <a:pt x="5940" y="10932"/>
                  </a:cubicBezTo>
                  <a:cubicBezTo>
                    <a:pt x="3810" y="11158"/>
                    <a:pt x="1880" y="12787"/>
                    <a:pt x="1328" y="14842"/>
                  </a:cubicBezTo>
                  <a:cubicBezTo>
                    <a:pt x="752" y="16922"/>
                    <a:pt x="1579" y="19278"/>
                    <a:pt x="3308" y="20556"/>
                  </a:cubicBezTo>
                  <a:cubicBezTo>
                    <a:pt x="1429" y="21935"/>
                    <a:pt x="301" y="24291"/>
                    <a:pt x="426" y="26621"/>
                  </a:cubicBezTo>
                  <a:cubicBezTo>
                    <a:pt x="551" y="28927"/>
                    <a:pt x="1880" y="31158"/>
                    <a:pt x="3885" y="32336"/>
                  </a:cubicBezTo>
                  <a:cubicBezTo>
                    <a:pt x="2582" y="33213"/>
                    <a:pt x="1378" y="34316"/>
                    <a:pt x="702" y="35719"/>
                  </a:cubicBezTo>
                  <a:cubicBezTo>
                    <a:pt x="25" y="37148"/>
                    <a:pt x="0" y="38927"/>
                    <a:pt x="902" y="40205"/>
                  </a:cubicBezTo>
                  <a:cubicBezTo>
                    <a:pt x="1494" y="41021"/>
                    <a:pt x="2514" y="41510"/>
                    <a:pt x="3494" y="41510"/>
                  </a:cubicBezTo>
                  <a:cubicBezTo>
                    <a:pt x="4050" y="41510"/>
                    <a:pt x="4593" y="41352"/>
                    <a:pt x="5038" y="41007"/>
                  </a:cubicBezTo>
                  <a:lnTo>
                    <a:pt x="5038" y="41007"/>
                  </a:lnTo>
                  <a:cubicBezTo>
                    <a:pt x="4010" y="43213"/>
                    <a:pt x="5213" y="46170"/>
                    <a:pt x="7494" y="47023"/>
                  </a:cubicBezTo>
                  <a:cubicBezTo>
                    <a:pt x="7956" y="47202"/>
                    <a:pt x="8444" y="47286"/>
                    <a:pt x="8934" y="47286"/>
                  </a:cubicBezTo>
                  <a:cubicBezTo>
                    <a:pt x="10838" y="47286"/>
                    <a:pt x="12775" y="46019"/>
                    <a:pt x="13333" y="44165"/>
                  </a:cubicBezTo>
                  <a:cubicBezTo>
                    <a:pt x="13634" y="46997"/>
                    <a:pt x="16090" y="49454"/>
                    <a:pt x="18922" y="49754"/>
                  </a:cubicBezTo>
                  <a:cubicBezTo>
                    <a:pt x="19126" y="49776"/>
                    <a:pt x="19330" y="49786"/>
                    <a:pt x="19534" y="49786"/>
                  </a:cubicBezTo>
                  <a:cubicBezTo>
                    <a:pt x="22184" y="49786"/>
                    <a:pt x="24753" y="48009"/>
                    <a:pt x="25614" y="45519"/>
                  </a:cubicBezTo>
                  <a:cubicBezTo>
                    <a:pt x="26432" y="47949"/>
                    <a:pt x="28949" y="49682"/>
                    <a:pt x="31500" y="49682"/>
                  </a:cubicBezTo>
                  <a:cubicBezTo>
                    <a:pt x="31685" y="49682"/>
                    <a:pt x="31870" y="49673"/>
                    <a:pt x="32055" y="49654"/>
                  </a:cubicBezTo>
                  <a:cubicBezTo>
                    <a:pt x="34812" y="49378"/>
                    <a:pt x="37218" y="47048"/>
                    <a:pt x="37569" y="44316"/>
                  </a:cubicBezTo>
                  <a:cubicBezTo>
                    <a:pt x="37962" y="45169"/>
                    <a:pt x="38913" y="45616"/>
                    <a:pt x="39867" y="45616"/>
                  </a:cubicBezTo>
                  <a:cubicBezTo>
                    <a:pt x="40314" y="45616"/>
                    <a:pt x="40762" y="45518"/>
                    <a:pt x="41153" y="45318"/>
                  </a:cubicBezTo>
                  <a:cubicBezTo>
                    <a:pt x="42381" y="44667"/>
                    <a:pt x="43083" y="43313"/>
                    <a:pt x="43334" y="41935"/>
                  </a:cubicBezTo>
                  <a:cubicBezTo>
                    <a:pt x="43785" y="39378"/>
                    <a:pt x="42707" y="36571"/>
                    <a:pt x="40627" y="34967"/>
                  </a:cubicBezTo>
                  <a:cubicBezTo>
                    <a:pt x="42456" y="33739"/>
                    <a:pt x="43509" y="31459"/>
                    <a:pt x="43258" y="29253"/>
                  </a:cubicBezTo>
                  <a:cubicBezTo>
                    <a:pt x="43008" y="27073"/>
                    <a:pt x="41454" y="25093"/>
                    <a:pt x="39399" y="24291"/>
                  </a:cubicBezTo>
                  <a:cubicBezTo>
                    <a:pt x="42055" y="23865"/>
                    <a:pt x="44236" y="21333"/>
                    <a:pt x="44261" y="18626"/>
                  </a:cubicBezTo>
                  <a:cubicBezTo>
                    <a:pt x="44311" y="15920"/>
                    <a:pt x="42181" y="13363"/>
                    <a:pt x="39524" y="12862"/>
                  </a:cubicBezTo>
                  <a:cubicBezTo>
                    <a:pt x="41654" y="11759"/>
                    <a:pt x="42682" y="8902"/>
                    <a:pt x="41755" y="6697"/>
                  </a:cubicBezTo>
                  <a:cubicBezTo>
                    <a:pt x="40995" y="4937"/>
                    <a:pt x="39087" y="3784"/>
                    <a:pt x="37188" y="3784"/>
                  </a:cubicBezTo>
                  <a:cubicBezTo>
                    <a:pt x="36706" y="3784"/>
                    <a:pt x="36226" y="3858"/>
                    <a:pt x="35765" y="4015"/>
                  </a:cubicBezTo>
                  <a:cubicBezTo>
                    <a:pt x="34403" y="1583"/>
                    <a:pt x="31672" y="0"/>
                    <a:pt x="2890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59" name="Google Shape;3059;p40"/>
            <p:cNvSpPr/>
            <p:nvPr/>
          </p:nvSpPr>
          <p:spPr>
            <a:xfrm>
              <a:off x="2062175" y="544500"/>
              <a:ext cx="677350" cy="196775"/>
            </a:xfrm>
            <a:custGeom>
              <a:rect l="l" t="t" r="r" b="b"/>
              <a:pathLst>
                <a:path w="27094" h="7870" extrusionOk="0">
                  <a:moveTo>
                    <a:pt x="0" y="1"/>
                  </a:moveTo>
                  <a:lnTo>
                    <a:pt x="1905" y="2231"/>
                  </a:lnTo>
                  <a:lnTo>
                    <a:pt x="0" y="3635"/>
                  </a:lnTo>
                  <a:lnTo>
                    <a:pt x="1203" y="4963"/>
                  </a:lnTo>
                  <a:lnTo>
                    <a:pt x="0" y="7870"/>
                  </a:lnTo>
                  <a:lnTo>
                    <a:pt x="27093" y="7870"/>
                  </a:lnTo>
                  <a:lnTo>
                    <a:pt x="25539" y="5314"/>
                  </a:lnTo>
                  <a:lnTo>
                    <a:pt x="27093" y="4036"/>
                  </a:lnTo>
                  <a:lnTo>
                    <a:pt x="26216" y="2783"/>
                  </a:lnTo>
                  <a:lnTo>
                    <a:pt x="27093" y="1"/>
                  </a:ln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60" name="Google Shape;3060;p40"/>
            <p:cNvSpPr/>
            <p:nvPr/>
          </p:nvSpPr>
          <p:spPr>
            <a:xfrm>
              <a:off x="2261425" y="544500"/>
              <a:ext cx="10675" cy="22575"/>
            </a:xfrm>
            <a:custGeom>
              <a:rect l="l" t="t" r="r" b="b"/>
              <a:pathLst>
                <a:path w="427" h="903" extrusionOk="0">
                  <a:moveTo>
                    <a:pt x="0" y="1"/>
                  </a:moveTo>
                  <a:cubicBezTo>
                    <a:pt x="0" y="1"/>
                    <a:pt x="0" y="26"/>
                    <a:pt x="0" y="51"/>
                  </a:cubicBezTo>
                  <a:cubicBezTo>
                    <a:pt x="50" y="276"/>
                    <a:pt x="101" y="552"/>
                    <a:pt x="151" y="803"/>
                  </a:cubicBezTo>
                  <a:cubicBezTo>
                    <a:pt x="151" y="853"/>
                    <a:pt x="226" y="903"/>
                    <a:pt x="276" y="903"/>
                  </a:cubicBezTo>
                  <a:lnTo>
                    <a:pt x="301" y="903"/>
                  </a:lnTo>
                  <a:cubicBezTo>
                    <a:pt x="376" y="878"/>
                    <a:pt x="426" y="803"/>
                    <a:pt x="401" y="753"/>
                  </a:cubicBezTo>
                  <a:cubicBezTo>
                    <a:pt x="351" y="502"/>
                    <a:pt x="301" y="251"/>
                    <a:pt x="276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61" name="Google Shape;3061;p40"/>
            <p:cNvSpPr/>
            <p:nvPr/>
          </p:nvSpPr>
          <p:spPr>
            <a:xfrm>
              <a:off x="2300275" y="689075"/>
              <a:ext cx="10050" cy="25875"/>
            </a:xfrm>
            <a:custGeom>
              <a:rect l="l" t="t" r="r" b="b"/>
              <a:pathLst>
                <a:path w="402" h="1035" extrusionOk="0">
                  <a:moveTo>
                    <a:pt x="165" y="1"/>
                  </a:moveTo>
                  <a:cubicBezTo>
                    <a:pt x="152" y="1"/>
                    <a:pt x="139" y="3"/>
                    <a:pt x="126" y="7"/>
                  </a:cubicBezTo>
                  <a:cubicBezTo>
                    <a:pt x="50" y="7"/>
                    <a:pt x="0" y="82"/>
                    <a:pt x="25" y="158"/>
                  </a:cubicBezTo>
                  <a:cubicBezTo>
                    <a:pt x="75" y="408"/>
                    <a:pt x="100" y="659"/>
                    <a:pt x="126" y="909"/>
                  </a:cubicBezTo>
                  <a:cubicBezTo>
                    <a:pt x="126" y="985"/>
                    <a:pt x="176" y="1035"/>
                    <a:pt x="251" y="1035"/>
                  </a:cubicBezTo>
                  <a:lnTo>
                    <a:pt x="276" y="1035"/>
                  </a:lnTo>
                  <a:cubicBezTo>
                    <a:pt x="351" y="1010"/>
                    <a:pt x="401" y="960"/>
                    <a:pt x="376" y="884"/>
                  </a:cubicBezTo>
                  <a:cubicBezTo>
                    <a:pt x="376" y="634"/>
                    <a:pt x="326" y="358"/>
                    <a:pt x="276" y="107"/>
                  </a:cubicBezTo>
                  <a:cubicBezTo>
                    <a:pt x="276" y="46"/>
                    <a:pt x="225" y="1"/>
                    <a:pt x="165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62" name="Google Shape;3062;p40"/>
            <p:cNvSpPr/>
            <p:nvPr/>
          </p:nvSpPr>
          <p:spPr>
            <a:xfrm>
              <a:off x="2291500" y="652100"/>
              <a:ext cx="12550" cy="25275"/>
            </a:xfrm>
            <a:custGeom>
              <a:rect l="l" t="t" r="r" b="b"/>
              <a:pathLst>
                <a:path w="502" h="1011" extrusionOk="0">
                  <a:moveTo>
                    <a:pt x="142" y="1"/>
                  </a:moveTo>
                  <a:cubicBezTo>
                    <a:pt x="128" y="1"/>
                    <a:pt x="114" y="3"/>
                    <a:pt x="101" y="8"/>
                  </a:cubicBezTo>
                  <a:cubicBezTo>
                    <a:pt x="50" y="33"/>
                    <a:pt x="0" y="83"/>
                    <a:pt x="25" y="158"/>
                  </a:cubicBezTo>
                  <a:cubicBezTo>
                    <a:pt x="101" y="409"/>
                    <a:pt x="151" y="659"/>
                    <a:pt x="226" y="910"/>
                  </a:cubicBezTo>
                  <a:cubicBezTo>
                    <a:pt x="226" y="960"/>
                    <a:pt x="276" y="1010"/>
                    <a:pt x="351" y="1010"/>
                  </a:cubicBezTo>
                  <a:cubicBezTo>
                    <a:pt x="351" y="1010"/>
                    <a:pt x="376" y="1010"/>
                    <a:pt x="376" y="985"/>
                  </a:cubicBezTo>
                  <a:cubicBezTo>
                    <a:pt x="451" y="985"/>
                    <a:pt x="502" y="910"/>
                    <a:pt x="477" y="835"/>
                  </a:cubicBezTo>
                  <a:cubicBezTo>
                    <a:pt x="426" y="584"/>
                    <a:pt x="351" y="333"/>
                    <a:pt x="276" y="83"/>
                  </a:cubicBezTo>
                  <a:cubicBezTo>
                    <a:pt x="256" y="42"/>
                    <a:pt x="202" y="1"/>
                    <a:pt x="142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63" name="Google Shape;3063;p40"/>
            <p:cNvSpPr/>
            <p:nvPr/>
          </p:nvSpPr>
          <p:spPr>
            <a:xfrm>
              <a:off x="2424325" y="587500"/>
              <a:ext cx="12550" cy="25325"/>
            </a:xfrm>
            <a:custGeom>
              <a:rect l="l" t="t" r="r" b="b"/>
              <a:pathLst>
                <a:path w="502" h="1013" extrusionOk="0">
                  <a:moveTo>
                    <a:pt x="156" y="1"/>
                  </a:moveTo>
                  <a:cubicBezTo>
                    <a:pt x="138" y="1"/>
                    <a:pt x="120" y="4"/>
                    <a:pt x="101" y="10"/>
                  </a:cubicBezTo>
                  <a:cubicBezTo>
                    <a:pt x="51" y="10"/>
                    <a:pt x="1" y="85"/>
                    <a:pt x="26" y="160"/>
                  </a:cubicBezTo>
                  <a:cubicBezTo>
                    <a:pt x="76" y="411"/>
                    <a:pt x="151" y="662"/>
                    <a:pt x="226" y="912"/>
                  </a:cubicBezTo>
                  <a:cubicBezTo>
                    <a:pt x="251" y="987"/>
                    <a:pt x="301" y="1013"/>
                    <a:pt x="352" y="1013"/>
                  </a:cubicBezTo>
                  <a:lnTo>
                    <a:pt x="402" y="1013"/>
                  </a:lnTo>
                  <a:cubicBezTo>
                    <a:pt x="452" y="987"/>
                    <a:pt x="502" y="912"/>
                    <a:pt x="477" y="837"/>
                  </a:cubicBezTo>
                  <a:cubicBezTo>
                    <a:pt x="402" y="586"/>
                    <a:pt x="352" y="336"/>
                    <a:pt x="276" y="85"/>
                  </a:cubicBezTo>
                  <a:cubicBezTo>
                    <a:pt x="258" y="29"/>
                    <a:pt x="211" y="1"/>
                    <a:pt x="156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64" name="Google Shape;3064;p40"/>
            <p:cNvSpPr/>
            <p:nvPr/>
          </p:nvSpPr>
          <p:spPr>
            <a:xfrm>
              <a:off x="2449400" y="701650"/>
              <a:ext cx="6900" cy="26475"/>
            </a:xfrm>
            <a:custGeom>
              <a:rect l="l" t="t" r="r" b="b"/>
              <a:pathLst>
                <a:path w="276" h="1059" extrusionOk="0">
                  <a:moveTo>
                    <a:pt x="154" y="1"/>
                  </a:moveTo>
                  <a:cubicBezTo>
                    <a:pt x="145" y="1"/>
                    <a:pt x="136" y="2"/>
                    <a:pt x="125" y="5"/>
                  </a:cubicBezTo>
                  <a:cubicBezTo>
                    <a:pt x="50" y="5"/>
                    <a:pt x="0" y="56"/>
                    <a:pt x="0" y="131"/>
                  </a:cubicBezTo>
                  <a:cubicBezTo>
                    <a:pt x="0" y="281"/>
                    <a:pt x="0" y="406"/>
                    <a:pt x="0" y="532"/>
                  </a:cubicBezTo>
                  <a:cubicBezTo>
                    <a:pt x="0" y="657"/>
                    <a:pt x="0" y="782"/>
                    <a:pt x="0" y="908"/>
                  </a:cubicBezTo>
                  <a:cubicBezTo>
                    <a:pt x="0" y="983"/>
                    <a:pt x="50" y="1033"/>
                    <a:pt x="125" y="1058"/>
                  </a:cubicBezTo>
                  <a:cubicBezTo>
                    <a:pt x="201" y="1058"/>
                    <a:pt x="251" y="983"/>
                    <a:pt x="251" y="908"/>
                  </a:cubicBezTo>
                  <a:cubicBezTo>
                    <a:pt x="276" y="782"/>
                    <a:pt x="276" y="657"/>
                    <a:pt x="276" y="532"/>
                  </a:cubicBezTo>
                  <a:cubicBezTo>
                    <a:pt x="276" y="406"/>
                    <a:pt x="276" y="256"/>
                    <a:pt x="251" y="131"/>
                  </a:cubicBezTo>
                  <a:cubicBezTo>
                    <a:pt x="251" y="66"/>
                    <a:pt x="213" y="1"/>
                    <a:pt x="154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65" name="Google Shape;3065;p40"/>
            <p:cNvSpPr/>
            <p:nvPr/>
          </p:nvSpPr>
          <p:spPr>
            <a:xfrm>
              <a:off x="2268950" y="578800"/>
              <a:ext cx="13175" cy="25250"/>
            </a:xfrm>
            <a:custGeom>
              <a:rect l="l" t="t" r="r" b="b"/>
              <a:pathLst>
                <a:path w="527" h="1010" extrusionOk="0">
                  <a:moveTo>
                    <a:pt x="165" y="1"/>
                  </a:moveTo>
                  <a:cubicBezTo>
                    <a:pt x="152" y="1"/>
                    <a:pt x="139" y="3"/>
                    <a:pt x="125" y="7"/>
                  </a:cubicBezTo>
                  <a:cubicBezTo>
                    <a:pt x="50" y="32"/>
                    <a:pt x="0" y="107"/>
                    <a:pt x="25" y="183"/>
                  </a:cubicBezTo>
                  <a:cubicBezTo>
                    <a:pt x="100" y="433"/>
                    <a:pt x="176" y="659"/>
                    <a:pt x="251" y="909"/>
                  </a:cubicBezTo>
                  <a:cubicBezTo>
                    <a:pt x="251" y="960"/>
                    <a:pt x="301" y="1010"/>
                    <a:pt x="376" y="1010"/>
                  </a:cubicBezTo>
                  <a:lnTo>
                    <a:pt x="401" y="1010"/>
                  </a:lnTo>
                  <a:cubicBezTo>
                    <a:pt x="476" y="985"/>
                    <a:pt x="526" y="909"/>
                    <a:pt x="501" y="834"/>
                  </a:cubicBezTo>
                  <a:cubicBezTo>
                    <a:pt x="426" y="584"/>
                    <a:pt x="351" y="358"/>
                    <a:pt x="276" y="107"/>
                  </a:cubicBezTo>
                  <a:cubicBezTo>
                    <a:pt x="276" y="46"/>
                    <a:pt x="225" y="1"/>
                    <a:pt x="165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66" name="Google Shape;3066;p40"/>
            <p:cNvSpPr/>
            <p:nvPr/>
          </p:nvSpPr>
          <p:spPr>
            <a:xfrm>
              <a:off x="2303400" y="726825"/>
              <a:ext cx="7550" cy="14450"/>
            </a:xfrm>
            <a:custGeom>
              <a:rect l="l" t="t" r="r" b="b"/>
              <a:pathLst>
                <a:path w="302" h="578" extrusionOk="0">
                  <a:moveTo>
                    <a:pt x="151" y="1"/>
                  </a:moveTo>
                  <a:cubicBezTo>
                    <a:pt x="76" y="1"/>
                    <a:pt x="26" y="76"/>
                    <a:pt x="26" y="151"/>
                  </a:cubicBezTo>
                  <a:cubicBezTo>
                    <a:pt x="26" y="302"/>
                    <a:pt x="26" y="427"/>
                    <a:pt x="1" y="577"/>
                  </a:cubicBezTo>
                  <a:lnTo>
                    <a:pt x="276" y="577"/>
                  </a:lnTo>
                  <a:cubicBezTo>
                    <a:pt x="276" y="427"/>
                    <a:pt x="301" y="302"/>
                    <a:pt x="301" y="151"/>
                  </a:cubicBezTo>
                  <a:cubicBezTo>
                    <a:pt x="301" y="76"/>
                    <a:pt x="226" y="1"/>
                    <a:pt x="151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67" name="Google Shape;3067;p40"/>
            <p:cNvSpPr/>
            <p:nvPr/>
          </p:nvSpPr>
          <p:spPr>
            <a:xfrm>
              <a:off x="2339750" y="544500"/>
              <a:ext cx="62050" cy="196775"/>
            </a:xfrm>
            <a:custGeom>
              <a:rect l="l" t="t" r="r" b="b"/>
              <a:pathLst>
                <a:path w="2482" h="7870" extrusionOk="0">
                  <a:moveTo>
                    <a:pt x="0" y="1"/>
                  </a:moveTo>
                  <a:cubicBezTo>
                    <a:pt x="125" y="652"/>
                    <a:pt x="351" y="1304"/>
                    <a:pt x="577" y="1905"/>
                  </a:cubicBezTo>
                  <a:cubicBezTo>
                    <a:pt x="752" y="2432"/>
                    <a:pt x="927" y="2933"/>
                    <a:pt x="1053" y="3434"/>
                  </a:cubicBezTo>
                  <a:cubicBezTo>
                    <a:pt x="1429" y="4913"/>
                    <a:pt x="1278" y="6467"/>
                    <a:pt x="727" y="7870"/>
                  </a:cubicBezTo>
                  <a:lnTo>
                    <a:pt x="1880" y="7870"/>
                  </a:lnTo>
                  <a:cubicBezTo>
                    <a:pt x="2381" y="6367"/>
                    <a:pt x="2481" y="4738"/>
                    <a:pt x="2105" y="3184"/>
                  </a:cubicBezTo>
                  <a:cubicBezTo>
                    <a:pt x="1955" y="2607"/>
                    <a:pt x="1780" y="2081"/>
                    <a:pt x="1579" y="1555"/>
                  </a:cubicBezTo>
                  <a:cubicBezTo>
                    <a:pt x="1379" y="1028"/>
                    <a:pt x="1203" y="502"/>
                    <a:pt x="1078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68" name="Google Shape;3068;p40"/>
            <p:cNvSpPr/>
            <p:nvPr/>
          </p:nvSpPr>
          <p:spPr>
            <a:xfrm>
              <a:off x="2153650" y="716800"/>
              <a:ext cx="8175" cy="24475"/>
            </a:xfrm>
            <a:custGeom>
              <a:rect l="l" t="t" r="r" b="b"/>
              <a:pathLst>
                <a:path w="327" h="979" extrusionOk="0">
                  <a:moveTo>
                    <a:pt x="201" y="1"/>
                  </a:moveTo>
                  <a:cubicBezTo>
                    <a:pt x="126" y="26"/>
                    <a:pt x="51" y="76"/>
                    <a:pt x="51" y="151"/>
                  </a:cubicBezTo>
                  <a:cubicBezTo>
                    <a:pt x="51" y="427"/>
                    <a:pt x="26" y="703"/>
                    <a:pt x="1" y="953"/>
                  </a:cubicBezTo>
                  <a:cubicBezTo>
                    <a:pt x="1" y="953"/>
                    <a:pt x="1" y="978"/>
                    <a:pt x="1" y="978"/>
                  </a:cubicBezTo>
                  <a:lnTo>
                    <a:pt x="251" y="978"/>
                  </a:lnTo>
                  <a:cubicBezTo>
                    <a:pt x="301" y="703"/>
                    <a:pt x="326" y="427"/>
                    <a:pt x="326" y="151"/>
                  </a:cubicBezTo>
                  <a:cubicBezTo>
                    <a:pt x="326" y="76"/>
                    <a:pt x="276" y="26"/>
                    <a:pt x="201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69" name="Google Shape;3069;p40"/>
            <p:cNvSpPr/>
            <p:nvPr/>
          </p:nvSpPr>
          <p:spPr>
            <a:xfrm>
              <a:off x="2145500" y="635350"/>
              <a:ext cx="11300" cy="26975"/>
            </a:xfrm>
            <a:custGeom>
              <a:rect l="l" t="t" r="r" b="b"/>
              <a:pathLst>
                <a:path w="452" h="1079" extrusionOk="0">
                  <a:moveTo>
                    <a:pt x="126" y="1"/>
                  </a:moveTo>
                  <a:cubicBezTo>
                    <a:pt x="51" y="26"/>
                    <a:pt x="1" y="101"/>
                    <a:pt x="26" y="151"/>
                  </a:cubicBezTo>
                  <a:cubicBezTo>
                    <a:pt x="76" y="427"/>
                    <a:pt x="126" y="703"/>
                    <a:pt x="176" y="978"/>
                  </a:cubicBezTo>
                  <a:cubicBezTo>
                    <a:pt x="176" y="1028"/>
                    <a:pt x="251" y="1079"/>
                    <a:pt x="301" y="1079"/>
                  </a:cubicBezTo>
                  <a:lnTo>
                    <a:pt x="327" y="1079"/>
                  </a:lnTo>
                  <a:cubicBezTo>
                    <a:pt x="402" y="1053"/>
                    <a:pt x="452" y="1003"/>
                    <a:pt x="427" y="928"/>
                  </a:cubicBezTo>
                  <a:cubicBezTo>
                    <a:pt x="402" y="652"/>
                    <a:pt x="327" y="377"/>
                    <a:pt x="276" y="101"/>
                  </a:cubicBezTo>
                  <a:cubicBezTo>
                    <a:pt x="276" y="26"/>
                    <a:pt x="201" y="1"/>
                    <a:pt x="126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70" name="Google Shape;3070;p40"/>
            <p:cNvSpPr/>
            <p:nvPr/>
          </p:nvSpPr>
          <p:spPr>
            <a:xfrm>
              <a:off x="2131725" y="554375"/>
              <a:ext cx="9425" cy="27125"/>
            </a:xfrm>
            <a:custGeom>
              <a:rect l="l" t="t" r="r" b="b"/>
              <a:pathLst>
                <a:path w="377" h="1085" extrusionOk="0">
                  <a:moveTo>
                    <a:pt x="163" y="0"/>
                  </a:moveTo>
                  <a:cubicBezTo>
                    <a:pt x="151" y="0"/>
                    <a:pt x="139" y="2"/>
                    <a:pt x="126" y="7"/>
                  </a:cubicBezTo>
                  <a:cubicBezTo>
                    <a:pt x="50" y="7"/>
                    <a:pt x="0" y="57"/>
                    <a:pt x="0" y="132"/>
                  </a:cubicBezTo>
                  <a:cubicBezTo>
                    <a:pt x="0" y="282"/>
                    <a:pt x="25" y="433"/>
                    <a:pt x="50" y="558"/>
                  </a:cubicBezTo>
                  <a:cubicBezTo>
                    <a:pt x="76" y="708"/>
                    <a:pt x="76" y="834"/>
                    <a:pt x="101" y="959"/>
                  </a:cubicBezTo>
                  <a:cubicBezTo>
                    <a:pt x="126" y="1034"/>
                    <a:pt x="176" y="1084"/>
                    <a:pt x="226" y="1084"/>
                  </a:cubicBezTo>
                  <a:lnTo>
                    <a:pt x="251" y="1084"/>
                  </a:lnTo>
                  <a:cubicBezTo>
                    <a:pt x="326" y="1059"/>
                    <a:pt x="376" y="1009"/>
                    <a:pt x="376" y="934"/>
                  </a:cubicBezTo>
                  <a:cubicBezTo>
                    <a:pt x="351" y="784"/>
                    <a:pt x="326" y="658"/>
                    <a:pt x="301" y="533"/>
                  </a:cubicBezTo>
                  <a:cubicBezTo>
                    <a:pt x="301" y="383"/>
                    <a:pt x="276" y="257"/>
                    <a:pt x="276" y="107"/>
                  </a:cubicBezTo>
                  <a:cubicBezTo>
                    <a:pt x="255" y="45"/>
                    <a:pt x="218" y="0"/>
                    <a:pt x="163" y="0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71" name="Google Shape;3071;p40"/>
            <p:cNvSpPr/>
            <p:nvPr/>
          </p:nvSpPr>
          <p:spPr>
            <a:xfrm>
              <a:off x="2137350" y="595100"/>
              <a:ext cx="11325" cy="27125"/>
            </a:xfrm>
            <a:custGeom>
              <a:rect l="l" t="t" r="r" b="b"/>
              <a:pathLst>
                <a:path w="452" h="1085" extrusionOk="0">
                  <a:moveTo>
                    <a:pt x="166" y="0"/>
                  </a:moveTo>
                  <a:cubicBezTo>
                    <a:pt x="153" y="0"/>
                    <a:pt x="140" y="2"/>
                    <a:pt x="126" y="7"/>
                  </a:cubicBezTo>
                  <a:cubicBezTo>
                    <a:pt x="51" y="7"/>
                    <a:pt x="1" y="82"/>
                    <a:pt x="26" y="157"/>
                  </a:cubicBezTo>
                  <a:cubicBezTo>
                    <a:pt x="76" y="433"/>
                    <a:pt x="126" y="683"/>
                    <a:pt x="176" y="959"/>
                  </a:cubicBezTo>
                  <a:cubicBezTo>
                    <a:pt x="201" y="1034"/>
                    <a:pt x="252" y="1084"/>
                    <a:pt x="302" y="1084"/>
                  </a:cubicBezTo>
                  <a:cubicBezTo>
                    <a:pt x="327" y="1084"/>
                    <a:pt x="327" y="1059"/>
                    <a:pt x="352" y="1059"/>
                  </a:cubicBezTo>
                  <a:cubicBezTo>
                    <a:pt x="402" y="1059"/>
                    <a:pt x="452" y="984"/>
                    <a:pt x="452" y="909"/>
                  </a:cubicBezTo>
                  <a:cubicBezTo>
                    <a:pt x="402" y="633"/>
                    <a:pt x="327" y="383"/>
                    <a:pt x="277" y="107"/>
                  </a:cubicBezTo>
                  <a:cubicBezTo>
                    <a:pt x="277" y="45"/>
                    <a:pt x="226" y="0"/>
                    <a:pt x="166" y="0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72" name="Google Shape;3072;p40"/>
            <p:cNvSpPr/>
            <p:nvPr/>
          </p:nvSpPr>
          <p:spPr>
            <a:xfrm>
              <a:off x="2152400" y="676075"/>
              <a:ext cx="9425" cy="26975"/>
            </a:xfrm>
            <a:custGeom>
              <a:rect l="l" t="t" r="r" b="b"/>
              <a:pathLst>
                <a:path w="377" h="1079" extrusionOk="0">
                  <a:moveTo>
                    <a:pt x="126" y="1"/>
                  </a:moveTo>
                  <a:cubicBezTo>
                    <a:pt x="51" y="1"/>
                    <a:pt x="0" y="76"/>
                    <a:pt x="25" y="151"/>
                  </a:cubicBezTo>
                  <a:cubicBezTo>
                    <a:pt x="25" y="277"/>
                    <a:pt x="51" y="427"/>
                    <a:pt x="76" y="552"/>
                  </a:cubicBezTo>
                  <a:cubicBezTo>
                    <a:pt x="76" y="678"/>
                    <a:pt x="76" y="828"/>
                    <a:pt x="101" y="953"/>
                  </a:cubicBezTo>
                  <a:cubicBezTo>
                    <a:pt x="101" y="1028"/>
                    <a:pt x="151" y="1079"/>
                    <a:pt x="226" y="1079"/>
                  </a:cubicBezTo>
                  <a:cubicBezTo>
                    <a:pt x="301" y="1079"/>
                    <a:pt x="376" y="1028"/>
                    <a:pt x="351" y="953"/>
                  </a:cubicBezTo>
                  <a:cubicBezTo>
                    <a:pt x="351" y="803"/>
                    <a:pt x="351" y="678"/>
                    <a:pt x="326" y="527"/>
                  </a:cubicBezTo>
                  <a:cubicBezTo>
                    <a:pt x="326" y="402"/>
                    <a:pt x="301" y="252"/>
                    <a:pt x="276" y="126"/>
                  </a:cubicBezTo>
                  <a:cubicBezTo>
                    <a:pt x="276" y="51"/>
                    <a:pt x="201" y="1"/>
                    <a:pt x="126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73" name="Google Shape;3073;p40"/>
            <p:cNvSpPr/>
            <p:nvPr/>
          </p:nvSpPr>
          <p:spPr>
            <a:xfrm>
              <a:off x="2178725" y="544500"/>
              <a:ext cx="51400" cy="196775"/>
            </a:xfrm>
            <a:custGeom>
              <a:rect l="l" t="t" r="r" b="b"/>
              <a:pathLst>
                <a:path w="2056" h="7870" extrusionOk="0">
                  <a:moveTo>
                    <a:pt x="0" y="1"/>
                  </a:moveTo>
                  <a:cubicBezTo>
                    <a:pt x="50" y="1053"/>
                    <a:pt x="276" y="2056"/>
                    <a:pt x="451" y="2983"/>
                  </a:cubicBezTo>
                  <a:lnTo>
                    <a:pt x="476" y="3008"/>
                  </a:lnTo>
                  <a:cubicBezTo>
                    <a:pt x="727" y="4236"/>
                    <a:pt x="977" y="5489"/>
                    <a:pt x="927" y="6692"/>
                  </a:cubicBezTo>
                  <a:cubicBezTo>
                    <a:pt x="902" y="7018"/>
                    <a:pt x="852" y="7419"/>
                    <a:pt x="752" y="7870"/>
                  </a:cubicBezTo>
                  <a:lnTo>
                    <a:pt x="1855" y="7870"/>
                  </a:lnTo>
                  <a:cubicBezTo>
                    <a:pt x="1930" y="7520"/>
                    <a:pt x="1980" y="7144"/>
                    <a:pt x="2005" y="6743"/>
                  </a:cubicBezTo>
                  <a:cubicBezTo>
                    <a:pt x="2055" y="5389"/>
                    <a:pt x="1779" y="4086"/>
                    <a:pt x="1529" y="2808"/>
                  </a:cubicBezTo>
                  <a:lnTo>
                    <a:pt x="1504" y="2758"/>
                  </a:lnTo>
                  <a:cubicBezTo>
                    <a:pt x="1328" y="1905"/>
                    <a:pt x="1128" y="953"/>
                    <a:pt x="1078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74" name="Google Shape;3074;p40"/>
            <p:cNvSpPr/>
            <p:nvPr/>
          </p:nvSpPr>
          <p:spPr>
            <a:xfrm>
              <a:off x="2415550" y="549350"/>
              <a:ext cx="11300" cy="25875"/>
            </a:xfrm>
            <a:custGeom>
              <a:rect l="l" t="t" r="r" b="b"/>
              <a:pathLst>
                <a:path w="452" h="1035" extrusionOk="0">
                  <a:moveTo>
                    <a:pt x="166" y="1"/>
                  </a:moveTo>
                  <a:cubicBezTo>
                    <a:pt x="153" y="1"/>
                    <a:pt x="139" y="3"/>
                    <a:pt x="126" y="7"/>
                  </a:cubicBezTo>
                  <a:cubicBezTo>
                    <a:pt x="51" y="7"/>
                    <a:pt x="1" y="82"/>
                    <a:pt x="26" y="158"/>
                  </a:cubicBezTo>
                  <a:cubicBezTo>
                    <a:pt x="51" y="283"/>
                    <a:pt x="76" y="408"/>
                    <a:pt x="101" y="534"/>
                  </a:cubicBezTo>
                  <a:cubicBezTo>
                    <a:pt x="126" y="659"/>
                    <a:pt x="151" y="809"/>
                    <a:pt x="176" y="935"/>
                  </a:cubicBezTo>
                  <a:cubicBezTo>
                    <a:pt x="201" y="985"/>
                    <a:pt x="251" y="1035"/>
                    <a:pt x="302" y="1035"/>
                  </a:cubicBezTo>
                  <a:lnTo>
                    <a:pt x="352" y="1035"/>
                  </a:lnTo>
                  <a:cubicBezTo>
                    <a:pt x="402" y="1010"/>
                    <a:pt x="452" y="935"/>
                    <a:pt x="452" y="859"/>
                  </a:cubicBezTo>
                  <a:cubicBezTo>
                    <a:pt x="402" y="734"/>
                    <a:pt x="377" y="609"/>
                    <a:pt x="352" y="483"/>
                  </a:cubicBezTo>
                  <a:cubicBezTo>
                    <a:pt x="327" y="358"/>
                    <a:pt x="302" y="233"/>
                    <a:pt x="276" y="107"/>
                  </a:cubicBezTo>
                  <a:cubicBezTo>
                    <a:pt x="276" y="46"/>
                    <a:pt x="226" y="1"/>
                    <a:pt x="166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75" name="Google Shape;3075;p40"/>
            <p:cNvSpPr/>
            <p:nvPr/>
          </p:nvSpPr>
          <p:spPr>
            <a:xfrm>
              <a:off x="2280225" y="615700"/>
              <a:ext cx="13175" cy="24700"/>
            </a:xfrm>
            <a:custGeom>
              <a:rect l="l" t="t" r="r" b="b"/>
              <a:pathLst>
                <a:path w="527" h="986" extrusionOk="0">
                  <a:moveTo>
                    <a:pt x="156" y="0"/>
                  </a:moveTo>
                  <a:cubicBezTo>
                    <a:pt x="138" y="0"/>
                    <a:pt x="119" y="4"/>
                    <a:pt x="100" y="10"/>
                  </a:cubicBezTo>
                  <a:cubicBezTo>
                    <a:pt x="25" y="10"/>
                    <a:pt x="0" y="85"/>
                    <a:pt x="25" y="160"/>
                  </a:cubicBezTo>
                  <a:lnTo>
                    <a:pt x="50" y="286"/>
                  </a:lnTo>
                  <a:cubicBezTo>
                    <a:pt x="126" y="486"/>
                    <a:pt x="201" y="687"/>
                    <a:pt x="251" y="887"/>
                  </a:cubicBezTo>
                  <a:cubicBezTo>
                    <a:pt x="276" y="962"/>
                    <a:pt x="326" y="987"/>
                    <a:pt x="376" y="987"/>
                  </a:cubicBezTo>
                  <a:lnTo>
                    <a:pt x="426" y="987"/>
                  </a:lnTo>
                  <a:cubicBezTo>
                    <a:pt x="501" y="962"/>
                    <a:pt x="527" y="887"/>
                    <a:pt x="501" y="812"/>
                  </a:cubicBezTo>
                  <a:cubicBezTo>
                    <a:pt x="451" y="611"/>
                    <a:pt x="376" y="411"/>
                    <a:pt x="326" y="210"/>
                  </a:cubicBezTo>
                  <a:lnTo>
                    <a:pt x="276" y="85"/>
                  </a:lnTo>
                  <a:cubicBezTo>
                    <a:pt x="257" y="29"/>
                    <a:pt x="210" y="0"/>
                    <a:pt x="156" y="0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76" name="Google Shape;3076;p40"/>
            <p:cNvSpPr/>
            <p:nvPr/>
          </p:nvSpPr>
          <p:spPr>
            <a:xfrm>
              <a:off x="2666175" y="605125"/>
              <a:ext cx="11325" cy="27125"/>
            </a:xfrm>
            <a:custGeom>
              <a:rect l="l" t="t" r="r" b="b"/>
              <a:pathLst>
                <a:path w="452" h="1085" extrusionOk="0">
                  <a:moveTo>
                    <a:pt x="164" y="0"/>
                  </a:moveTo>
                  <a:cubicBezTo>
                    <a:pt x="152" y="0"/>
                    <a:pt x="140" y="2"/>
                    <a:pt x="126" y="7"/>
                  </a:cubicBezTo>
                  <a:cubicBezTo>
                    <a:pt x="51" y="7"/>
                    <a:pt x="1" y="82"/>
                    <a:pt x="1" y="157"/>
                  </a:cubicBezTo>
                  <a:cubicBezTo>
                    <a:pt x="51" y="408"/>
                    <a:pt x="101" y="683"/>
                    <a:pt x="176" y="984"/>
                  </a:cubicBezTo>
                  <a:cubicBezTo>
                    <a:pt x="201" y="1034"/>
                    <a:pt x="252" y="1084"/>
                    <a:pt x="302" y="1084"/>
                  </a:cubicBezTo>
                  <a:lnTo>
                    <a:pt x="327" y="1084"/>
                  </a:lnTo>
                  <a:cubicBezTo>
                    <a:pt x="402" y="1059"/>
                    <a:pt x="452" y="984"/>
                    <a:pt x="427" y="909"/>
                  </a:cubicBezTo>
                  <a:cubicBezTo>
                    <a:pt x="377" y="633"/>
                    <a:pt x="327" y="358"/>
                    <a:pt x="277" y="107"/>
                  </a:cubicBezTo>
                  <a:cubicBezTo>
                    <a:pt x="256" y="45"/>
                    <a:pt x="218" y="0"/>
                    <a:pt x="164" y="0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77" name="Google Shape;3077;p40"/>
            <p:cNvSpPr/>
            <p:nvPr/>
          </p:nvSpPr>
          <p:spPr>
            <a:xfrm>
              <a:off x="2663050" y="563300"/>
              <a:ext cx="7550" cy="27600"/>
            </a:xfrm>
            <a:custGeom>
              <a:rect l="l" t="t" r="r" b="b"/>
              <a:pathLst>
                <a:path w="302" h="1104" extrusionOk="0">
                  <a:moveTo>
                    <a:pt x="126" y="1"/>
                  </a:moveTo>
                  <a:cubicBezTo>
                    <a:pt x="51" y="1"/>
                    <a:pt x="1" y="76"/>
                    <a:pt x="1" y="151"/>
                  </a:cubicBezTo>
                  <a:lnTo>
                    <a:pt x="1" y="226"/>
                  </a:lnTo>
                  <a:cubicBezTo>
                    <a:pt x="1" y="477"/>
                    <a:pt x="1" y="727"/>
                    <a:pt x="26" y="978"/>
                  </a:cubicBezTo>
                  <a:cubicBezTo>
                    <a:pt x="26" y="1053"/>
                    <a:pt x="101" y="1103"/>
                    <a:pt x="151" y="1103"/>
                  </a:cubicBezTo>
                  <a:lnTo>
                    <a:pt x="176" y="1103"/>
                  </a:lnTo>
                  <a:cubicBezTo>
                    <a:pt x="251" y="1103"/>
                    <a:pt x="301" y="1028"/>
                    <a:pt x="301" y="978"/>
                  </a:cubicBezTo>
                  <a:cubicBezTo>
                    <a:pt x="276" y="727"/>
                    <a:pt x="251" y="477"/>
                    <a:pt x="251" y="226"/>
                  </a:cubicBezTo>
                  <a:lnTo>
                    <a:pt x="251" y="151"/>
                  </a:lnTo>
                  <a:cubicBezTo>
                    <a:pt x="251" y="76"/>
                    <a:pt x="201" y="1"/>
                    <a:pt x="126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78" name="Google Shape;3078;p40"/>
            <p:cNvSpPr/>
            <p:nvPr/>
          </p:nvSpPr>
          <p:spPr>
            <a:xfrm>
              <a:off x="2603525" y="544500"/>
              <a:ext cx="60175" cy="196775"/>
            </a:xfrm>
            <a:custGeom>
              <a:rect l="l" t="t" r="r" b="b"/>
              <a:pathLst>
                <a:path w="2407" h="7870" extrusionOk="0">
                  <a:moveTo>
                    <a:pt x="1" y="1"/>
                  </a:moveTo>
                  <a:cubicBezTo>
                    <a:pt x="26" y="1279"/>
                    <a:pt x="176" y="2557"/>
                    <a:pt x="477" y="3810"/>
                  </a:cubicBezTo>
                  <a:cubicBezTo>
                    <a:pt x="577" y="4186"/>
                    <a:pt x="677" y="4562"/>
                    <a:pt x="778" y="4913"/>
                  </a:cubicBezTo>
                  <a:cubicBezTo>
                    <a:pt x="1003" y="5665"/>
                    <a:pt x="1204" y="6392"/>
                    <a:pt x="1304" y="7144"/>
                  </a:cubicBezTo>
                  <a:cubicBezTo>
                    <a:pt x="1329" y="7344"/>
                    <a:pt x="1329" y="7595"/>
                    <a:pt x="1329" y="7870"/>
                  </a:cubicBezTo>
                  <a:lnTo>
                    <a:pt x="2407" y="7870"/>
                  </a:lnTo>
                  <a:cubicBezTo>
                    <a:pt x="2407" y="7595"/>
                    <a:pt x="2382" y="7319"/>
                    <a:pt x="2357" y="7018"/>
                  </a:cubicBezTo>
                  <a:cubicBezTo>
                    <a:pt x="2256" y="6191"/>
                    <a:pt x="2031" y="5389"/>
                    <a:pt x="1805" y="4612"/>
                  </a:cubicBezTo>
                  <a:cubicBezTo>
                    <a:pt x="1705" y="4261"/>
                    <a:pt x="1605" y="3911"/>
                    <a:pt x="1529" y="3560"/>
                  </a:cubicBezTo>
                  <a:cubicBezTo>
                    <a:pt x="1229" y="2382"/>
                    <a:pt x="1078" y="1204"/>
                    <a:pt x="1078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79" name="Google Shape;3079;p40"/>
            <p:cNvSpPr/>
            <p:nvPr/>
          </p:nvSpPr>
          <p:spPr>
            <a:xfrm>
              <a:off x="2675575" y="645850"/>
              <a:ext cx="13200" cy="26500"/>
            </a:xfrm>
            <a:custGeom>
              <a:rect l="l" t="t" r="r" b="b"/>
              <a:pathLst>
                <a:path w="528" h="1060" extrusionOk="0">
                  <a:moveTo>
                    <a:pt x="142" y="0"/>
                  </a:moveTo>
                  <a:cubicBezTo>
                    <a:pt x="129" y="0"/>
                    <a:pt x="115" y="2"/>
                    <a:pt x="101" y="7"/>
                  </a:cubicBezTo>
                  <a:cubicBezTo>
                    <a:pt x="26" y="7"/>
                    <a:pt x="1" y="82"/>
                    <a:pt x="1" y="157"/>
                  </a:cubicBezTo>
                  <a:cubicBezTo>
                    <a:pt x="76" y="433"/>
                    <a:pt x="151" y="709"/>
                    <a:pt x="251" y="959"/>
                  </a:cubicBezTo>
                  <a:cubicBezTo>
                    <a:pt x="251" y="1034"/>
                    <a:pt x="302" y="1060"/>
                    <a:pt x="377" y="1060"/>
                  </a:cubicBezTo>
                  <a:lnTo>
                    <a:pt x="402" y="1060"/>
                  </a:lnTo>
                  <a:cubicBezTo>
                    <a:pt x="477" y="1034"/>
                    <a:pt x="527" y="959"/>
                    <a:pt x="502" y="884"/>
                  </a:cubicBezTo>
                  <a:cubicBezTo>
                    <a:pt x="427" y="633"/>
                    <a:pt x="352" y="358"/>
                    <a:pt x="277" y="82"/>
                  </a:cubicBezTo>
                  <a:cubicBezTo>
                    <a:pt x="256" y="41"/>
                    <a:pt x="202" y="0"/>
                    <a:pt x="142" y="0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80" name="Google Shape;3080;p40"/>
            <p:cNvSpPr/>
            <p:nvPr/>
          </p:nvSpPr>
          <p:spPr>
            <a:xfrm>
              <a:off x="2696875" y="726200"/>
              <a:ext cx="9425" cy="15075"/>
            </a:xfrm>
            <a:custGeom>
              <a:rect l="l" t="t" r="r" b="b"/>
              <a:pathLst>
                <a:path w="377" h="603" extrusionOk="0">
                  <a:moveTo>
                    <a:pt x="126" y="1"/>
                  </a:moveTo>
                  <a:cubicBezTo>
                    <a:pt x="51" y="26"/>
                    <a:pt x="1" y="101"/>
                    <a:pt x="26" y="151"/>
                  </a:cubicBezTo>
                  <a:cubicBezTo>
                    <a:pt x="51" y="302"/>
                    <a:pt x="76" y="452"/>
                    <a:pt x="101" y="602"/>
                  </a:cubicBezTo>
                  <a:lnTo>
                    <a:pt x="377" y="602"/>
                  </a:lnTo>
                  <a:cubicBezTo>
                    <a:pt x="352" y="452"/>
                    <a:pt x="327" y="277"/>
                    <a:pt x="277" y="101"/>
                  </a:cubicBezTo>
                  <a:cubicBezTo>
                    <a:pt x="277" y="51"/>
                    <a:pt x="201" y="1"/>
                    <a:pt x="126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81" name="Google Shape;3081;p40"/>
            <p:cNvSpPr/>
            <p:nvPr/>
          </p:nvSpPr>
          <p:spPr>
            <a:xfrm>
              <a:off x="2549650" y="544500"/>
              <a:ext cx="11925" cy="26350"/>
            </a:xfrm>
            <a:custGeom>
              <a:rect l="l" t="t" r="r" b="b"/>
              <a:pathLst>
                <a:path w="477" h="1054" extrusionOk="0">
                  <a:moveTo>
                    <a:pt x="75" y="1"/>
                  </a:moveTo>
                  <a:cubicBezTo>
                    <a:pt x="25" y="26"/>
                    <a:pt x="0" y="76"/>
                    <a:pt x="0" y="151"/>
                  </a:cubicBezTo>
                  <a:cubicBezTo>
                    <a:pt x="75" y="402"/>
                    <a:pt x="126" y="677"/>
                    <a:pt x="201" y="953"/>
                  </a:cubicBezTo>
                  <a:cubicBezTo>
                    <a:pt x="201" y="1003"/>
                    <a:pt x="276" y="1053"/>
                    <a:pt x="326" y="1053"/>
                  </a:cubicBezTo>
                  <a:cubicBezTo>
                    <a:pt x="326" y="1053"/>
                    <a:pt x="351" y="1053"/>
                    <a:pt x="351" y="1028"/>
                  </a:cubicBezTo>
                  <a:cubicBezTo>
                    <a:pt x="426" y="1028"/>
                    <a:pt x="476" y="953"/>
                    <a:pt x="451" y="878"/>
                  </a:cubicBezTo>
                  <a:cubicBezTo>
                    <a:pt x="401" y="602"/>
                    <a:pt x="326" y="352"/>
                    <a:pt x="276" y="101"/>
                  </a:cubicBezTo>
                  <a:cubicBezTo>
                    <a:pt x="276" y="51"/>
                    <a:pt x="226" y="26"/>
                    <a:pt x="201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82" name="Google Shape;3082;p40"/>
            <p:cNvSpPr/>
            <p:nvPr/>
          </p:nvSpPr>
          <p:spPr>
            <a:xfrm>
              <a:off x="2686850" y="685950"/>
              <a:ext cx="13200" cy="26500"/>
            </a:xfrm>
            <a:custGeom>
              <a:rect l="l" t="t" r="r" b="b"/>
              <a:pathLst>
                <a:path w="528" h="1060" extrusionOk="0">
                  <a:moveTo>
                    <a:pt x="156" y="0"/>
                  </a:moveTo>
                  <a:cubicBezTo>
                    <a:pt x="146" y="0"/>
                    <a:pt x="135" y="2"/>
                    <a:pt x="126" y="7"/>
                  </a:cubicBezTo>
                  <a:cubicBezTo>
                    <a:pt x="51" y="32"/>
                    <a:pt x="1" y="82"/>
                    <a:pt x="26" y="157"/>
                  </a:cubicBezTo>
                  <a:cubicBezTo>
                    <a:pt x="76" y="383"/>
                    <a:pt x="151" y="608"/>
                    <a:pt x="201" y="809"/>
                  </a:cubicBezTo>
                  <a:lnTo>
                    <a:pt x="252" y="959"/>
                  </a:lnTo>
                  <a:cubicBezTo>
                    <a:pt x="252" y="1034"/>
                    <a:pt x="302" y="1060"/>
                    <a:pt x="377" y="1060"/>
                  </a:cubicBezTo>
                  <a:lnTo>
                    <a:pt x="402" y="1060"/>
                  </a:lnTo>
                  <a:cubicBezTo>
                    <a:pt x="477" y="1034"/>
                    <a:pt x="527" y="984"/>
                    <a:pt x="502" y="909"/>
                  </a:cubicBezTo>
                  <a:lnTo>
                    <a:pt x="452" y="759"/>
                  </a:lnTo>
                  <a:cubicBezTo>
                    <a:pt x="402" y="533"/>
                    <a:pt x="352" y="308"/>
                    <a:pt x="277" y="82"/>
                  </a:cubicBezTo>
                  <a:cubicBezTo>
                    <a:pt x="256" y="41"/>
                    <a:pt x="202" y="0"/>
                    <a:pt x="156" y="0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83" name="Google Shape;3083;p40"/>
            <p:cNvSpPr/>
            <p:nvPr/>
          </p:nvSpPr>
          <p:spPr>
            <a:xfrm>
              <a:off x="2663675" y="544500"/>
              <a:ext cx="7550" cy="5050"/>
            </a:xfrm>
            <a:custGeom>
              <a:rect l="l" t="t" r="r" b="b"/>
              <a:pathLst>
                <a:path w="302" h="201" extrusionOk="0">
                  <a:moveTo>
                    <a:pt x="26" y="1"/>
                  </a:moveTo>
                  <a:cubicBezTo>
                    <a:pt x="26" y="26"/>
                    <a:pt x="26" y="26"/>
                    <a:pt x="26" y="51"/>
                  </a:cubicBezTo>
                  <a:cubicBezTo>
                    <a:pt x="1" y="126"/>
                    <a:pt x="51" y="176"/>
                    <a:pt x="126" y="201"/>
                  </a:cubicBezTo>
                  <a:lnTo>
                    <a:pt x="151" y="201"/>
                  </a:lnTo>
                  <a:cubicBezTo>
                    <a:pt x="226" y="201"/>
                    <a:pt x="276" y="151"/>
                    <a:pt x="276" y="76"/>
                  </a:cubicBezTo>
                  <a:cubicBezTo>
                    <a:pt x="276" y="51"/>
                    <a:pt x="276" y="26"/>
                    <a:pt x="301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84" name="Google Shape;3084;p40"/>
            <p:cNvSpPr/>
            <p:nvPr/>
          </p:nvSpPr>
          <p:spPr>
            <a:xfrm>
              <a:off x="2580975" y="661675"/>
              <a:ext cx="11300" cy="26975"/>
            </a:xfrm>
            <a:custGeom>
              <a:rect l="l" t="t" r="r" b="b"/>
              <a:pathLst>
                <a:path w="452" h="1079" extrusionOk="0">
                  <a:moveTo>
                    <a:pt x="126" y="0"/>
                  </a:moveTo>
                  <a:cubicBezTo>
                    <a:pt x="50" y="26"/>
                    <a:pt x="0" y="101"/>
                    <a:pt x="25" y="176"/>
                  </a:cubicBezTo>
                  <a:cubicBezTo>
                    <a:pt x="76" y="452"/>
                    <a:pt x="151" y="702"/>
                    <a:pt x="176" y="953"/>
                  </a:cubicBezTo>
                  <a:cubicBezTo>
                    <a:pt x="201" y="1028"/>
                    <a:pt x="251" y="1078"/>
                    <a:pt x="326" y="1078"/>
                  </a:cubicBezTo>
                  <a:lnTo>
                    <a:pt x="351" y="1078"/>
                  </a:lnTo>
                  <a:cubicBezTo>
                    <a:pt x="426" y="1053"/>
                    <a:pt x="451" y="978"/>
                    <a:pt x="451" y="903"/>
                  </a:cubicBezTo>
                  <a:cubicBezTo>
                    <a:pt x="401" y="652"/>
                    <a:pt x="351" y="401"/>
                    <a:pt x="276" y="101"/>
                  </a:cubicBezTo>
                  <a:cubicBezTo>
                    <a:pt x="276" y="51"/>
                    <a:pt x="201" y="0"/>
                    <a:pt x="126" y="0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85" name="Google Shape;3085;p40"/>
            <p:cNvSpPr/>
            <p:nvPr/>
          </p:nvSpPr>
          <p:spPr>
            <a:xfrm>
              <a:off x="2448775" y="740625"/>
              <a:ext cx="3775" cy="650"/>
            </a:xfrm>
            <a:custGeom>
              <a:rect l="l" t="t" r="r" b="b"/>
              <a:pathLst>
                <a:path w="151" h="26" extrusionOk="0">
                  <a:moveTo>
                    <a:pt x="100" y="0"/>
                  </a:moveTo>
                  <a:cubicBezTo>
                    <a:pt x="50" y="0"/>
                    <a:pt x="25" y="0"/>
                    <a:pt x="0" y="25"/>
                  </a:cubicBezTo>
                  <a:lnTo>
                    <a:pt x="150" y="25"/>
                  </a:lnTo>
                  <a:cubicBezTo>
                    <a:pt x="125" y="0"/>
                    <a:pt x="125" y="0"/>
                    <a:pt x="100" y="0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86" name="Google Shape;3086;p40"/>
            <p:cNvSpPr/>
            <p:nvPr/>
          </p:nvSpPr>
          <p:spPr>
            <a:xfrm>
              <a:off x="2443750" y="662775"/>
              <a:ext cx="10675" cy="25875"/>
            </a:xfrm>
            <a:custGeom>
              <a:rect l="l" t="t" r="r" b="b"/>
              <a:pathLst>
                <a:path w="427" h="1035" extrusionOk="0">
                  <a:moveTo>
                    <a:pt x="165" y="0"/>
                  </a:moveTo>
                  <a:cubicBezTo>
                    <a:pt x="153" y="0"/>
                    <a:pt x="139" y="2"/>
                    <a:pt x="126" y="7"/>
                  </a:cubicBezTo>
                  <a:cubicBezTo>
                    <a:pt x="51" y="32"/>
                    <a:pt x="1" y="82"/>
                    <a:pt x="26" y="157"/>
                  </a:cubicBezTo>
                  <a:cubicBezTo>
                    <a:pt x="51" y="282"/>
                    <a:pt x="76" y="433"/>
                    <a:pt x="101" y="558"/>
                  </a:cubicBezTo>
                  <a:cubicBezTo>
                    <a:pt x="126" y="683"/>
                    <a:pt x="126" y="809"/>
                    <a:pt x="151" y="934"/>
                  </a:cubicBezTo>
                  <a:cubicBezTo>
                    <a:pt x="151" y="984"/>
                    <a:pt x="226" y="1034"/>
                    <a:pt x="276" y="1034"/>
                  </a:cubicBezTo>
                  <a:lnTo>
                    <a:pt x="301" y="1034"/>
                  </a:lnTo>
                  <a:cubicBezTo>
                    <a:pt x="377" y="1034"/>
                    <a:pt x="427" y="959"/>
                    <a:pt x="427" y="884"/>
                  </a:cubicBezTo>
                  <a:cubicBezTo>
                    <a:pt x="402" y="758"/>
                    <a:pt x="377" y="633"/>
                    <a:pt x="351" y="508"/>
                  </a:cubicBezTo>
                  <a:cubicBezTo>
                    <a:pt x="326" y="383"/>
                    <a:pt x="301" y="257"/>
                    <a:pt x="276" y="107"/>
                  </a:cubicBezTo>
                  <a:cubicBezTo>
                    <a:pt x="276" y="45"/>
                    <a:pt x="225" y="0"/>
                    <a:pt x="165" y="0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87" name="Google Shape;3087;p40"/>
            <p:cNvSpPr/>
            <p:nvPr/>
          </p:nvSpPr>
          <p:spPr>
            <a:xfrm>
              <a:off x="2480100" y="544500"/>
              <a:ext cx="69575" cy="196775"/>
            </a:xfrm>
            <a:custGeom>
              <a:rect l="l" t="t" r="r" b="b"/>
              <a:pathLst>
                <a:path w="2783" h="7870" extrusionOk="0">
                  <a:moveTo>
                    <a:pt x="0" y="1"/>
                  </a:moveTo>
                  <a:cubicBezTo>
                    <a:pt x="75" y="251"/>
                    <a:pt x="126" y="502"/>
                    <a:pt x="201" y="753"/>
                  </a:cubicBezTo>
                  <a:cubicBezTo>
                    <a:pt x="376" y="1329"/>
                    <a:pt x="552" y="1880"/>
                    <a:pt x="752" y="2407"/>
                  </a:cubicBezTo>
                  <a:cubicBezTo>
                    <a:pt x="1078" y="3409"/>
                    <a:pt x="1404" y="4362"/>
                    <a:pt x="1579" y="5364"/>
                  </a:cubicBezTo>
                  <a:cubicBezTo>
                    <a:pt x="1654" y="5890"/>
                    <a:pt x="1755" y="6868"/>
                    <a:pt x="1479" y="7870"/>
                  </a:cubicBezTo>
                  <a:lnTo>
                    <a:pt x="2582" y="7870"/>
                  </a:lnTo>
                  <a:cubicBezTo>
                    <a:pt x="2757" y="7068"/>
                    <a:pt x="2782" y="6141"/>
                    <a:pt x="2632" y="5214"/>
                  </a:cubicBezTo>
                  <a:cubicBezTo>
                    <a:pt x="2456" y="4111"/>
                    <a:pt x="2106" y="3058"/>
                    <a:pt x="1755" y="2056"/>
                  </a:cubicBezTo>
                  <a:cubicBezTo>
                    <a:pt x="1579" y="1530"/>
                    <a:pt x="1404" y="1003"/>
                    <a:pt x="1228" y="477"/>
                  </a:cubicBezTo>
                  <a:cubicBezTo>
                    <a:pt x="1203" y="301"/>
                    <a:pt x="1153" y="151"/>
                    <a:pt x="1128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88" name="Google Shape;3088;p40"/>
            <p:cNvSpPr/>
            <p:nvPr/>
          </p:nvSpPr>
          <p:spPr>
            <a:xfrm>
              <a:off x="2559050" y="583350"/>
              <a:ext cx="13175" cy="26350"/>
            </a:xfrm>
            <a:custGeom>
              <a:rect l="l" t="t" r="r" b="b"/>
              <a:pathLst>
                <a:path w="527" h="1054" extrusionOk="0">
                  <a:moveTo>
                    <a:pt x="125" y="1"/>
                  </a:moveTo>
                  <a:cubicBezTo>
                    <a:pt x="50" y="26"/>
                    <a:pt x="0" y="101"/>
                    <a:pt x="25" y="176"/>
                  </a:cubicBezTo>
                  <a:cubicBezTo>
                    <a:pt x="100" y="452"/>
                    <a:pt x="176" y="702"/>
                    <a:pt x="251" y="953"/>
                  </a:cubicBezTo>
                  <a:cubicBezTo>
                    <a:pt x="276" y="1028"/>
                    <a:pt x="326" y="1053"/>
                    <a:pt x="376" y="1053"/>
                  </a:cubicBezTo>
                  <a:lnTo>
                    <a:pt x="426" y="1053"/>
                  </a:lnTo>
                  <a:cubicBezTo>
                    <a:pt x="501" y="1028"/>
                    <a:pt x="526" y="953"/>
                    <a:pt x="501" y="878"/>
                  </a:cubicBezTo>
                  <a:cubicBezTo>
                    <a:pt x="426" y="627"/>
                    <a:pt x="351" y="377"/>
                    <a:pt x="276" y="101"/>
                  </a:cubicBezTo>
                  <a:cubicBezTo>
                    <a:pt x="276" y="26"/>
                    <a:pt x="201" y="1"/>
                    <a:pt x="125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89" name="Google Shape;3089;p40"/>
            <p:cNvSpPr/>
            <p:nvPr/>
          </p:nvSpPr>
          <p:spPr>
            <a:xfrm>
              <a:off x="2570325" y="622650"/>
              <a:ext cx="13175" cy="26525"/>
            </a:xfrm>
            <a:custGeom>
              <a:rect l="l" t="t" r="r" b="b"/>
              <a:pathLst>
                <a:path w="527" h="1061" extrusionOk="0">
                  <a:moveTo>
                    <a:pt x="167" y="1"/>
                  </a:moveTo>
                  <a:cubicBezTo>
                    <a:pt x="153" y="1"/>
                    <a:pt x="139" y="3"/>
                    <a:pt x="126" y="8"/>
                  </a:cubicBezTo>
                  <a:cubicBezTo>
                    <a:pt x="50" y="33"/>
                    <a:pt x="0" y="108"/>
                    <a:pt x="25" y="158"/>
                  </a:cubicBezTo>
                  <a:cubicBezTo>
                    <a:pt x="101" y="434"/>
                    <a:pt x="176" y="684"/>
                    <a:pt x="251" y="960"/>
                  </a:cubicBezTo>
                  <a:cubicBezTo>
                    <a:pt x="276" y="1010"/>
                    <a:pt x="326" y="1060"/>
                    <a:pt x="376" y="1060"/>
                  </a:cubicBezTo>
                  <a:cubicBezTo>
                    <a:pt x="401" y="1060"/>
                    <a:pt x="401" y="1035"/>
                    <a:pt x="401" y="1035"/>
                  </a:cubicBezTo>
                  <a:cubicBezTo>
                    <a:pt x="476" y="1035"/>
                    <a:pt x="527" y="960"/>
                    <a:pt x="502" y="885"/>
                  </a:cubicBezTo>
                  <a:cubicBezTo>
                    <a:pt x="426" y="609"/>
                    <a:pt x="351" y="358"/>
                    <a:pt x="276" y="83"/>
                  </a:cubicBezTo>
                  <a:cubicBezTo>
                    <a:pt x="276" y="42"/>
                    <a:pt x="226" y="1"/>
                    <a:pt x="167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90" name="Google Shape;3090;p40"/>
            <p:cNvSpPr/>
            <p:nvPr/>
          </p:nvSpPr>
          <p:spPr>
            <a:xfrm>
              <a:off x="2434350" y="625175"/>
              <a:ext cx="12550" cy="25250"/>
            </a:xfrm>
            <a:custGeom>
              <a:rect l="l" t="t" r="r" b="b"/>
              <a:pathLst>
                <a:path w="502" h="1010" extrusionOk="0">
                  <a:moveTo>
                    <a:pt x="167" y="0"/>
                  </a:moveTo>
                  <a:cubicBezTo>
                    <a:pt x="154" y="0"/>
                    <a:pt x="140" y="2"/>
                    <a:pt x="126" y="7"/>
                  </a:cubicBezTo>
                  <a:cubicBezTo>
                    <a:pt x="51" y="7"/>
                    <a:pt x="1" y="82"/>
                    <a:pt x="26" y="157"/>
                  </a:cubicBezTo>
                  <a:cubicBezTo>
                    <a:pt x="101" y="408"/>
                    <a:pt x="176" y="658"/>
                    <a:pt x="226" y="909"/>
                  </a:cubicBezTo>
                  <a:cubicBezTo>
                    <a:pt x="251" y="984"/>
                    <a:pt x="301" y="1009"/>
                    <a:pt x="352" y="1009"/>
                  </a:cubicBezTo>
                  <a:lnTo>
                    <a:pt x="402" y="1009"/>
                  </a:lnTo>
                  <a:cubicBezTo>
                    <a:pt x="452" y="984"/>
                    <a:pt x="502" y="934"/>
                    <a:pt x="477" y="859"/>
                  </a:cubicBezTo>
                  <a:cubicBezTo>
                    <a:pt x="427" y="608"/>
                    <a:pt x="352" y="333"/>
                    <a:pt x="301" y="82"/>
                  </a:cubicBezTo>
                  <a:cubicBezTo>
                    <a:pt x="281" y="41"/>
                    <a:pt x="227" y="0"/>
                    <a:pt x="167" y="0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91" name="Google Shape;3091;p40"/>
            <p:cNvSpPr/>
            <p:nvPr/>
          </p:nvSpPr>
          <p:spPr>
            <a:xfrm>
              <a:off x="2588500" y="701775"/>
              <a:ext cx="8775" cy="26975"/>
            </a:xfrm>
            <a:custGeom>
              <a:rect l="l" t="t" r="r" b="b"/>
              <a:pathLst>
                <a:path w="351" h="1079" extrusionOk="0">
                  <a:moveTo>
                    <a:pt x="125" y="0"/>
                  </a:moveTo>
                  <a:cubicBezTo>
                    <a:pt x="50" y="26"/>
                    <a:pt x="0" y="76"/>
                    <a:pt x="0" y="151"/>
                  </a:cubicBezTo>
                  <a:cubicBezTo>
                    <a:pt x="50" y="427"/>
                    <a:pt x="75" y="702"/>
                    <a:pt x="75" y="953"/>
                  </a:cubicBezTo>
                  <a:cubicBezTo>
                    <a:pt x="100" y="1028"/>
                    <a:pt x="150" y="1078"/>
                    <a:pt x="226" y="1078"/>
                  </a:cubicBezTo>
                  <a:cubicBezTo>
                    <a:pt x="301" y="1078"/>
                    <a:pt x="351" y="1003"/>
                    <a:pt x="351" y="928"/>
                  </a:cubicBezTo>
                  <a:cubicBezTo>
                    <a:pt x="351" y="677"/>
                    <a:pt x="326" y="401"/>
                    <a:pt x="276" y="126"/>
                  </a:cubicBezTo>
                  <a:cubicBezTo>
                    <a:pt x="276" y="51"/>
                    <a:pt x="201" y="0"/>
                    <a:pt x="125" y="0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92" name="Google Shape;3092;p40"/>
            <p:cNvSpPr/>
            <p:nvPr/>
          </p:nvSpPr>
          <p:spPr>
            <a:xfrm>
              <a:off x="2712550" y="1008800"/>
              <a:ext cx="15075" cy="5025"/>
            </a:xfrm>
            <a:custGeom>
              <a:rect l="l" t="t" r="r" b="b"/>
              <a:pathLst>
                <a:path w="603" h="201" extrusionOk="0">
                  <a:moveTo>
                    <a:pt x="101" y="0"/>
                  </a:moveTo>
                  <a:cubicBezTo>
                    <a:pt x="51" y="0"/>
                    <a:pt x="1" y="25"/>
                    <a:pt x="1" y="100"/>
                  </a:cubicBezTo>
                  <a:cubicBezTo>
                    <a:pt x="1" y="151"/>
                    <a:pt x="51" y="201"/>
                    <a:pt x="101" y="201"/>
                  </a:cubicBezTo>
                  <a:lnTo>
                    <a:pt x="502" y="201"/>
                  </a:lnTo>
                  <a:cubicBezTo>
                    <a:pt x="552" y="201"/>
                    <a:pt x="602" y="151"/>
                    <a:pt x="602" y="100"/>
                  </a:cubicBezTo>
                  <a:cubicBezTo>
                    <a:pt x="602" y="25"/>
                    <a:pt x="552" y="0"/>
                    <a:pt x="502" y="0"/>
                  </a:cubicBezTo>
                  <a:close/>
                </a:path>
              </a:pathLst>
            </a:custGeom>
            <a:solidFill>
              <a:srgbClr val="FFCBC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093" name="Google Shape;3093;p40"/>
          <p:cNvGrpSpPr/>
          <p:nvPr/>
        </p:nvGrpSpPr>
        <p:grpSpPr>
          <a:xfrm>
            <a:off x="3360791" y="1609264"/>
            <a:ext cx="2113177" cy="2749698"/>
            <a:chOff x="3267700" y="542125"/>
            <a:chExt cx="1248775" cy="1624925"/>
          </a:xfrm>
        </p:grpSpPr>
        <p:sp>
          <p:nvSpPr>
            <p:cNvPr id="3094" name="Google Shape;3094;p40"/>
            <p:cNvSpPr/>
            <p:nvPr/>
          </p:nvSpPr>
          <p:spPr>
            <a:xfrm>
              <a:off x="3267700" y="542125"/>
              <a:ext cx="1248775" cy="1624925"/>
            </a:xfrm>
            <a:custGeom>
              <a:rect l="l" t="t" r="r" b="b"/>
              <a:pathLst>
                <a:path w="49951" h="64997" extrusionOk="0">
                  <a:moveTo>
                    <a:pt x="24751" y="1"/>
                  </a:moveTo>
                  <a:cubicBezTo>
                    <a:pt x="18462" y="1"/>
                    <a:pt x="12780" y="3308"/>
                    <a:pt x="8797" y="8467"/>
                  </a:cubicBezTo>
                  <a:cubicBezTo>
                    <a:pt x="5313" y="12953"/>
                    <a:pt x="3008" y="18442"/>
                    <a:pt x="1654" y="24206"/>
                  </a:cubicBezTo>
                  <a:cubicBezTo>
                    <a:pt x="351" y="29920"/>
                    <a:pt x="0" y="35885"/>
                    <a:pt x="476" y="41374"/>
                  </a:cubicBezTo>
                  <a:cubicBezTo>
                    <a:pt x="877" y="45760"/>
                    <a:pt x="1855" y="50121"/>
                    <a:pt x="3885" y="54031"/>
                  </a:cubicBezTo>
                  <a:cubicBezTo>
                    <a:pt x="6141" y="58317"/>
                    <a:pt x="9750" y="61901"/>
                    <a:pt x="14386" y="63530"/>
                  </a:cubicBezTo>
                  <a:cubicBezTo>
                    <a:pt x="17433" y="64616"/>
                    <a:pt x="20691" y="64997"/>
                    <a:pt x="23949" y="64997"/>
                  </a:cubicBezTo>
                  <a:cubicBezTo>
                    <a:pt x="24898" y="64997"/>
                    <a:pt x="25848" y="64965"/>
                    <a:pt x="26792" y="64908"/>
                  </a:cubicBezTo>
                  <a:cubicBezTo>
                    <a:pt x="35138" y="64382"/>
                    <a:pt x="42256" y="60622"/>
                    <a:pt x="45715" y="52778"/>
                  </a:cubicBezTo>
                  <a:cubicBezTo>
                    <a:pt x="48822" y="45685"/>
                    <a:pt x="49950" y="37013"/>
                    <a:pt x="49624" y="29344"/>
                  </a:cubicBezTo>
                  <a:cubicBezTo>
                    <a:pt x="49073" y="16412"/>
                    <a:pt x="42381" y="3529"/>
                    <a:pt x="28872" y="472"/>
                  </a:cubicBezTo>
                  <a:cubicBezTo>
                    <a:pt x="27478" y="153"/>
                    <a:pt x="26101" y="1"/>
                    <a:pt x="24751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95" name="Google Shape;3095;p40"/>
            <p:cNvSpPr/>
            <p:nvPr/>
          </p:nvSpPr>
          <p:spPr>
            <a:xfrm>
              <a:off x="3277725" y="1251000"/>
              <a:ext cx="1231850" cy="149425"/>
            </a:xfrm>
            <a:custGeom>
              <a:rect l="l" t="t" r="r" b="b"/>
              <a:pathLst>
                <a:path w="49274" h="5977" extrusionOk="0">
                  <a:moveTo>
                    <a:pt x="28097" y="1"/>
                  </a:moveTo>
                  <a:cubicBezTo>
                    <a:pt x="27930" y="1"/>
                    <a:pt x="27762" y="4"/>
                    <a:pt x="27594" y="12"/>
                  </a:cubicBezTo>
                  <a:cubicBezTo>
                    <a:pt x="24587" y="162"/>
                    <a:pt x="21805" y="1465"/>
                    <a:pt x="19098" y="2743"/>
                  </a:cubicBezTo>
                  <a:cubicBezTo>
                    <a:pt x="17619" y="3470"/>
                    <a:pt x="16065" y="4197"/>
                    <a:pt x="14486" y="4723"/>
                  </a:cubicBezTo>
                  <a:cubicBezTo>
                    <a:pt x="12514" y="5381"/>
                    <a:pt x="10437" y="5697"/>
                    <a:pt x="8353" y="5697"/>
                  </a:cubicBezTo>
                  <a:cubicBezTo>
                    <a:pt x="5512" y="5697"/>
                    <a:pt x="2656" y="5110"/>
                    <a:pt x="25" y="3997"/>
                  </a:cubicBezTo>
                  <a:cubicBezTo>
                    <a:pt x="25" y="4072"/>
                    <a:pt x="25" y="4172"/>
                    <a:pt x="0" y="4272"/>
                  </a:cubicBezTo>
                  <a:cubicBezTo>
                    <a:pt x="2657" y="5375"/>
                    <a:pt x="5489" y="5976"/>
                    <a:pt x="8346" y="5976"/>
                  </a:cubicBezTo>
                  <a:cubicBezTo>
                    <a:pt x="10451" y="5976"/>
                    <a:pt x="12557" y="5651"/>
                    <a:pt x="14562" y="4974"/>
                  </a:cubicBezTo>
                  <a:cubicBezTo>
                    <a:pt x="16166" y="4448"/>
                    <a:pt x="17720" y="3696"/>
                    <a:pt x="19223" y="2994"/>
                  </a:cubicBezTo>
                  <a:cubicBezTo>
                    <a:pt x="21905" y="1741"/>
                    <a:pt x="24662" y="438"/>
                    <a:pt x="27594" y="287"/>
                  </a:cubicBezTo>
                  <a:cubicBezTo>
                    <a:pt x="27789" y="277"/>
                    <a:pt x="27983" y="272"/>
                    <a:pt x="28178" y="272"/>
                  </a:cubicBezTo>
                  <a:cubicBezTo>
                    <a:pt x="30859" y="272"/>
                    <a:pt x="33493" y="1205"/>
                    <a:pt x="36040" y="2117"/>
                  </a:cubicBezTo>
                  <a:cubicBezTo>
                    <a:pt x="37243" y="2543"/>
                    <a:pt x="38497" y="2969"/>
                    <a:pt x="39750" y="3320"/>
                  </a:cubicBezTo>
                  <a:cubicBezTo>
                    <a:pt x="41928" y="3904"/>
                    <a:pt x="44193" y="4201"/>
                    <a:pt x="46458" y="4201"/>
                  </a:cubicBezTo>
                  <a:cubicBezTo>
                    <a:pt x="47399" y="4201"/>
                    <a:pt x="48340" y="4150"/>
                    <a:pt x="49274" y="4047"/>
                  </a:cubicBezTo>
                  <a:cubicBezTo>
                    <a:pt x="49274" y="3971"/>
                    <a:pt x="49274" y="3871"/>
                    <a:pt x="49274" y="3771"/>
                  </a:cubicBezTo>
                  <a:cubicBezTo>
                    <a:pt x="48325" y="3876"/>
                    <a:pt x="47369" y="3930"/>
                    <a:pt x="46414" y="3930"/>
                  </a:cubicBezTo>
                  <a:cubicBezTo>
                    <a:pt x="44189" y="3930"/>
                    <a:pt x="41964" y="3640"/>
                    <a:pt x="39825" y="3044"/>
                  </a:cubicBezTo>
                  <a:cubicBezTo>
                    <a:pt x="38572" y="2718"/>
                    <a:pt x="37344" y="2267"/>
                    <a:pt x="36116" y="1841"/>
                  </a:cubicBezTo>
                  <a:cubicBezTo>
                    <a:pt x="33540" y="943"/>
                    <a:pt x="30853" y="1"/>
                    <a:pt x="28097" y="1"/>
                  </a:cubicBezTo>
                  <a:close/>
                </a:path>
              </a:pathLst>
            </a:custGeom>
            <a:solidFill>
              <a:srgbClr val="389F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96" name="Google Shape;3096;p40"/>
            <p:cNvSpPr/>
            <p:nvPr/>
          </p:nvSpPr>
          <p:spPr>
            <a:xfrm>
              <a:off x="3275825" y="1409625"/>
              <a:ext cx="1219975" cy="224500"/>
            </a:xfrm>
            <a:custGeom>
              <a:rect l="l" t="t" r="r" b="b"/>
              <a:pathLst>
                <a:path w="48799" h="8980" extrusionOk="0">
                  <a:moveTo>
                    <a:pt x="27517" y="1"/>
                  </a:moveTo>
                  <a:cubicBezTo>
                    <a:pt x="24506" y="1"/>
                    <a:pt x="21703" y="1159"/>
                    <a:pt x="19550" y="2213"/>
                  </a:cubicBezTo>
                  <a:cubicBezTo>
                    <a:pt x="18848" y="2539"/>
                    <a:pt x="18172" y="2915"/>
                    <a:pt x="17495" y="3266"/>
                  </a:cubicBezTo>
                  <a:cubicBezTo>
                    <a:pt x="15640" y="4218"/>
                    <a:pt x="13886" y="5120"/>
                    <a:pt x="12031" y="5672"/>
                  </a:cubicBezTo>
                  <a:cubicBezTo>
                    <a:pt x="10675" y="6084"/>
                    <a:pt x="9266" y="6281"/>
                    <a:pt x="7853" y="6281"/>
                  </a:cubicBezTo>
                  <a:cubicBezTo>
                    <a:pt x="5138" y="6281"/>
                    <a:pt x="2407" y="5553"/>
                    <a:pt x="1" y="4218"/>
                  </a:cubicBezTo>
                  <a:lnTo>
                    <a:pt x="1" y="4218"/>
                  </a:lnTo>
                  <a:cubicBezTo>
                    <a:pt x="26" y="5045"/>
                    <a:pt x="101" y="5872"/>
                    <a:pt x="151" y="6674"/>
                  </a:cubicBezTo>
                  <a:cubicBezTo>
                    <a:pt x="176" y="6900"/>
                    <a:pt x="201" y="7150"/>
                    <a:pt x="227" y="7376"/>
                  </a:cubicBezTo>
                  <a:cubicBezTo>
                    <a:pt x="2608" y="8429"/>
                    <a:pt x="5189" y="8980"/>
                    <a:pt x="7770" y="8980"/>
                  </a:cubicBezTo>
                  <a:cubicBezTo>
                    <a:pt x="9475" y="8980"/>
                    <a:pt x="11154" y="8754"/>
                    <a:pt x="12808" y="8253"/>
                  </a:cubicBezTo>
                  <a:cubicBezTo>
                    <a:pt x="14913" y="7601"/>
                    <a:pt x="16843" y="6599"/>
                    <a:pt x="18723" y="5647"/>
                  </a:cubicBezTo>
                  <a:cubicBezTo>
                    <a:pt x="19375" y="5296"/>
                    <a:pt x="20051" y="4945"/>
                    <a:pt x="20728" y="4619"/>
                  </a:cubicBezTo>
                  <a:cubicBezTo>
                    <a:pt x="22603" y="3704"/>
                    <a:pt x="25021" y="2685"/>
                    <a:pt x="27448" y="2685"/>
                  </a:cubicBezTo>
                  <a:cubicBezTo>
                    <a:pt x="27681" y="2685"/>
                    <a:pt x="27914" y="2694"/>
                    <a:pt x="28146" y="2714"/>
                  </a:cubicBezTo>
                  <a:cubicBezTo>
                    <a:pt x="30527" y="2890"/>
                    <a:pt x="32733" y="4068"/>
                    <a:pt x="35089" y="5321"/>
                  </a:cubicBezTo>
                  <a:cubicBezTo>
                    <a:pt x="36568" y="6098"/>
                    <a:pt x="38121" y="6925"/>
                    <a:pt x="39776" y="7501"/>
                  </a:cubicBezTo>
                  <a:cubicBezTo>
                    <a:pt x="41570" y="8143"/>
                    <a:pt x="43473" y="8450"/>
                    <a:pt x="45377" y="8450"/>
                  </a:cubicBezTo>
                  <a:cubicBezTo>
                    <a:pt x="46372" y="8450"/>
                    <a:pt x="47367" y="8366"/>
                    <a:pt x="48347" y="8203"/>
                  </a:cubicBezTo>
                  <a:cubicBezTo>
                    <a:pt x="48523" y="7276"/>
                    <a:pt x="48673" y="6323"/>
                    <a:pt x="48798" y="5371"/>
                  </a:cubicBezTo>
                  <a:lnTo>
                    <a:pt x="48798" y="5371"/>
                  </a:lnTo>
                  <a:cubicBezTo>
                    <a:pt x="47675" y="5633"/>
                    <a:pt x="46521" y="5768"/>
                    <a:pt x="45367" y="5768"/>
                  </a:cubicBezTo>
                  <a:cubicBezTo>
                    <a:pt x="43767" y="5768"/>
                    <a:pt x="42167" y="5509"/>
                    <a:pt x="40653" y="4970"/>
                  </a:cubicBezTo>
                  <a:cubicBezTo>
                    <a:pt x="39199" y="4469"/>
                    <a:pt x="37821" y="3717"/>
                    <a:pt x="36342" y="2940"/>
                  </a:cubicBezTo>
                  <a:cubicBezTo>
                    <a:pt x="33861" y="1611"/>
                    <a:pt x="31304" y="258"/>
                    <a:pt x="28372" y="32"/>
                  </a:cubicBezTo>
                  <a:cubicBezTo>
                    <a:pt x="28086" y="11"/>
                    <a:pt x="27800" y="1"/>
                    <a:pt x="27517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97" name="Google Shape;3097;p40"/>
            <p:cNvSpPr/>
            <p:nvPr/>
          </p:nvSpPr>
          <p:spPr>
            <a:xfrm>
              <a:off x="3526475" y="1941050"/>
              <a:ext cx="667950" cy="159875"/>
            </a:xfrm>
            <a:custGeom>
              <a:rect l="l" t="t" r="r" b="b"/>
              <a:pathLst>
                <a:path w="26717" h="6395" extrusionOk="0">
                  <a:moveTo>
                    <a:pt x="11860" y="1"/>
                  </a:moveTo>
                  <a:cubicBezTo>
                    <a:pt x="10888" y="1"/>
                    <a:pt x="9974" y="160"/>
                    <a:pt x="9123" y="480"/>
                  </a:cubicBezTo>
                  <a:cubicBezTo>
                    <a:pt x="7845" y="931"/>
                    <a:pt x="6742" y="1758"/>
                    <a:pt x="5689" y="2535"/>
                  </a:cubicBezTo>
                  <a:cubicBezTo>
                    <a:pt x="5213" y="2861"/>
                    <a:pt x="4737" y="3212"/>
                    <a:pt x="4261" y="3538"/>
                  </a:cubicBezTo>
                  <a:cubicBezTo>
                    <a:pt x="2932" y="4390"/>
                    <a:pt x="1504" y="5066"/>
                    <a:pt x="0" y="5492"/>
                  </a:cubicBezTo>
                  <a:cubicBezTo>
                    <a:pt x="75" y="5568"/>
                    <a:pt x="176" y="5618"/>
                    <a:pt x="276" y="5693"/>
                  </a:cubicBezTo>
                  <a:cubicBezTo>
                    <a:pt x="1729" y="5242"/>
                    <a:pt x="3133" y="4590"/>
                    <a:pt x="4411" y="3738"/>
                  </a:cubicBezTo>
                  <a:cubicBezTo>
                    <a:pt x="4887" y="3437"/>
                    <a:pt x="5364" y="3086"/>
                    <a:pt x="5840" y="2736"/>
                  </a:cubicBezTo>
                  <a:cubicBezTo>
                    <a:pt x="6892" y="1984"/>
                    <a:pt x="7995" y="1182"/>
                    <a:pt x="9198" y="730"/>
                  </a:cubicBezTo>
                  <a:cubicBezTo>
                    <a:pt x="10025" y="430"/>
                    <a:pt x="10911" y="279"/>
                    <a:pt x="11852" y="279"/>
                  </a:cubicBezTo>
                  <a:cubicBezTo>
                    <a:pt x="13735" y="279"/>
                    <a:pt x="15840" y="881"/>
                    <a:pt x="18146" y="2084"/>
                  </a:cubicBezTo>
                  <a:cubicBezTo>
                    <a:pt x="19073" y="2560"/>
                    <a:pt x="19975" y="3111"/>
                    <a:pt x="20877" y="3638"/>
                  </a:cubicBezTo>
                  <a:cubicBezTo>
                    <a:pt x="22632" y="4665"/>
                    <a:pt x="24436" y="5743"/>
                    <a:pt x="26366" y="6395"/>
                  </a:cubicBezTo>
                  <a:cubicBezTo>
                    <a:pt x="26491" y="6319"/>
                    <a:pt x="26592" y="6269"/>
                    <a:pt x="26717" y="6219"/>
                  </a:cubicBezTo>
                  <a:cubicBezTo>
                    <a:pt x="26692" y="6219"/>
                    <a:pt x="26667" y="6194"/>
                    <a:pt x="26642" y="6194"/>
                  </a:cubicBezTo>
                  <a:cubicBezTo>
                    <a:pt x="24637" y="5543"/>
                    <a:pt x="22807" y="4465"/>
                    <a:pt x="21003" y="3387"/>
                  </a:cubicBezTo>
                  <a:cubicBezTo>
                    <a:pt x="20126" y="2861"/>
                    <a:pt x="19198" y="2335"/>
                    <a:pt x="18271" y="1833"/>
                  </a:cubicBezTo>
                  <a:cubicBezTo>
                    <a:pt x="15925" y="619"/>
                    <a:pt x="13779" y="1"/>
                    <a:pt x="11860" y="1"/>
                  </a:cubicBezTo>
                  <a:close/>
                </a:path>
              </a:pathLst>
            </a:custGeom>
            <a:solidFill>
              <a:srgbClr val="389F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98" name="Google Shape;3098;p40"/>
            <p:cNvSpPr/>
            <p:nvPr/>
          </p:nvSpPr>
          <p:spPr>
            <a:xfrm>
              <a:off x="3305900" y="1598750"/>
              <a:ext cx="1129125" cy="214575"/>
            </a:xfrm>
            <a:custGeom>
              <a:rect l="l" t="t" r="r" b="b"/>
              <a:pathLst>
                <a:path w="45165" h="8583" extrusionOk="0">
                  <a:moveTo>
                    <a:pt x="20762" y="1"/>
                  </a:moveTo>
                  <a:cubicBezTo>
                    <a:pt x="20493" y="1"/>
                    <a:pt x="20223" y="12"/>
                    <a:pt x="19951" y="36"/>
                  </a:cubicBezTo>
                  <a:cubicBezTo>
                    <a:pt x="17344" y="287"/>
                    <a:pt x="15014" y="1640"/>
                    <a:pt x="12783" y="2969"/>
                  </a:cubicBezTo>
                  <a:cubicBezTo>
                    <a:pt x="11279" y="3871"/>
                    <a:pt x="9750" y="4773"/>
                    <a:pt x="8121" y="5350"/>
                  </a:cubicBezTo>
                  <a:cubicBezTo>
                    <a:pt x="6760" y="5834"/>
                    <a:pt x="5331" y="6065"/>
                    <a:pt x="3898" y="6065"/>
                  </a:cubicBezTo>
                  <a:cubicBezTo>
                    <a:pt x="2586" y="6065"/>
                    <a:pt x="1271" y="5871"/>
                    <a:pt x="1" y="5500"/>
                  </a:cubicBezTo>
                  <a:lnTo>
                    <a:pt x="1" y="5500"/>
                  </a:lnTo>
                  <a:cubicBezTo>
                    <a:pt x="26" y="5600"/>
                    <a:pt x="76" y="5701"/>
                    <a:pt x="101" y="5801"/>
                  </a:cubicBezTo>
                  <a:cubicBezTo>
                    <a:pt x="1340" y="6152"/>
                    <a:pt x="2617" y="6333"/>
                    <a:pt x="3894" y="6333"/>
                  </a:cubicBezTo>
                  <a:cubicBezTo>
                    <a:pt x="5356" y="6333"/>
                    <a:pt x="6817" y="6095"/>
                    <a:pt x="8222" y="5600"/>
                  </a:cubicBezTo>
                  <a:cubicBezTo>
                    <a:pt x="9851" y="5024"/>
                    <a:pt x="11405" y="4097"/>
                    <a:pt x="12908" y="3219"/>
                  </a:cubicBezTo>
                  <a:cubicBezTo>
                    <a:pt x="15139" y="1891"/>
                    <a:pt x="17420" y="538"/>
                    <a:pt x="19976" y="312"/>
                  </a:cubicBezTo>
                  <a:cubicBezTo>
                    <a:pt x="20245" y="287"/>
                    <a:pt x="20513" y="276"/>
                    <a:pt x="20780" y="276"/>
                  </a:cubicBezTo>
                  <a:cubicBezTo>
                    <a:pt x="23766" y="276"/>
                    <a:pt x="26563" y="1743"/>
                    <a:pt x="28472" y="2894"/>
                  </a:cubicBezTo>
                  <a:cubicBezTo>
                    <a:pt x="29224" y="3345"/>
                    <a:pt x="29976" y="3846"/>
                    <a:pt x="30728" y="4322"/>
                  </a:cubicBezTo>
                  <a:cubicBezTo>
                    <a:pt x="32507" y="5475"/>
                    <a:pt x="34387" y="6678"/>
                    <a:pt x="36392" y="7480"/>
                  </a:cubicBezTo>
                  <a:cubicBezTo>
                    <a:pt x="38272" y="8232"/>
                    <a:pt x="40277" y="8583"/>
                    <a:pt x="42282" y="8583"/>
                  </a:cubicBezTo>
                  <a:cubicBezTo>
                    <a:pt x="43209" y="8583"/>
                    <a:pt x="44137" y="8508"/>
                    <a:pt x="45039" y="8357"/>
                  </a:cubicBezTo>
                  <a:cubicBezTo>
                    <a:pt x="45089" y="8257"/>
                    <a:pt x="45114" y="8157"/>
                    <a:pt x="45164" y="8057"/>
                  </a:cubicBezTo>
                  <a:lnTo>
                    <a:pt x="45164" y="8057"/>
                  </a:lnTo>
                  <a:cubicBezTo>
                    <a:pt x="44210" y="8229"/>
                    <a:pt x="43243" y="8316"/>
                    <a:pt x="42277" y="8316"/>
                  </a:cubicBezTo>
                  <a:cubicBezTo>
                    <a:pt x="40299" y="8316"/>
                    <a:pt x="38328" y="7954"/>
                    <a:pt x="36492" y="7229"/>
                  </a:cubicBezTo>
                  <a:cubicBezTo>
                    <a:pt x="34512" y="6453"/>
                    <a:pt x="32658" y="5250"/>
                    <a:pt x="30878" y="4097"/>
                  </a:cubicBezTo>
                  <a:cubicBezTo>
                    <a:pt x="30126" y="3620"/>
                    <a:pt x="29375" y="3119"/>
                    <a:pt x="28598" y="2643"/>
                  </a:cubicBezTo>
                  <a:cubicBezTo>
                    <a:pt x="26663" y="1491"/>
                    <a:pt x="23817" y="1"/>
                    <a:pt x="20762" y="1"/>
                  </a:cubicBezTo>
                  <a:close/>
                </a:path>
              </a:pathLst>
            </a:custGeom>
            <a:solidFill>
              <a:srgbClr val="389F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099" name="Google Shape;3099;p40"/>
            <p:cNvSpPr/>
            <p:nvPr/>
          </p:nvSpPr>
          <p:spPr>
            <a:xfrm>
              <a:off x="3386750" y="1773475"/>
              <a:ext cx="974325" cy="237850"/>
            </a:xfrm>
            <a:custGeom>
              <a:rect l="l" t="t" r="r" b="b"/>
              <a:pathLst>
                <a:path w="38973" h="9514" extrusionOk="0">
                  <a:moveTo>
                    <a:pt x="17640" y="0"/>
                  </a:moveTo>
                  <a:cubicBezTo>
                    <a:pt x="16132" y="0"/>
                    <a:pt x="14727" y="255"/>
                    <a:pt x="13434" y="767"/>
                  </a:cubicBezTo>
                  <a:cubicBezTo>
                    <a:pt x="11980" y="1343"/>
                    <a:pt x="10727" y="2245"/>
                    <a:pt x="9499" y="3098"/>
                  </a:cubicBezTo>
                  <a:cubicBezTo>
                    <a:pt x="8822" y="3574"/>
                    <a:pt x="8171" y="4025"/>
                    <a:pt x="7494" y="4426"/>
                  </a:cubicBezTo>
                  <a:cubicBezTo>
                    <a:pt x="5359" y="5683"/>
                    <a:pt x="2887" y="6312"/>
                    <a:pt x="419" y="6312"/>
                  </a:cubicBezTo>
                  <a:cubicBezTo>
                    <a:pt x="279" y="6312"/>
                    <a:pt x="140" y="6310"/>
                    <a:pt x="0" y="6306"/>
                  </a:cubicBezTo>
                  <a:lnTo>
                    <a:pt x="0" y="6306"/>
                  </a:lnTo>
                  <a:cubicBezTo>
                    <a:pt x="602" y="7233"/>
                    <a:pt x="1228" y="8085"/>
                    <a:pt x="1930" y="8912"/>
                  </a:cubicBezTo>
                  <a:cubicBezTo>
                    <a:pt x="4361" y="8687"/>
                    <a:pt x="6742" y="7960"/>
                    <a:pt x="8847" y="6732"/>
                  </a:cubicBezTo>
                  <a:cubicBezTo>
                    <a:pt x="9624" y="6281"/>
                    <a:pt x="10351" y="5779"/>
                    <a:pt x="11053" y="5278"/>
                  </a:cubicBezTo>
                  <a:cubicBezTo>
                    <a:pt x="12181" y="4476"/>
                    <a:pt x="13258" y="3724"/>
                    <a:pt x="14436" y="3273"/>
                  </a:cubicBezTo>
                  <a:cubicBezTo>
                    <a:pt x="15414" y="2877"/>
                    <a:pt x="16489" y="2680"/>
                    <a:pt x="17661" y="2680"/>
                  </a:cubicBezTo>
                  <a:cubicBezTo>
                    <a:pt x="19674" y="2680"/>
                    <a:pt x="21970" y="3260"/>
                    <a:pt x="24537" y="4401"/>
                  </a:cubicBezTo>
                  <a:cubicBezTo>
                    <a:pt x="25664" y="4902"/>
                    <a:pt x="26817" y="5504"/>
                    <a:pt x="27920" y="6055"/>
                  </a:cubicBezTo>
                  <a:cubicBezTo>
                    <a:pt x="30251" y="7258"/>
                    <a:pt x="32657" y="8486"/>
                    <a:pt x="35263" y="9188"/>
                  </a:cubicBezTo>
                  <a:cubicBezTo>
                    <a:pt x="35790" y="9338"/>
                    <a:pt x="36316" y="9439"/>
                    <a:pt x="36893" y="9514"/>
                  </a:cubicBezTo>
                  <a:cubicBezTo>
                    <a:pt x="37644" y="8762"/>
                    <a:pt x="38346" y="7935"/>
                    <a:pt x="38973" y="7032"/>
                  </a:cubicBezTo>
                  <a:cubicBezTo>
                    <a:pt x="37920" y="7007"/>
                    <a:pt x="36893" y="6857"/>
                    <a:pt x="35965" y="6606"/>
                  </a:cubicBezTo>
                  <a:cubicBezTo>
                    <a:pt x="33609" y="5980"/>
                    <a:pt x="31454" y="4852"/>
                    <a:pt x="29148" y="3674"/>
                  </a:cubicBezTo>
                  <a:cubicBezTo>
                    <a:pt x="27995" y="3098"/>
                    <a:pt x="26817" y="2496"/>
                    <a:pt x="25614" y="1945"/>
                  </a:cubicBezTo>
                  <a:cubicBezTo>
                    <a:pt x="22717" y="650"/>
                    <a:pt x="20047" y="0"/>
                    <a:pt x="17640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00" name="Google Shape;3100;p40"/>
            <p:cNvSpPr/>
            <p:nvPr/>
          </p:nvSpPr>
          <p:spPr>
            <a:xfrm>
              <a:off x="3355400" y="901100"/>
              <a:ext cx="1094025" cy="115225"/>
            </a:xfrm>
            <a:custGeom>
              <a:rect l="l" t="t" r="r" b="b"/>
              <a:pathLst>
                <a:path w="43761" h="4609" extrusionOk="0">
                  <a:moveTo>
                    <a:pt x="18795" y="0"/>
                  </a:moveTo>
                  <a:cubicBezTo>
                    <a:pt x="16383" y="0"/>
                    <a:pt x="13981" y="630"/>
                    <a:pt x="11856" y="1301"/>
                  </a:cubicBezTo>
                  <a:cubicBezTo>
                    <a:pt x="11329" y="1476"/>
                    <a:pt x="10778" y="1652"/>
                    <a:pt x="10252" y="1827"/>
                  </a:cubicBezTo>
                  <a:cubicBezTo>
                    <a:pt x="7795" y="2604"/>
                    <a:pt x="5264" y="3431"/>
                    <a:pt x="2658" y="3606"/>
                  </a:cubicBezTo>
                  <a:cubicBezTo>
                    <a:pt x="2431" y="3619"/>
                    <a:pt x="2206" y="3626"/>
                    <a:pt x="1983" y="3626"/>
                  </a:cubicBezTo>
                  <a:cubicBezTo>
                    <a:pt x="1342" y="3626"/>
                    <a:pt x="715" y="3574"/>
                    <a:pt x="101" y="3481"/>
                  </a:cubicBezTo>
                  <a:cubicBezTo>
                    <a:pt x="51" y="3581"/>
                    <a:pt x="26" y="3657"/>
                    <a:pt x="1" y="3757"/>
                  </a:cubicBezTo>
                  <a:cubicBezTo>
                    <a:pt x="583" y="3842"/>
                    <a:pt x="1189" y="3881"/>
                    <a:pt x="1810" y="3881"/>
                  </a:cubicBezTo>
                  <a:cubicBezTo>
                    <a:pt x="2098" y="3881"/>
                    <a:pt x="2389" y="3873"/>
                    <a:pt x="2683" y="3857"/>
                  </a:cubicBezTo>
                  <a:cubicBezTo>
                    <a:pt x="5314" y="3707"/>
                    <a:pt x="7871" y="2880"/>
                    <a:pt x="10327" y="2078"/>
                  </a:cubicBezTo>
                  <a:cubicBezTo>
                    <a:pt x="10878" y="1902"/>
                    <a:pt x="11405" y="1727"/>
                    <a:pt x="11931" y="1551"/>
                  </a:cubicBezTo>
                  <a:cubicBezTo>
                    <a:pt x="14035" y="899"/>
                    <a:pt x="16417" y="275"/>
                    <a:pt x="18787" y="275"/>
                  </a:cubicBezTo>
                  <a:cubicBezTo>
                    <a:pt x="19606" y="275"/>
                    <a:pt x="20424" y="350"/>
                    <a:pt x="21229" y="524"/>
                  </a:cubicBezTo>
                  <a:cubicBezTo>
                    <a:pt x="22758" y="850"/>
                    <a:pt x="24212" y="1501"/>
                    <a:pt x="25615" y="2153"/>
                  </a:cubicBezTo>
                  <a:cubicBezTo>
                    <a:pt x="26317" y="2479"/>
                    <a:pt x="27044" y="2804"/>
                    <a:pt x="27771" y="3105"/>
                  </a:cubicBezTo>
                  <a:cubicBezTo>
                    <a:pt x="30327" y="4108"/>
                    <a:pt x="33034" y="4609"/>
                    <a:pt x="35740" y="4609"/>
                  </a:cubicBezTo>
                  <a:cubicBezTo>
                    <a:pt x="38472" y="4609"/>
                    <a:pt x="41204" y="4083"/>
                    <a:pt x="43761" y="3105"/>
                  </a:cubicBezTo>
                  <a:cubicBezTo>
                    <a:pt x="43736" y="3005"/>
                    <a:pt x="43685" y="2930"/>
                    <a:pt x="43660" y="2855"/>
                  </a:cubicBezTo>
                  <a:cubicBezTo>
                    <a:pt x="41117" y="3829"/>
                    <a:pt x="38415" y="4330"/>
                    <a:pt x="35708" y="4330"/>
                  </a:cubicBezTo>
                  <a:cubicBezTo>
                    <a:pt x="33051" y="4330"/>
                    <a:pt x="30390" y="3848"/>
                    <a:pt x="27871" y="2855"/>
                  </a:cubicBezTo>
                  <a:cubicBezTo>
                    <a:pt x="27144" y="2554"/>
                    <a:pt x="26442" y="2228"/>
                    <a:pt x="25740" y="1902"/>
                  </a:cubicBezTo>
                  <a:cubicBezTo>
                    <a:pt x="24312" y="1251"/>
                    <a:pt x="22833" y="599"/>
                    <a:pt x="21279" y="248"/>
                  </a:cubicBezTo>
                  <a:cubicBezTo>
                    <a:pt x="20457" y="75"/>
                    <a:pt x="19626" y="0"/>
                    <a:pt x="18795" y="0"/>
                  </a:cubicBezTo>
                  <a:close/>
                </a:path>
              </a:pathLst>
            </a:custGeom>
            <a:solidFill>
              <a:srgbClr val="389F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01" name="Google Shape;3101;p40"/>
            <p:cNvSpPr/>
            <p:nvPr/>
          </p:nvSpPr>
          <p:spPr>
            <a:xfrm>
              <a:off x="3294625" y="1025250"/>
              <a:ext cx="1210575" cy="229800"/>
            </a:xfrm>
            <a:custGeom>
              <a:rect l="l" t="t" r="r" b="b"/>
              <a:pathLst>
                <a:path w="48423" h="9192" extrusionOk="0">
                  <a:moveTo>
                    <a:pt x="22857" y="0"/>
                  </a:moveTo>
                  <a:cubicBezTo>
                    <a:pt x="19775" y="0"/>
                    <a:pt x="16807" y="894"/>
                    <a:pt x="14412" y="1773"/>
                  </a:cubicBezTo>
                  <a:cubicBezTo>
                    <a:pt x="13585" y="2074"/>
                    <a:pt x="12733" y="2400"/>
                    <a:pt x="11931" y="2726"/>
                  </a:cubicBezTo>
                  <a:cubicBezTo>
                    <a:pt x="9274" y="3753"/>
                    <a:pt x="6768" y="4706"/>
                    <a:pt x="4136" y="5107"/>
                  </a:cubicBezTo>
                  <a:cubicBezTo>
                    <a:pt x="3486" y="5198"/>
                    <a:pt x="2842" y="5242"/>
                    <a:pt x="2215" y="5242"/>
                  </a:cubicBezTo>
                  <a:cubicBezTo>
                    <a:pt x="1635" y="5242"/>
                    <a:pt x="1069" y="5204"/>
                    <a:pt x="527" y="5132"/>
                  </a:cubicBezTo>
                  <a:cubicBezTo>
                    <a:pt x="327" y="6009"/>
                    <a:pt x="151" y="6886"/>
                    <a:pt x="1" y="7763"/>
                  </a:cubicBezTo>
                  <a:cubicBezTo>
                    <a:pt x="736" y="7867"/>
                    <a:pt x="1498" y="7923"/>
                    <a:pt x="2276" y="7923"/>
                  </a:cubicBezTo>
                  <a:cubicBezTo>
                    <a:pt x="3010" y="7923"/>
                    <a:pt x="3758" y="7873"/>
                    <a:pt x="4512" y="7763"/>
                  </a:cubicBezTo>
                  <a:cubicBezTo>
                    <a:pt x="7445" y="7337"/>
                    <a:pt x="10226" y="6260"/>
                    <a:pt x="12908" y="5207"/>
                  </a:cubicBezTo>
                  <a:cubicBezTo>
                    <a:pt x="13710" y="4906"/>
                    <a:pt x="14512" y="4580"/>
                    <a:pt x="15314" y="4305"/>
                  </a:cubicBezTo>
                  <a:cubicBezTo>
                    <a:pt x="17504" y="3505"/>
                    <a:pt x="20187" y="2676"/>
                    <a:pt x="22877" y="2676"/>
                  </a:cubicBezTo>
                  <a:cubicBezTo>
                    <a:pt x="23727" y="2676"/>
                    <a:pt x="24578" y="2759"/>
                    <a:pt x="25415" y="2951"/>
                  </a:cubicBezTo>
                  <a:cubicBezTo>
                    <a:pt x="27470" y="3427"/>
                    <a:pt x="29349" y="4505"/>
                    <a:pt x="31329" y="5683"/>
                  </a:cubicBezTo>
                  <a:cubicBezTo>
                    <a:pt x="32808" y="6535"/>
                    <a:pt x="34337" y="7412"/>
                    <a:pt x="35991" y="8064"/>
                  </a:cubicBezTo>
                  <a:cubicBezTo>
                    <a:pt x="37946" y="8816"/>
                    <a:pt x="40026" y="9192"/>
                    <a:pt x="42131" y="9192"/>
                  </a:cubicBezTo>
                  <a:cubicBezTo>
                    <a:pt x="44262" y="9192"/>
                    <a:pt x="46392" y="8816"/>
                    <a:pt x="48422" y="8064"/>
                  </a:cubicBezTo>
                  <a:cubicBezTo>
                    <a:pt x="48322" y="7162"/>
                    <a:pt x="48222" y="6235"/>
                    <a:pt x="48071" y="5332"/>
                  </a:cubicBezTo>
                  <a:cubicBezTo>
                    <a:pt x="46187" y="6107"/>
                    <a:pt x="44154" y="6512"/>
                    <a:pt x="42134" y="6512"/>
                  </a:cubicBezTo>
                  <a:cubicBezTo>
                    <a:pt x="40365" y="6512"/>
                    <a:pt x="38607" y="6201"/>
                    <a:pt x="36968" y="5558"/>
                  </a:cubicBezTo>
                  <a:cubicBezTo>
                    <a:pt x="35515" y="4981"/>
                    <a:pt x="34136" y="4179"/>
                    <a:pt x="32683" y="3352"/>
                  </a:cubicBezTo>
                  <a:cubicBezTo>
                    <a:pt x="30603" y="2149"/>
                    <a:pt x="28447" y="896"/>
                    <a:pt x="26016" y="345"/>
                  </a:cubicBezTo>
                  <a:cubicBezTo>
                    <a:pt x="24962" y="103"/>
                    <a:pt x="23903" y="0"/>
                    <a:pt x="22857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02" name="Google Shape;3102;p40"/>
            <p:cNvSpPr/>
            <p:nvPr/>
          </p:nvSpPr>
          <p:spPr>
            <a:xfrm>
              <a:off x="3518950" y="636100"/>
              <a:ext cx="773825" cy="89500"/>
            </a:xfrm>
            <a:custGeom>
              <a:rect l="l" t="t" r="r" b="b"/>
              <a:pathLst>
                <a:path w="30953" h="3580" extrusionOk="0">
                  <a:moveTo>
                    <a:pt x="15786" y="0"/>
                  </a:moveTo>
                  <a:cubicBezTo>
                    <a:pt x="13539" y="0"/>
                    <a:pt x="11286" y="654"/>
                    <a:pt x="9324" y="1274"/>
                  </a:cubicBezTo>
                  <a:lnTo>
                    <a:pt x="8572" y="1525"/>
                  </a:lnTo>
                  <a:cubicBezTo>
                    <a:pt x="6291" y="2252"/>
                    <a:pt x="3960" y="3003"/>
                    <a:pt x="1579" y="3054"/>
                  </a:cubicBezTo>
                  <a:cubicBezTo>
                    <a:pt x="1153" y="3054"/>
                    <a:pt x="677" y="3028"/>
                    <a:pt x="226" y="2953"/>
                  </a:cubicBezTo>
                  <a:cubicBezTo>
                    <a:pt x="151" y="3054"/>
                    <a:pt x="76" y="3129"/>
                    <a:pt x="0" y="3204"/>
                  </a:cubicBezTo>
                  <a:cubicBezTo>
                    <a:pt x="454" y="3266"/>
                    <a:pt x="891" y="3311"/>
                    <a:pt x="1311" y="3311"/>
                  </a:cubicBezTo>
                  <a:cubicBezTo>
                    <a:pt x="1401" y="3311"/>
                    <a:pt x="1491" y="3309"/>
                    <a:pt x="1579" y="3304"/>
                  </a:cubicBezTo>
                  <a:cubicBezTo>
                    <a:pt x="4010" y="3279"/>
                    <a:pt x="6366" y="2527"/>
                    <a:pt x="8647" y="1775"/>
                  </a:cubicBezTo>
                  <a:lnTo>
                    <a:pt x="9399" y="1525"/>
                  </a:lnTo>
                  <a:cubicBezTo>
                    <a:pt x="11332" y="908"/>
                    <a:pt x="13535" y="274"/>
                    <a:pt x="15745" y="274"/>
                  </a:cubicBezTo>
                  <a:cubicBezTo>
                    <a:pt x="16228" y="274"/>
                    <a:pt x="16712" y="304"/>
                    <a:pt x="17193" y="372"/>
                  </a:cubicBezTo>
                  <a:cubicBezTo>
                    <a:pt x="18772" y="597"/>
                    <a:pt x="20301" y="1199"/>
                    <a:pt x="21780" y="1800"/>
                  </a:cubicBezTo>
                  <a:cubicBezTo>
                    <a:pt x="22607" y="2151"/>
                    <a:pt x="23484" y="2502"/>
                    <a:pt x="24336" y="2778"/>
                  </a:cubicBezTo>
                  <a:cubicBezTo>
                    <a:pt x="26041" y="3329"/>
                    <a:pt x="27820" y="3580"/>
                    <a:pt x="29599" y="3580"/>
                  </a:cubicBezTo>
                  <a:cubicBezTo>
                    <a:pt x="30051" y="3580"/>
                    <a:pt x="30502" y="3580"/>
                    <a:pt x="30953" y="3530"/>
                  </a:cubicBezTo>
                  <a:cubicBezTo>
                    <a:pt x="30878" y="3455"/>
                    <a:pt x="30777" y="3379"/>
                    <a:pt x="30702" y="3279"/>
                  </a:cubicBezTo>
                  <a:cubicBezTo>
                    <a:pt x="30308" y="3307"/>
                    <a:pt x="29912" y="3321"/>
                    <a:pt x="29516" y="3321"/>
                  </a:cubicBezTo>
                  <a:cubicBezTo>
                    <a:pt x="27802" y="3321"/>
                    <a:pt x="26086" y="3057"/>
                    <a:pt x="24437" y="2527"/>
                  </a:cubicBezTo>
                  <a:cubicBezTo>
                    <a:pt x="23559" y="2252"/>
                    <a:pt x="22707" y="1901"/>
                    <a:pt x="21880" y="1550"/>
                  </a:cubicBezTo>
                  <a:cubicBezTo>
                    <a:pt x="20376" y="948"/>
                    <a:pt x="18848" y="322"/>
                    <a:pt x="17218" y="96"/>
                  </a:cubicBezTo>
                  <a:cubicBezTo>
                    <a:pt x="16743" y="30"/>
                    <a:pt x="16264" y="0"/>
                    <a:pt x="15786" y="0"/>
                  </a:cubicBezTo>
                  <a:close/>
                </a:path>
              </a:pathLst>
            </a:custGeom>
            <a:solidFill>
              <a:srgbClr val="389F9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03" name="Google Shape;3103;p40"/>
            <p:cNvSpPr/>
            <p:nvPr/>
          </p:nvSpPr>
          <p:spPr>
            <a:xfrm>
              <a:off x="3418700" y="733600"/>
              <a:ext cx="978100" cy="158050"/>
            </a:xfrm>
            <a:custGeom>
              <a:rect l="l" t="t" r="r" b="b"/>
              <a:pathLst>
                <a:path w="39124" h="6322" extrusionOk="0">
                  <a:moveTo>
                    <a:pt x="23065" y="1"/>
                  </a:moveTo>
                  <a:cubicBezTo>
                    <a:pt x="22622" y="1"/>
                    <a:pt x="22176" y="18"/>
                    <a:pt x="21730" y="56"/>
                  </a:cubicBezTo>
                  <a:cubicBezTo>
                    <a:pt x="19299" y="281"/>
                    <a:pt x="17018" y="1083"/>
                    <a:pt x="14812" y="1885"/>
                  </a:cubicBezTo>
                  <a:cubicBezTo>
                    <a:pt x="13158" y="2487"/>
                    <a:pt x="11579" y="3038"/>
                    <a:pt x="9950" y="3364"/>
                  </a:cubicBezTo>
                  <a:cubicBezTo>
                    <a:pt x="8995" y="3552"/>
                    <a:pt x="8019" y="3644"/>
                    <a:pt x="7040" y="3644"/>
                  </a:cubicBezTo>
                  <a:cubicBezTo>
                    <a:pt x="5142" y="3644"/>
                    <a:pt x="3231" y="3299"/>
                    <a:pt x="1429" y="2637"/>
                  </a:cubicBezTo>
                  <a:cubicBezTo>
                    <a:pt x="928" y="3389"/>
                    <a:pt x="451" y="4166"/>
                    <a:pt x="0" y="4968"/>
                  </a:cubicBezTo>
                  <a:cubicBezTo>
                    <a:pt x="2256" y="5845"/>
                    <a:pt x="4637" y="6321"/>
                    <a:pt x="7043" y="6321"/>
                  </a:cubicBezTo>
                  <a:cubicBezTo>
                    <a:pt x="8196" y="6321"/>
                    <a:pt x="9349" y="6221"/>
                    <a:pt x="10477" y="5996"/>
                  </a:cubicBezTo>
                  <a:cubicBezTo>
                    <a:pt x="12306" y="5645"/>
                    <a:pt x="14035" y="5018"/>
                    <a:pt x="15740" y="4417"/>
                  </a:cubicBezTo>
                  <a:cubicBezTo>
                    <a:pt x="17870" y="3640"/>
                    <a:pt x="19875" y="2913"/>
                    <a:pt x="21980" y="2738"/>
                  </a:cubicBezTo>
                  <a:cubicBezTo>
                    <a:pt x="22356" y="2704"/>
                    <a:pt x="22733" y="2689"/>
                    <a:pt x="23111" y="2689"/>
                  </a:cubicBezTo>
                  <a:cubicBezTo>
                    <a:pt x="25307" y="2689"/>
                    <a:pt x="27536" y="3205"/>
                    <a:pt x="29675" y="3740"/>
                  </a:cubicBezTo>
                  <a:lnTo>
                    <a:pt x="30452" y="3941"/>
                  </a:lnTo>
                  <a:cubicBezTo>
                    <a:pt x="32908" y="4592"/>
                    <a:pt x="35414" y="5244"/>
                    <a:pt x="38046" y="5294"/>
                  </a:cubicBezTo>
                  <a:cubicBezTo>
                    <a:pt x="38234" y="5306"/>
                    <a:pt x="38415" y="5313"/>
                    <a:pt x="38594" y="5313"/>
                  </a:cubicBezTo>
                  <a:cubicBezTo>
                    <a:pt x="38772" y="5313"/>
                    <a:pt x="38948" y="5306"/>
                    <a:pt x="39123" y="5294"/>
                  </a:cubicBezTo>
                  <a:cubicBezTo>
                    <a:pt x="38597" y="4367"/>
                    <a:pt x="38046" y="3439"/>
                    <a:pt x="37419" y="2587"/>
                  </a:cubicBezTo>
                  <a:cubicBezTo>
                    <a:pt x="35339" y="2437"/>
                    <a:pt x="33284" y="1910"/>
                    <a:pt x="31128" y="1359"/>
                  </a:cubicBezTo>
                  <a:lnTo>
                    <a:pt x="30326" y="1133"/>
                  </a:lnTo>
                  <a:cubicBezTo>
                    <a:pt x="28025" y="558"/>
                    <a:pt x="25579" y="1"/>
                    <a:pt x="23065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04" name="Google Shape;3104;p40"/>
            <p:cNvSpPr/>
            <p:nvPr/>
          </p:nvSpPr>
          <p:spPr>
            <a:xfrm>
              <a:off x="3395500" y="753325"/>
              <a:ext cx="995025" cy="1294575"/>
            </a:xfrm>
            <a:custGeom>
              <a:rect l="l" t="t" r="r" b="b"/>
              <a:pathLst>
                <a:path w="39801" h="51783" extrusionOk="0">
                  <a:moveTo>
                    <a:pt x="20528" y="0"/>
                  </a:moveTo>
                  <a:cubicBezTo>
                    <a:pt x="19908" y="0"/>
                    <a:pt x="19289" y="16"/>
                    <a:pt x="18673" y="44"/>
                  </a:cubicBezTo>
                  <a:cubicBezTo>
                    <a:pt x="12006" y="395"/>
                    <a:pt x="6317" y="3327"/>
                    <a:pt x="3510" y="9568"/>
                  </a:cubicBezTo>
                  <a:cubicBezTo>
                    <a:pt x="953" y="15182"/>
                    <a:pt x="1" y="22074"/>
                    <a:pt x="201" y="28214"/>
                  </a:cubicBezTo>
                  <a:cubicBezTo>
                    <a:pt x="527" y="38515"/>
                    <a:pt x="5765" y="48841"/>
                    <a:pt x="16517" y="51372"/>
                  </a:cubicBezTo>
                  <a:cubicBezTo>
                    <a:pt x="17675" y="51650"/>
                    <a:pt x="18818" y="51782"/>
                    <a:pt x="19938" y="51782"/>
                  </a:cubicBezTo>
                  <a:cubicBezTo>
                    <a:pt x="24884" y="51782"/>
                    <a:pt x="29375" y="49203"/>
                    <a:pt x="32583" y="45157"/>
                  </a:cubicBezTo>
                  <a:cubicBezTo>
                    <a:pt x="35365" y="41623"/>
                    <a:pt x="37269" y="37262"/>
                    <a:pt x="38372" y="32675"/>
                  </a:cubicBezTo>
                  <a:cubicBezTo>
                    <a:pt x="39475" y="28139"/>
                    <a:pt x="39801" y="23377"/>
                    <a:pt x="39450" y="18991"/>
                  </a:cubicBezTo>
                  <a:cubicBezTo>
                    <a:pt x="39174" y="15507"/>
                    <a:pt x="38422" y="12024"/>
                    <a:pt x="36843" y="8891"/>
                  </a:cubicBezTo>
                  <a:cubicBezTo>
                    <a:pt x="35064" y="5457"/>
                    <a:pt x="32232" y="2575"/>
                    <a:pt x="28547" y="1247"/>
                  </a:cubicBezTo>
                  <a:cubicBezTo>
                    <a:pt x="25994" y="307"/>
                    <a:pt x="23258" y="0"/>
                    <a:pt x="2052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105" name="Google Shape;3105;p40"/>
          <p:cNvGrpSpPr/>
          <p:nvPr/>
        </p:nvGrpSpPr>
        <p:grpSpPr>
          <a:xfrm>
            <a:off x="5781698" y="1657365"/>
            <a:ext cx="2094098" cy="2653497"/>
            <a:chOff x="4787125" y="524100"/>
            <a:chExt cx="1237500" cy="1568075"/>
          </a:xfrm>
        </p:grpSpPr>
        <p:sp>
          <p:nvSpPr>
            <p:cNvPr id="3106" name="Google Shape;3106;p40"/>
            <p:cNvSpPr/>
            <p:nvPr/>
          </p:nvSpPr>
          <p:spPr>
            <a:xfrm>
              <a:off x="4787125" y="524100"/>
              <a:ext cx="1237500" cy="1568075"/>
            </a:xfrm>
            <a:custGeom>
              <a:rect l="l" t="t" r="r" b="b"/>
              <a:pathLst>
                <a:path w="49500" h="62723" extrusionOk="0">
                  <a:moveTo>
                    <a:pt x="26497" y="0"/>
                  </a:moveTo>
                  <a:cubicBezTo>
                    <a:pt x="21810" y="0"/>
                    <a:pt x="17116" y="1177"/>
                    <a:pt x="12883" y="3549"/>
                  </a:cubicBezTo>
                  <a:lnTo>
                    <a:pt x="11730" y="4200"/>
                  </a:lnTo>
                  <a:cubicBezTo>
                    <a:pt x="6642" y="7032"/>
                    <a:pt x="3309" y="12270"/>
                    <a:pt x="2908" y="18085"/>
                  </a:cubicBezTo>
                  <a:lnTo>
                    <a:pt x="201" y="57108"/>
                  </a:lnTo>
                  <a:cubicBezTo>
                    <a:pt x="0" y="59990"/>
                    <a:pt x="2256" y="62446"/>
                    <a:pt x="5163" y="62471"/>
                  </a:cubicBezTo>
                  <a:lnTo>
                    <a:pt x="44462" y="62722"/>
                  </a:lnTo>
                  <a:cubicBezTo>
                    <a:pt x="44477" y="62722"/>
                    <a:pt x="44492" y="62722"/>
                    <a:pt x="44508" y="62722"/>
                  </a:cubicBezTo>
                  <a:cubicBezTo>
                    <a:pt x="47269" y="62722"/>
                    <a:pt x="49499" y="60476"/>
                    <a:pt x="49499" y="57709"/>
                  </a:cubicBezTo>
                  <a:lnTo>
                    <a:pt x="49499" y="18962"/>
                  </a:lnTo>
                  <a:cubicBezTo>
                    <a:pt x="49499" y="13047"/>
                    <a:pt x="46492" y="7534"/>
                    <a:pt x="41479" y="4351"/>
                  </a:cubicBezTo>
                  <a:cubicBezTo>
                    <a:pt x="36924" y="1459"/>
                    <a:pt x="31715" y="0"/>
                    <a:pt x="26497" y="0"/>
                  </a:cubicBezTo>
                  <a:close/>
                </a:path>
              </a:pathLst>
            </a:custGeom>
            <a:solidFill>
              <a:srgbClr val="4930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07" name="Google Shape;3107;p40"/>
            <p:cNvSpPr/>
            <p:nvPr/>
          </p:nvSpPr>
          <p:spPr>
            <a:xfrm>
              <a:off x="5101025" y="590250"/>
              <a:ext cx="302675" cy="285725"/>
            </a:xfrm>
            <a:custGeom>
              <a:rect l="l" t="t" r="r" b="b"/>
              <a:pathLst>
                <a:path w="12107" h="11429" extrusionOk="0">
                  <a:moveTo>
                    <a:pt x="2081" y="0"/>
                  </a:moveTo>
                  <a:lnTo>
                    <a:pt x="2081" y="0"/>
                  </a:lnTo>
                  <a:cubicBezTo>
                    <a:pt x="1480" y="276"/>
                    <a:pt x="903" y="577"/>
                    <a:pt x="327" y="903"/>
                  </a:cubicBezTo>
                  <a:lnTo>
                    <a:pt x="76" y="1053"/>
                  </a:lnTo>
                  <a:cubicBezTo>
                    <a:pt x="1" y="3083"/>
                    <a:pt x="502" y="5163"/>
                    <a:pt x="1630" y="6893"/>
                  </a:cubicBezTo>
                  <a:cubicBezTo>
                    <a:pt x="3485" y="9725"/>
                    <a:pt x="6768" y="11429"/>
                    <a:pt x="10101" y="11429"/>
                  </a:cubicBezTo>
                  <a:cubicBezTo>
                    <a:pt x="10778" y="11429"/>
                    <a:pt x="11430" y="11354"/>
                    <a:pt x="12106" y="11203"/>
                  </a:cubicBezTo>
                  <a:lnTo>
                    <a:pt x="11705" y="9374"/>
                  </a:lnTo>
                  <a:cubicBezTo>
                    <a:pt x="11192" y="9484"/>
                    <a:pt x="10667" y="9537"/>
                    <a:pt x="10140" y="9537"/>
                  </a:cubicBezTo>
                  <a:cubicBezTo>
                    <a:pt x="7430" y="9537"/>
                    <a:pt x="4678" y="8131"/>
                    <a:pt x="3209" y="5865"/>
                  </a:cubicBezTo>
                  <a:cubicBezTo>
                    <a:pt x="2106" y="4161"/>
                    <a:pt x="1730" y="2005"/>
                    <a:pt x="2081" y="0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08" name="Google Shape;3108;p40"/>
            <p:cNvSpPr/>
            <p:nvPr/>
          </p:nvSpPr>
          <p:spPr>
            <a:xfrm>
              <a:off x="4908050" y="757550"/>
              <a:ext cx="209300" cy="193625"/>
            </a:xfrm>
            <a:custGeom>
              <a:rect l="l" t="t" r="r" b="b"/>
              <a:pathLst>
                <a:path w="8372" h="7743" extrusionOk="0">
                  <a:moveTo>
                    <a:pt x="1179" y="0"/>
                  </a:moveTo>
                  <a:cubicBezTo>
                    <a:pt x="752" y="627"/>
                    <a:pt x="351" y="1253"/>
                    <a:pt x="1" y="1930"/>
                  </a:cubicBezTo>
                  <a:cubicBezTo>
                    <a:pt x="293" y="1897"/>
                    <a:pt x="578" y="1881"/>
                    <a:pt x="854" y="1881"/>
                  </a:cubicBezTo>
                  <a:cubicBezTo>
                    <a:pt x="1429" y="1881"/>
                    <a:pt x="1966" y="1953"/>
                    <a:pt x="2457" y="2105"/>
                  </a:cubicBezTo>
                  <a:cubicBezTo>
                    <a:pt x="4737" y="2757"/>
                    <a:pt x="6417" y="5188"/>
                    <a:pt x="6191" y="7569"/>
                  </a:cubicBezTo>
                  <a:lnTo>
                    <a:pt x="8046" y="7744"/>
                  </a:lnTo>
                  <a:cubicBezTo>
                    <a:pt x="8372" y="4461"/>
                    <a:pt x="6141" y="1203"/>
                    <a:pt x="2983" y="301"/>
                  </a:cubicBezTo>
                  <a:cubicBezTo>
                    <a:pt x="2407" y="125"/>
                    <a:pt x="1805" y="25"/>
                    <a:pt x="1179" y="0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09" name="Google Shape;3109;p40"/>
            <p:cNvSpPr/>
            <p:nvPr/>
          </p:nvSpPr>
          <p:spPr>
            <a:xfrm>
              <a:off x="5799650" y="910325"/>
              <a:ext cx="224975" cy="102250"/>
            </a:xfrm>
            <a:custGeom>
              <a:rect l="l" t="t" r="r" b="b"/>
              <a:pathLst>
                <a:path w="8999" h="4090" extrusionOk="0">
                  <a:moveTo>
                    <a:pt x="4050" y="1"/>
                  </a:moveTo>
                  <a:cubicBezTo>
                    <a:pt x="2630" y="1"/>
                    <a:pt x="1222" y="350"/>
                    <a:pt x="1" y="1057"/>
                  </a:cubicBezTo>
                  <a:lnTo>
                    <a:pt x="953" y="2686"/>
                  </a:lnTo>
                  <a:cubicBezTo>
                    <a:pt x="1864" y="2151"/>
                    <a:pt x="2934" y="1890"/>
                    <a:pt x="4020" y="1890"/>
                  </a:cubicBezTo>
                  <a:cubicBezTo>
                    <a:pt x="5475" y="1890"/>
                    <a:pt x="6959" y="2358"/>
                    <a:pt x="8121" y="3263"/>
                  </a:cubicBezTo>
                  <a:cubicBezTo>
                    <a:pt x="8447" y="3513"/>
                    <a:pt x="8748" y="3789"/>
                    <a:pt x="8998" y="4090"/>
                  </a:cubicBezTo>
                  <a:lnTo>
                    <a:pt x="8998" y="3513"/>
                  </a:lnTo>
                  <a:cubicBezTo>
                    <a:pt x="8998" y="2836"/>
                    <a:pt x="8973" y="2160"/>
                    <a:pt x="8898" y="1483"/>
                  </a:cubicBezTo>
                  <a:cubicBezTo>
                    <a:pt x="7465" y="500"/>
                    <a:pt x="5749" y="1"/>
                    <a:pt x="4050" y="1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10" name="Google Shape;3110;p40"/>
            <p:cNvSpPr/>
            <p:nvPr/>
          </p:nvSpPr>
          <p:spPr>
            <a:xfrm>
              <a:off x="5393650" y="529475"/>
              <a:ext cx="198650" cy="100900"/>
            </a:xfrm>
            <a:custGeom>
              <a:rect l="l" t="t" r="r" b="b"/>
              <a:pathLst>
                <a:path w="7945" h="4036" extrusionOk="0">
                  <a:moveTo>
                    <a:pt x="5740" y="0"/>
                  </a:moveTo>
                  <a:cubicBezTo>
                    <a:pt x="4988" y="752"/>
                    <a:pt x="4111" y="1354"/>
                    <a:pt x="3133" y="1780"/>
                  </a:cubicBezTo>
                  <a:cubicBezTo>
                    <a:pt x="2692" y="1966"/>
                    <a:pt x="2114" y="2164"/>
                    <a:pt x="1576" y="2164"/>
                  </a:cubicBezTo>
                  <a:cubicBezTo>
                    <a:pt x="1319" y="2164"/>
                    <a:pt x="1071" y="2119"/>
                    <a:pt x="852" y="2005"/>
                  </a:cubicBezTo>
                  <a:lnTo>
                    <a:pt x="0" y="3659"/>
                  </a:lnTo>
                  <a:cubicBezTo>
                    <a:pt x="476" y="3910"/>
                    <a:pt x="1003" y="4035"/>
                    <a:pt x="1604" y="4035"/>
                  </a:cubicBezTo>
                  <a:cubicBezTo>
                    <a:pt x="2306" y="4035"/>
                    <a:pt x="3083" y="3860"/>
                    <a:pt x="3910" y="3484"/>
                  </a:cubicBezTo>
                  <a:cubicBezTo>
                    <a:pt x="5464" y="2807"/>
                    <a:pt x="6867" y="1704"/>
                    <a:pt x="7945" y="376"/>
                  </a:cubicBezTo>
                  <a:cubicBezTo>
                    <a:pt x="7218" y="226"/>
                    <a:pt x="6491" y="100"/>
                    <a:pt x="5740" y="0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11" name="Google Shape;3111;p40"/>
            <p:cNvSpPr/>
            <p:nvPr/>
          </p:nvSpPr>
          <p:spPr>
            <a:xfrm>
              <a:off x="4804675" y="1705475"/>
              <a:ext cx="249400" cy="380425"/>
            </a:xfrm>
            <a:custGeom>
              <a:rect l="l" t="t" r="r" b="b"/>
              <a:pathLst>
                <a:path w="9976" h="15217" extrusionOk="0">
                  <a:moveTo>
                    <a:pt x="2428" y="1"/>
                  </a:moveTo>
                  <a:cubicBezTo>
                    <a:pt x="1649" y="1"/>
                    <a:pt x="875" y="147"/>
                    <a:pt x="151" y="429"/>
                  </a:cubicBezTo>
                  <a:lnTo>
                    <a:pt x="0" y="2585"/>
                  </a:lnTo>
                  <a:cubicBezTo>
                    <a:pt x="692" y="2130"/>
                    <a:pt x="1556" y="1878"/>
                    <a:pt x="2419" y="1878"/>
                  </a:cubicBezTo>
                  <a:cubicBezTo>
                    <a:pt x="2650" y="1878"/>
                    <a:pt x="2880" y="1896"/>
                    <a:pt x="3108" y="1933"/>
                  </a:cubicBezTo>
                  <a:cubicBezTo>
                    <a:pt x="4812" y="2234"/>
                    <a:pt x="6366" y="3487"/>
                    <a:pt x="7168" y="5216"/>
                  </a:cubicBezTo>
                  <a:cubicBezTo>
                    <a:pt x="7920" y="6845"/>
                    <a:pt x="8045" y="8825"/>
                    <a:pt x="7544" y="10805"/>
                  </a:cubicBezTo>
                  <a:cubicBezTo>
                    <a:pt x="7168" y="12259"/>
                    <a:pt x="6491" y="13712"/>
                    <a:pt x="5464" y="15216"/>
                  </a:cubicBezTo>
                  <a:lnTo>
                    <a:pt x="7669" y="15216"/>
                  </a:lnTo>
                  <a:cubicBezTo>
                    <a:pt x="8471" y="13913"/>
                    <a:pt x="9023" y="12610"/>
                    <a:pt x="9349" y="11281"/>
                  </a:cubicBezTo>
                  <a:cubicBezTo>
                    <a:pt x="9975" y="8875"/>
                    <a:pt x="9800" y="6444"/>
                    <a:pt x="8872" y="4439"/>
                  </a:cubicBezTo>
                  <a:cubicBezTo>
                    <a:pt x="7820" y="2133"/>
                    <a:pt x="5715" y="479"/>
                    <a:pt x="3409" y="78"/>
                  </a:cubicBezTo>
                  <a:cubicBezTo>
                    <a:pt x="3083" y="26"/>
                    <a:pt x="2755" y="1"/>
                    <a:pt x="2428" y="1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12" name="Google Shape;3112;p40"/>
            <p:cNvSpPr/>
            <p:nvPr/>
          </p:nvSpPr>
          <p:spPr>
            <a:xfrm>
              <a:off x="4791500" y="1939250"/>
              <a:ext cx="60175" cy="80850"/>
            </a:xfrm>
            <a:custGeom>
              <a:rect l="l" t="t" r="r" b="b"/>
              <a:pathLst>
                <a:path w="2407" h="3234" extrusionOk="0">
                  <a:moveTo>
                    <a:pt x="2006" y="0"/>
                  </a:moveTo>
                  <a:cubicBezTo>
                    <a:pt x="1254" y="176"/>
                    <a:pt x="577" y="527"/>
                    <a:pt x="1" y="1053"/>
                  </a:cubicBezTo>
                  <a:cubicBezTo>
                    <a:pt x="26" y="1830"/>
                    <a:pt x="251" y="2582"/>
                    <a:pt x="627" y="3234"/>
                  </a:cubicBezTo>
                  <a:cubicBezTo>
                    <a:pt x="1003" y="2557"/>
                    <a:pt x="1655" y="2006"/>
                    <a:pt x="2407" y="1855"/>
                  </a:cubicBezTo>
                  <a:lnTo>
                    <a:pt x="2006" y="0"/>
                  </a:ln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13" name="Google Shape;3113;p40"/>
            <p:cNvSpPr/>
            <p:nvPr/>
          </p:nvSpPr>
          <p:spPr>
            <a:xfrm>
              <a:off x="5918700" y="1919825"/>
              <a:ext cx="102175" cy="127850"/>
            </a:xfrm>
            <a:custGeom>
              <a:rect l="l" t="t" r="r" b="b"/>
              <a:pathLst>
                <a:path w="4086" h="5114" extrusionOk="0">
                  <a:moveTo>
                    <a:pt x="1079" y="1"/>
                  </a:moveTo>
                  <a:lnTo>
                    <a:pt x="1" y="1504"/>
                  </a:lnTo>
                  <a:cubicBezTo>
                    <a:pt x="1279" y="2457"/>
                    <a:pt x="2332" y="3685"/>
                    <a:pt x="3084" y="5113"/>
                  </a:cubicBezTo>
                  <a:cubicBezTo>
                    <a:pt x="3560" y="4537"/>
                    <a:pt x="3886" y="3860"/>
                    <a:pt x="4086" y="3133"/>
                  </a:cubicBezTo>
                  <a:cubicBezTo>
                    <a:pt x="3284" y="1930"/>
                    <a:pt x="2282" y="853"/>
                    <a:pt x="1079" y="1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14" name="Google Shape;3114;p40"/>
            <p:cNvSpPr/>
            <p:nvPr/>
          </p:nvSpPr>
          <p:spPr>
            <a:xfrm>
              <a:off x="5806550" y="1614025"/>
              <a:ext cx="218075" cy="167350"/>
            </a:xfrm>
            <a:custGeom>
              <a:rect l="l" t="t" r="r" b="b"/>
              <a:pathLst>
                <a:path w="8723" h="6694" extrusionOk="0">
                  <a:moveTo>
                    <a:pt x="8558" y="0"/>
                  </a:moveTo>
                  <a:cubicBezTo>
                    <a:pt x="7184" y="0"/>
                    <a:pt x="5815" y="303"/>
                    <a:pt x="4562" y="929"/>
                  </a:cubicBezTo>
                  <a:cubicBezTo>
                    <a:pt x="2432" y="1957"/>
                    <a:pt x="778" y="3837"/>
                    <a:pt x="1" y="6067"/>
                  </a:cubicBezTo>
                  <a:lnTo>
                    <a:pt x="1780" y="6694"/>
                  </a:lnTo>
                  <a:cubicBezTo>
                    <a:pt x="2407" y="4914"/>
                    <a:pt x="3710" y="3435"/>
                    <a:pt x="5389" y="2608"/>
                  </a:cubicBezTo>
                  <a:cubicBezTo>
                    <a:pt x="6389" y="2108"/>
                    <a:pt x="7480" y="1880"/>
                    <a:pt x="8554" y="1880"/>
                  </a:cubicBezTo>
                  <a:cubicBezTo>
                    <a:pt x="8610" y="1880"/>
                    <a:pt x="8666" y="1880"/>
                    <a:pt x="8722" y="1882"/>
                  </a:cubicBezTo>
                  <a:lnTo>
                    <a:pt x="8722" y="2"/>
                  </a:lnTo>
                  <a:cubicBezTo>
                    <a:pt x="8668" y="1"/>
                    <a:pt x="8613" y="0"/>
                    <a:pt x="8558" y="0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15" name="Google Shape;3115;p40"/>
            <p:cNvSpPr/>
            <p:nvPr/>
          </p:nvSpPr>
          <p:spPr>
            <a:xfrm>
              <a:off x="5807175" y="1427100"/>
              <a:ext cx="217450" cy="150025"/>
            </a:xfrm>
            <a:custGeom>
              <a:rect l="l" t="t" r="r" b="b"/>
              <a:pathLst>
                <a:path w="8698" h="6001" extrusionOk="0">
                  <a:moveTo>
                    <a:pt x="6797" y="1"/>
                  </a:moveTo>
                  <a:cubicBezTo>
                    <a:pt x="5590" y="1"/>
                    <a:pt x="4382" y="307"/>
                    <a:pt x="3334" y="912"/>
                  </a:cubicBezTo>
                  <a:cubicBezTo>
                    <a:pt x="1605" y="1915"/>
                    <a:pt x="352" y="3694"/>
                    <a:pt x="1" y="5649"/>
                  </a:cubicBezTo>
                  <a:lnTo>
                    <a:pt x="1830" y="6000"/>
                  </a:lnTo>
                  <a:cubicBezTo>
                    <a:pt x="2106" y="4547"/>
                    <a:pt x="3008" y="3268"/>
                    <a:pt x="4261" y="2542"/>
                  </a:cubicBezTo>
                  <a:cubicBezTo>
                    <a:pt x="5036" y="2101"/>
                    <a:pt x="5922" y="1872"/>
                    <a:pt x="6801" y="1872"/>
                  </a:cubicBezTo>
                  <a:cubicBezTo>
                    <a:pt x="7372" y="1872"/>
                    <a:pt x="7939" y="1968"/>
                    <a:pt x="8472" y="2166"/>
                  </a:cubicBezTo>
                  <a:cubicBezTo>
                    <a:pt x="8547" y="2191"/>
                    <a:pt x="8622" y="2216"/>
                    <a:pt x="8697" y="2266"/>
                  </a:cubicBezTo>
                  <a:lnTo>
                    <a:pt x="8697" y="261"/>
                  </a:lnTo>
                  <a:cubicBezTo>
                    <a:pt x="8080" y="87"/>
                    <a:pt x="7439" y="1"/>
                    <a:pt x="6797" y="1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16" name="Google Shape;3116;p40"/>
            <p:cNvSpPr/>
            <p:nvPr/>
          </p:nvSpPr>
          <p:spPr>
            <a:xfrm>
              <a:off x="5386750" y="1981075"/>
              <a:ext cx="271950" cy="107950"/>
            </a:xfrm>
            <a:custGeom>
              <a:rect l="l" t="t" r="r" b="b"/>
              <a:pathLst>
                <a:path w="10878" h="4318" extrusionOk="0">
                  <a:moveTo>
                    <a:pt x="6749" y="0"/>
                  </a:moveTo>
                  <a:cubicBezTo>
                    <a:pt x="5826" y="0"/>
                    <a:pt x="4903" y="167"/>
                    <a:pt x="4036" y="508"/>
                  </a:cubicBezTo>
                  <a:cubicBezTo>
                    <a:pt x="2256" y="1210"/>
                    <a:pt x="803" y="2613"/>
                    <a:pt x="1" y="4317"/>
                  </a:cubicBezTo>
                  <a:lnTo>
                    <a:pt x="2131" y="4317"/>
                  </a:lnTo>
                  <a:cubicBezTo>
                    <a:pt x="2782" y="3415"/>
                    <a:pt x="3685" y="2663"/>
                    <a:pt x="4712" y="2262"/>
                  </a:cubicBezTo>
                  <a:cubicBezTo>
                    <a:pt x="5366" y="2009"/>
                    <a:pt x="6061" y="1884"/>
                    <a:pt x="6754" y="1884"/>
                  </a:cubicBezTo>
                  <a:cubicBezTo>
                    <a:pt x="7844" y="1884"/>
                    <a:pt x="8931" y="2191"/>
                    <a:pt x="9850" y="2789"/>
                  </a:cubicBezTo>
                  <a:lnTo>
                    <a:pt x="10878" y="1210"/>
                  </a:lnTo>
                  <a:cubicBezTo>
                    <a:pt x="9652" y="413"/>
                    <a:pt x="8201" y="0"/>
                    <a:pt x="6749" y="0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17" name="Google Shape;3117;p40"/>
            <p:cNvSpPr/>
            <p:nvPr/>
          </p:nvSpPr>
          <p:spPr>
            <a:xfrm>
              <a:off x="4854800" y="971200"/>
              <a:ext cx="169825" cy="114675"/>
            </a:xfrm>
            <a:custGeom>
              <a:rect l="l" t="t" r="r" b="b"/>
              <a:pathLst>
                <a:path w="6792" h="4587" extrusionOk="0">
                  <a:moveTo>
                    <a:pt x="226" y="0"/>
                  </a:moveTo>
                  <a:cubicBezTo>
                    <a:pt x="226" y="76"/>
                    <a:pt x="201" y="126"/>
                    <a:pt x="201" y="201"/>
                  </a:cubicBezTo>
                  <a:lnTo>
                    <a:pt x="0" y="2958"/>
                  </a:lnTo>
                  <a:cubicBezTo>
                    <a:pt x="25" y="2983"/>
                    <a:pt x="50" y="3008"/>
                    <a:pt x="75" y="3033"/>
                  </a:cubicBezTo>
                  <a:cubicBezTo>
                    <a:pt x="1178" y="4061"/>
                    <a:pt x="2682" y="4587"/>
                    <a:pt x="4136" y="4587"/>
                  </a:cubicBezTo>
                  <a:cubicBezTo>
                    <a:pt x="5063" y="4587"/>
                    <a:pt x="5990" y="4361"/>
                    <a:pt x="6792" y="3910"/>
                  </a:cubicBezTo>
                  <a:lnTo>
                    <a:pt x="5865" y="2281"/>
                  </a:lnTo>
                  <a:cubicBezTo>
                    <a:pt x="5351" y="2567"/>
                    <a:pt x="4750" y="2704"/>
                    <a:pt x="4135" y="2704"/>
                  </a:cubicBezTo>
                  <a:cubicBezTo>
                    <a:pt x="3131" y="2704"/>
                    <a:pt x="2090" y="2338"/>
                    <a:pt x="1329" y="1655"/>
                  </a:cubicBezTo>
                  <a:cubicBezTo>
                    <a:pt x="852" y="1203"/>
                    <a:pt x="476" y="627"/>
                    <a:pt x="226" y="0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18" name="Google Shape;3118;p40"/>
            <p:cNvSpPr/>
            <p:nvPr/>
          </p:nvSpPr>
          <p:spPr>
            <a:xfrm>
              <a:off x="5198150" y="1863425"/>
              <a:ext cx="139125" cy="224975"/>
            </a:xfrm>
            <a:custGeom>
              <a:rect l="l" t="t" r="r" b="b"/>
              <a:pathLst>
                <a:path w="5565" h="8999" extrusionOk="0">
                  <a:moveTo>
                    <a:pt x="753" y="1"/>
                  </a:moveTo>
                  <a:lnTo>
                    <a:pt x="1" y="1730"/>
                  </a:lnTo>
                  <a:cubicBezTo>
                    <a:pt x="1730" y="2457"/>
                    <a:pt x="3058" y="4236"/>
                    <a:pt x="3459" y="6367"/>
                  </a:cubicBezTo>
                  <a:cubicBezTo>
                    <a:pt x="3635" y="7194"/>
                    <a:pt x="3660" y="8071"/>
                    <a:pt x="3585" y="8998"/>
                  </a:cubicBezTo>
                  <a:lnTo>
                    <a:pt x="5464" y="8998"/>
                  </a:lnTo>
                  <a:cubicBezTo>
                    <a:pt x="5565" y="7971"/>
                    <a:pt x="5489" y="6968"/>
                    <a:pt x="5314" y="6016"/>
                  </a:cubicBezTo>
                  <a:cubicBezTo>
                    <a:pt x="4788" y="3284"/>
                    <a:pt x="3033" y="978"/>
                    <a:pt x="753" y="1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19" name="Google Shape;3119;p40"/>
            <p:cNvSpPr/>
            <p:nvPr/>
          </p:nvSpPr>
          <p:spPr>
            <a:xfrm>
              <a:off x="5733875" y="1813300"/>
              <a:ext cx="109050" cy="278225"/>
            </a:xfrm>
            <a:custGeom>
              <a:rect l="l" t="t" r="r" b="b"/>
              <a:pathLst>
                <a:path w="4362" h="11129" extrusionOk="0">
                  <a:moveTo>
                    <a:pt x="1429" y="1"/>
                  </a:moveTo>
                  <a:lnTo>
                    <a:pt x="0" y="1204"/>
                  </a:lnTo>
                  <a:cubicBezTo>
                    <a:pt x="1730" y="3284"/>
                    <a:pt x="2381" y="6191"/>
                    <a:pt x="1680" y="8823"/>
                  </a:cubicBezTo>
                  <a:cubicBezTo>
                    <a:pt x="1454" y="9625"/>
                    <a:pt x="1103" y="10402"/>
                    <a:pt x="652" y="11129"/>
                  </a:cubicBezTo>
                  <a:lnTo>
                    <a:pt x="2782" y="11129"/>
                  </a:lnTo>
                  <a:cubicBezTo>
                    <a:pt x="3083" y="10552"/>
                    <a:pt x="3309" y="9951"/>
                    <a:pt x="3484" y="9299"/>
                  </a:cubicBezTo>
                  <a:cubicBezTo>
                    <a:pt x="4361" y="6116"/>
                    <a:pt x="3559" y="2532"/>
                    <a:pt x="1429" y="1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20" name="Google Shape;3120;p40"/>
            <p:cNvSpPr/>
            <p:nvPr/>
          </p:nvSpPr>
          <p:spPr>
            <a:xfrm>
              <a:off x="4846025" y="1426725"/>
              <a:ext cx="144750" cy="192375"/>
            </a:xfrm>
            <a:custGeom>
              <a:rect l="l" t="t" r="r" b="b"/>
              <a:pathLst>
                <a:path w="5790" h="7695" extrusionOk="0">
                  <a:moveTo>
                    <a:pt x="376" y="0"/>
                  </a:moveTo>
                  <a:cubicBezTo>
                    <a:pt x="0" y="1679"/>
                    <a:pt x="351" y="3459"/>
                    <a:pt x="1279" y="4887"/>
                  </a:cubicBezTo>
                  <a:cubicBezTo>
                    <a:pt x="2231" y="6341"/>
                    <a:pt x="3735" y="7344"/>
                    <a:pt x="5414" y="7694"/>
                  </a:cubicBezTo>
                  <a:lnTo>
                    <a:pt x="5790" y="5840"/>
                  </a:lnTo>
                  <a:cubicBezTo>
                    <a:pt x="4612" y="5614"/>
                    <a:pt x="3509" y="4862"/>
                    <a:pt x="2857" y="3860"/>
                  </a:cubicBezTo>
                  <a:cubicBezTo>
                    <a:pt x="2206" y="2857"/>
                    <a:pt x="1955" y="1554"/>
                    <a:pt x="2206" y="376"/>
                  </a:cubicBezTo>
                  <a:lnTo>
                    <a:pt x="376" y="0"/>
                  </a:ln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21" name="Google Shape;3121;p40"/>
            <p:cNvSpPr/>
            <p:nvPr/>
          </p:nvSpPr>
          <p:spPr>
            <a:xfrm>
              <a:off x="5961950" y="1267575"/>
              <a:ext cx="62675" cy="95250"/>
            </a:xfrm>
            <a:custGeom>
              <a:rect l="l" t="t" r="r" b="b"/>
              <a:pathLst>
                <a:path w="2507" h="3810" extrusionOk="0">
                  <a:moveTo>
                    <a:pt x="2506" y="0"/>
                  </a:moveTo>
                  <a:cubicBezTo>
                    <a:pt x="1830" y="852"/>
                    <a:pt x="978" y="1629"/>
                    <a:pt x="0" y="2206"/>
                  </a:cubicBezTo>
                  <a:lnTo>
                    <a:pt x="953" y="3810"/>
                  </a:lnTo>
                  <a:cubicBezTo>
                    <a:pt x="1504" y="3484"/>
                    <a:pt x="2030" y="3108"/>
                    <a:pt x="2506" y="2707"/>
                  </a:cubicBezTo>
                  <a:lnTo>
                    <a:pt x="2506" y="0"/>
                  </a:ln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22" name="Google Shape;3122;p40"/>
            <p:cNvSpPr/>
            <p:nvPr/>
          </p:nvSpPr>
          <p:spPr>
            <a:xfrm>
              <a:off x="5547150" y="646000"/>
              <a:ext cx="334000" cy="187375"/>
            </a:xfrm>
            <a:custGeom>
              <a:rect l="l" t="t" r="r" b="b"/>
              <a:pathLst>
                <a:path w="13360" h="7495" extrusionOk="0">
                  <a:moveTo>
                    <a:pt x="11855" y="1"/>
                  </a:moveTo>
                  <a:cubicBezTo>
                    <a:pt x="11204" y="1480"/>
                    <a:pt x="10201" y="2783"/>
                    <a:pt x="8898" y="3735"/>
                  </a:cubicBezTo>
                  <a:cubicBezTo>
                    <a:pt x="7279" y="4971"/>
                    <a:pt x="5226" y="5626"/>
                    <a:pt x="3182" y="5626"/>
                  </a:cubicBezTo>
                  <a:cubicBezTo>
                    <a:pt x="2282" y="5626"/>
                    <a:pt x="1385" y="5499"/>
                    <a:pt x="527" y="5239"/>
                  </a:cubicBezTo>
                  <a:lnTo>
                    <a:pt x="1" y="7044"/>
                  </a:lnTo>
                  <a:cubicBezTo>
                    <a:pt x="1028" y="7344"/>
                    <a:pt x="2081" y="7495"/>
                    <a:pt x="3159" y="7495"/>
                  </a:cubicBezTo>
                  <a:cubicBezTo>
                    <a:pt x="5615" y="7495"/>
                    <a:pt x="8071" y="6718"/>
                    <a:pt x="10026" y="5239"/>
                  </a:cubicBezTo>
                  <a:cubicBezTo>
                    <a:pt x="11429" y="4186"/>
                    <a:pt x="12582" y="2783"/>
                    <a:pt x="13359" y="1204"/>
                  </a:cubicBezTo>
                  <a:cubicBezTo>
                    <a:pt x="12883" y="778"/>
                    <a:pt x="12382" y="377"/>
                    <a:pt x="11855" y="1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23" name="Google Shape;3123;p40"/>
            <p:cNvSpPr/>
            <p:nvPr/>
          </p:nvSpPr>
          <p:spPr>
            <a:xfrm>
              <a:off x="4843525" y="1160125"/>
              <a:ext cx="204900" cy="253450"/>
            </a:xfrm>
            <a:custGeom>
              <a:rect l="l" t="t" r="r" b="b"/>
              <a:pathLst>
                <a:path w="8196" h="10138" extrusionOk="0">
                  <a:moveTo>
                    <a:pt x="549" y="1"/>
                  </a:moveTo>
                  <a:cubicBezTo>
                    <a:pt x="416" y="1"/>
                    <a:pt x="283" y="5"/>
                    <a:pt x="150" y="12"/>
                  </a:cubicBezTo>
                  <a:lnTo>
                    <a:pt x="0" y="1917"/>
                  </a:lnTo>
                  <a:cubicBezTo>
                    <a:pt x="196" y="1894"/>
                    <a:pt x="392" y="1882"/>
                    <a:pt x="589" y="1882"/>
                  </a:cubicBezTo>
                  <a:cubicBezTo>
                    <a:pt x="2084" y="1882"/>
                    <a:pt x="3587" y="2542"/>
                    <a:pt x="4562" y="3672"/>
                  </a:cubicBezTo>
                  <a:cubicBezTo>
                    <a:pt x="5890" y="5200"/>
                    <a:pt x="6191" y="7531"/>
                    <a:pt x="5313" y="9336"/>
                  </a:cubicBezTo>
                  <a:lnTo>
                    <a:pt x="6993" y="10138"/>
                  </a:lnTo>
                  <a:cubicBezTo>
                    <a:pt x="8196" y="7682"/>
                    <a:pt x="7770" y="4524"/>
                    <a:pt x="5990" y="2444"/>
                  </a:cubicBezTo>
                  <a:cubicBezTo>
                    <a:pt x="4649" y="891"/>
                    <a:pt x="2580" y="1"/>
                    <a:pt x="549" y="1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24" name="Google Shape;3124;p40"/>
            <p:cNvSpPr/>
            <p:nvPr/>
          </p:nvSpPr>
          <p:spPr>
            <a:xfrm>
              <a:off x="5785875" y="1098075"/>
              <a:ext cx="223075" cy="109375"/>
            </a:xfrm>
            <a:custGeom>
              <a:rect l="l" t="t" r="r" b="b"/>
              <a:pathLst>
                <a:path w="8923" h="4375" extrusionOk="0">
                  <a:moveTo>
                    <a:pt x="3569" y="1"/>
                  </a:moveTo>
                  <a:cubicBezTo>
                    <a:pt x="2287" y="1"/>
                    <a:pt x="1003" y="436"/>
                    <a:pt x="1" y="1241"/>
                  </a:cubicBezTo>
                  <a:lnTo>
                    <a:pt x="1178" y="2695"/>
                  </a:lnTo>
                  <a:cubicBezTo>
                    <a:pt x="1857" y="2160"/>
                    <a:pt x="2713" y="1878"/>
                    <a:pt x="3565" y="1878"/>
                  </a:cubicBezTo>
                  <a:cubicBezTo>
                    <a:pt x="3910" y="1878"/>
                    <a:pt x="4255" y="1924"/>
                    <a:pt x="4587" y="2018"/>
                  </a:cubicBezTo>
                  <a:cubicBezTo>
                    <a:pt x="5765" y="2344"/>
                    <a:pt x="6742" y="3246"/>
                    <a:pt x="7143" y="4374"/>
                  </a:cubicBezTo>
                  <a:lnTo>
                    <a:pt x="8923" y="3723"/>
                  </a:lnTo>
                  <a:cubicBezTo>
                    <a:pt x="8296" y="2043"/>
                    <a:pt x="6843" y="690"/>
                    <a:pt x="5088" y="214"/>
                  </a:cubicBezTo>
                  <a:cubicBezTo>
                    <a:pt x="4594" y="71"/>
                    <a:pt x="4082" y="1"/>
                    <a:pt x="3569" y="1"/>
                  </a:cubicBezTo>
                  <a:close/>
                </a:path>
              </a:pathLst>
            </a:custGeom>
            <a:solidFill>
              <a:srgbClr val="5B3E6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25" name="Google Shape;3125;p40"/>
            <p:cNvSpPr/>
            <p:nvPr/>
          </p:nvSpPr>
          <p:spPr>
            <a:xfrm>
              <a:off x="4871075" y="1272575"/>
              <a:ext cx="20700" cy="10675"/>
            </a:xfrm>
            <a:custGeom>
              <a:rect l="l" t="t" r="r" b="b"/>
              <a:pathLst>
                <a:path w="826" h="427" extrusionOk="0">
                  <a:moveTo>
                    <a:pt x="26" y="1"/>
                  </a:moveTo>
                  <a:lnTo>
                    <a:pt x="1" y="276"/>
                  </a:lnTo>
                  <a:cubicBezTo>
                    <a:pt x="251" y="326"/>
                    <a:pt x="527" y="352"/>
                    <a:pt x="778" y="427"/>
                  </a:cubicBezTo>
                  <a:lnTo>
                    <a:pt x="828" y="151"/>
                  </a:lnTo>
                  <a:cubicBezTo>
                    <a:pt x="577" y="101"/>
                    <a:pt x="302" y="51"/>
                    <a:pt x="26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26" name="Google Shape;3126;p40"/>
            <p:cNvSpPr/>
            <p:nvPr/>
          </p:nvSpPr>
          <p:spPr>
            <a:xfrm>
              <a:off x="4896150" y="1961800"/>
              <a:ext cx="13800" cy="20700"/>
            </a:xfrm>
            <a:custGeom>
              <a:rect l="l" t="t" r="r" b="b"/>
              <a:pathLst>
                <a:path w="552" h="826" extrusionOk="0">
                  <a:moveTo>
                    <a:pt x="251" y="1"/>
                  </a:moveTo>
                  <a:lnTo>
                    <a:pt x="0" y="101"/>
                  </a:lnTo>
                  <a:cubicBezTo>
                    <a:pt x="101" y="352"/>
                    <a:pt x="201" y="577"/>
                    <a:pt x="301" y="828"/>
                  </a:cubicBezTo>
                  <a:lnTo>
                    <a:pt x="552" y="753"/>
                  </a:lnTo>
                  <a:cubicBezTo>
                    <a:pt x="451" y="502"/>
                    <a:pt x="351" y="226"/>
                    <a:pt x="25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27" name="Google Shape;3127;p40"/>
            <p:cNvSpPr/>
            <p:nvPr/>
          </p:nvSpPr>
          <p:spPr>
            <a:xfrm>
              <a:off x="4908675" y="2000650"/>
              <a:ext cx="9425" cy="20700"/>
            </a:xfrm>
            <a:custGeom>
              <a:rect l="l" t="t" r="r" b="b"/>
              <a:pathLst>
                <a:path w="377" h="826" extrusionOk="0">
                  <a:moveTo>
                    <a:pt x="251" y="1"/>
                  </a:moveTo>
                  <a:lnTo>
                    <a:pt x="1" y="51"/>
                  </a:lnTo>
                  <a:cubicBezTo>
                    <a:pt x="51" y="301"/>
                    <a:pt x="101" y="552"/>
                    <a:pt x="126" y="828"/>
                  </a:cubicBezTo>
                  <a:lnTo>
                    <a:pt x="377" y="803"/>
                  </a:lnTo>
                  <a:cubicBezTo>
                    <a:pt x="351" y="527"/>
                    <a:pt x="301" y="251"/>
                    <a:pt x="25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28" name="Google Shape;3128;p40"/>
            <p:cNvSpPr/>
            <p:nvPr/>
          </p:nvSpPr>
          <p:spPr>
            <a:xfrm>
              <a:off x="4875475" y="1926725"/>
              <a:ext cx="16925" cy="20700"/>
            </a:xfrm>
            <a:custGeom>
              <a:rect l="l" t="t" r="r" b="b"/>
              <a:pathLst>
                <a:path w="677" h="826" extrusionOk="0">
                  <a:moveTo>
                    <a:pt x="201" y="0"/>
                  </a:moveTo>
                  <a:lnTo>
                    <a:pt x="0" y="176"/>
                  </a:lnTo>
                  <a:cubicBezTo>
                    <a:pt x="151" y="376"/>
                    <a:pt x="326" y="602"/>
                    <a:pt x="451" y="827"/>
                  </a:cubicBezTo>
                  <a:lnTo>
                    <a:pt x="677" y="677"/>
                  </a:lnTo>
                  <a:cubicBezTo>
                    <a:pt x="527" y="451"/>
                    <a:pt x="376" y="226"/>
                    <a:pt x="20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29" name="Google Shape;3129;p40"/>
            <p:cNvSpPr/>
            <p:nvPr/>
          </p:nvSpPr>
          <p:spPr>
            <a:xfrm>
              <a:off x="4906175" y="885975"/>
              <a:ext cx="17575" cy="20075"/>
            </a:xfrm>
            <a:custGeom>
              <a:rect l="l" t="t" r="r" b="b"/>
              <a:pathLst>
                <a:path w="703" h="803" extrusionOk="0">
                  <a:moveTo>
                    <a:pt x="226" y="1"/>
                  </a:moveTo>
                  <a:lnTo>
                    <a:pt x="0" y="151"/>
                  </a:lnTo>
                  <a:cubicBezTo>
                    <a:pt x="151" y="377"/>
                    <a:pt x="301" y="602"/>
                    <a:pt x="477" y="803"/>
                  </a:cubicBezTo>
                  <a:lnTo>
                    <a:pt x="702" y="653"/>
                  </a:lnTo>
                  <a:cubicBezTo>
                    <a:pt x="527" y="427"/>
                    <a:pt x="376" y="226"/>
                    <a:pt x="226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30" name="Google Shape;3130;p40"/>
            <p:cNvSpPr/>
            <p:nvPr/>
          </p:nvSpPr>
          <p:spPr>
            <a:xfrm>
              <a:off x="4909300" y="1281975"/>
              <a:ext cx="21325" cy="13175"/>
            </a:xfrm>
            <a:custGeom>
              <a:rect l="l" t="t" r="r" b="b"/>
              <a:pathLst>
                <a:path w="853" h="527" extrusionOk="0">
                  <a:moveTo>
                    <a:pt x="101" y="1"/>
                  </a:moveTo>
                  <a:lnTo>
                    <a:pt x="1" y="251"/>
                  </a:lnTo>
                  <a:cubicBezTo>
                    <a:pt x="251" y="326"/>
                    <a:pt x="502" y="427"/>
                    <a:pt x="753" y="527"/>
                  </a:cubicBezTo>
                  <a:lnTo>
                    <a:pt x="853" y="276"/>
                  </a:lnTo>
                  <a:cubicBezTo>
                    <a:pt x="602" y="176"/>
                    <a:pt x="352" y="76"/>
                    <a:pt x="10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31" name="Google Shape;3131;p40"/>
            <p:cNvSpPr/>
            <p:nvPr/>
          </p:nvSpPr>
          <p:spPr>
            <a:xfrm>
              <a:off x="5007050" y="1348400"/>
              <a:ext cx="16950" cy="20700"/>
            </a:xfrm>
            <a:custGeom>
              <a:rect l="l" t="t" r="r" b="b"/>
              <a:pathLst>
                <a:path w="678" h="826" extrusionOk="0">
                  <a:moveTo>
                    <a:pt x="226" y="0"/>
                  </a:moveTo>
                  <a:lnTo>
                    <a:pt x="0" y="176"/>
                  </a:lnTo>
                  <a:cubicBezTo>
                    <a:pt x="176" y="376"/>
                    <a:pt x="326" y="602"/>
                    <a:pt x="452" y="827"/>
                  </a:cubicBezTo>
                  <a:lnTo>
                    <a:pt x="677" y="677"/>
                  </a:lnTo>
                  <a:cubicBezTo>
                    <a:pt x="552" y="451"/>
                    <a:pt x="401" y="226"/>
                    <a:pt x="226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32" name="Google Shape;3132;p40"/>
            <p:cNvSpPr/>
            <p:nvPr/>
          </p:nvSpPr>
          <p:spPr>
            <a:xfrm>
              <a:off x="4879850" y="1622825"/>
              <a:ext cx="20075" cy="17575"/>
            </a:xfrm>
            <a:custGeom>
              <a:rect l="l" t="t" r="r" b="b"/>
              <a:pathLst>
                <a:path w="803" h="703" extrusionOk="0">
                  <a:moveTo>
                    <a:pt x="176" y="1"/>
                  </a:moveTo>
                  <a:lnTo>
                    <a:pt x="1" y="201"/>
                  </a:lnTo>
                  <a:cubicBezTo>
                    <a:pt x="226" y="377"/>
                    <a:pt x="427" y="552"/>
                    <a:pt x="652" y="703"/>
                  </a:cubicBezTo>
                  <a:lnTo>
                    <a:pt x="803" y="477"/>
                  </a:lnTo>
                  <a:cubicBezTo>
                    <a:pt x="602" y="327"/>
                    <a:pt x="377" y="176"/>
                    <a:pt x="176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33" name="Google Shape;3133;p40"/>
            <p:cNvSpPr/>
            <p:nvPr/>
          </p:nvSpPr>
          <p:spPr>
            <a:xfrm>
              <a:off x="5030225" y="986225"/>
              <a:ext cx="21325" cy="13200"/>
            </a:xfrm>
            <a:custGeom>
              <a:rect l="l" t="t" r="r" b="b"/>
              <a:pathLst>
                <a:path w="853" h="528" extrusionOk="0">
                  <a:moveTo>
                    <a:pt x="101" y="1"/>
                  </a:moveTo>
                  <a:lnTo>
                    <a:pt x="1" y="227"/>
                  </a:lnTo>
                  <a:cubicBezTo>
                    <a:pt x="251" y="352"/>
                    <a:pt x="502" y="452"/>
                    <a:pt x="753" y="527"/>
                  </a:cubicBezTo>
                  <a:lnTo>
                    <a:pt x="853" y="277"/>
                  </a:lnTo>
                  <a:cubicBezTo>
                    <a:pt x="602" y="201"/>
                    <a:pt x="352" y="101"/>
                    <a:pt x="10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34" name="Google Shape;3134;p40"/>
            <p:cNvSpPr/>
            <p:nvPr/>
          </p:nvSpPr>
          <p:spPr>
            <a:xfrm>
              <a:off x="4993900" y="968075"/>
              <a:ext cx="20700" cy="15675"/>
            </a:xfrm>
            <a:custGeom>
              <a:rect l="l" t="t" r="r" b="b"/>
              <a:pathLst>
                <a:path w="826" h="627" extrusionOk="0">
                  <a:moveTo>
                    <a:pt x="151" y="0"/>
                  </a:moveTo>
                  <a:lnTo>
                    <a:pt x="0" y="226"/>
                  </a:lnTo>
                  <a:cubicBezTo>
                    <a:pt x="226" y="351"/>
                    <a:pt x="476" y="501"/>
                    <a:pt x="702" y="627"/>
                  </a:cubicBezTo>
                  <a:lnTo>
                    <a:pt x="827" y="376"/>
                  </a:lnTo>
                  <a:cubicBezTo>
                    <a:pt x="602" y="251"/>
                    <a:pt x="376" y="125"/>
                    <a:pt x="15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35" name="Google Shape;3135;p40"/>
            <p:cNvSpPr/>
            <p:nvPr/>
          </p:nvSpPr>
          <p:spPr>
            <a:xfrm>
              <a:off x="5024600" y="1693000"/>
              <a:ext cx="10675" cy="8175"/>
            </a:xfrm>
            <a:custGeom>
              <a:rect l="l" t="t" r="r" b="b"/>
              <a:pathLst>
                <a:path w="427" h="327" extrusionOk="0">
                  <a:moveTo>
                    <a:pt x="50" y="1"/>
                  </a:moveTo>
                  <a:lnTo>
                    <a:pt x="0" y="251"/>
                  </a:lnTo>
                  <a:cubicBezTo>
                    <a:pt x="126" y="276"/>
                    <a:pt x="251" y="302"/>
                    <a:pt x="376" y="327"/>
                  </a:cubicBezTo>
                  <a:lnTo>
                    <a:pt x="426" y="76"/>
                  </a:lnTo>
                  <a:cubicBezTo>
                    <a:pt x="301" y="51"/>
                    <a:pt x="176" y="26"/>
                    <a:pt x="50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36" name="Google Shape;3136;p40"/>
            <p:cNvSpPr/>
            <p:nvPr/>
          </p:nvSpPr>
          <p:spPr>
            <a:xfrm>
              <a:off x="4979475" y="1319575"/>
              <a:ext cx="19450" cy="18825"/>
            </a:xfrm>
            <a:custGeom>
              <a:rect l="l" t="t" r="r" b="b"/>
              <a:pathLst>
                <a:path w="778" h="753" extrusionOk="0">
                  <a:moveTo>
                    <a:pt x="151" y="0"/>
                  </a:moveTo>
                  <a:lnTo>
                    <a:pt x="1" y="226"/>
                  </a:lnTo>
                  <a:cubicBezTo>
                    <a:pt x="201" y="376"/>
                    <a:pt x="402" y="552"/>
                    <a:pt x="577" y="752"/>
                  </a:cubicBezTo>
                  <a:lnTo>
                    <a:pt x="778" y="552"/>
                  </a:lnTo>
                  <a:cubicBezTo>
                    <a:pt x="577" y="351"/>
                    <a:pt x="377" y="176"/>
                    <a:pt x="15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37" name="Google Shape;3137;p40"/>
            <p:cNvSpPr/>
            <p:nvPr/>
          </p:nvSpPr>
          <p:spPr>
            <a:xfrm>
              <a:off x="4985750" y="1681725"/>
              <a:ext cx="21325" cy="12550"/>
            </a:xfrm>
            <a:custGeom>
              <a:rect l="l" t="t" r="r" b="b"/>
              <a:pathLst>
                <a:path w="853" h="502" extrusionOk="0">
                  <a:moveTo>
                    <a:pt x="76" y="1"/>
                  </a:moveTo>
                  <a:lnTo>
                    <a:pt x="0" y="251"/>
                  </a:lnTo>
                  <a:cubicBezTo>
                    <a:pt x="251" y="326"/>
                    <a:pt x="502" y="427"/>
                    <a:pt x="777" y="502"/>
                  </a:cubicBezTo>
                  <a:lnTo>
                    <a:pt x="852" y="226"/>
                  </a:lnTo>
                  <a:cubicBezTo>
                    <a:pt x="577" y="176"/>
                    <a:pt x="326" y="76"/>
                    <a:pt x="76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38" name="Google Shape;3138;p40"/>
            <p:cNvSpPr/>
            <p:nvPr/>
          </p:nvSpPr>
          <p:spPr>
            <a:xfrm>
              <a:off x="4846650" y="1899150"/>
              <a:ext cx="19450" cy="17575"/>
            </a:xfrm>
            <a:custGeom>
              <a:rect l="l" t="t" r="r" b="b"/>
              <a:pathLst>
                <a:path w="778" h="703" extrusionOk="0">
                  <a:moveTo>
                    <a:pt x="151" y="0"/>
                  </a:moveTo>
                  <a:lnTo>
                    <a:pt x="0" y="201"/>
                  </a:lnTo>
                  <a:cubicBezTo>
                    <a:pt x="201" y="351"/>
                    <a:pt x="401" y="527"/>
                    <a:pt x="602" y="702"/>
                  </a:cubicBezTo>
                  <a:lnTo>
                    <a:pt x="777" y="527"/>
                  </a:lnTo>
                  <a:cubicBezTo>
                    <a:pt x="577" y="326"/>
                    <a:pt x="376" y="151"/>
                    <a:pt x="15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39" name="Google Shape;3139;p40"/>
            <p:cNvSpPr/>
            <p:nvPr/>
          </p:nvSpPr>
          <p:spPr>
            <a:xfrm>
              <a:off x="4839125" y="1270075"/>
              <a:ext cx="12550" cy="6925"/>
            </a:xfrm>
            <a:custGeom>
              <a:rect l="l" t="t" r="r" b="b"/>
              <a:pathLst>
                <a:path w="502" h="277" extrusionOk="0">
                  <a:moveTo>
                    <a:pt x="1" y="0"/>
                  </a:moveTo>
                  <a:lnTo>
                    <a:pt x="1" y="251"/>
                  </a:lnTo>
                  <a:cubicBezTo>
                    <a:pt x="151" y="276"/>
                    <a:pt x="326" y="276"/>
                    <a:pt x="477" y="276"/>
                  </a:cubicBezTo>
                  <a:lnTo>
                    <a:pt x="502" y="25"/>
                  </a:lnTo>
                  <a:cubicBezTo>
                    <a:pt x="352" y="0"/>
                    <a:pt x="176" y="0"/>
                    <a:pt x="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40" name="Google Shape;3140;p40"/>
            <p:cNvSpPr/>
            <p:nvPr/>
          </p:nvSpPr>
          <p:spPr>
            <a:xfrm>
              <a:off x="4849775" y="1596525"/>
              <a:ext cx="19450" cy="18175"/>
            </a:xfrm>
            <a:custGeom>
              <a:rect l="l" t="t" r="r" b="b"/>
              <a:pathLst>
                <a:path w="778" h="727" extrusionOk="0">
                  <a:moveTo>
                    <a:pt x="201" y="0"/>
                  </a:moveTo>
                  <a:lnTo>
                    <a:pt x="1" y="176"/>
                  </a:lnTo>
                  <a:cubicBezTo>
                    <a:pt x="201" y="376"/>
                    <a:pt x="402" y="552"/>
                    <a:pt x="602" y="727"/>
                  </a:cubicBezTo>
                  <a:lnTo>
                    <a:pt x="778" y="526"/>
                  </a:lnTo>
                  <a:cubicBezTo>
                    <a:pt x="577" y="351"/>
                    <a:pt x="377" y="176"/>
                    <a:pt x="20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41" name="Google Shape;3141;p40"/>
            <p:cNvSpPr/>
            <p:nvPr/>
          </p:nvSpPr>
          <p:spPr>
            <a:xfrm>
              <a:off x="4911800" y="2040750"/>
              <a:ext cx="7550" cy="20700"/>
            </a:xfrm>
            <a:custGeom>
              <a:rect l="l" t="t" r="r" b="b"/>
              <a:pathLst>
                <a:path w="302" h="826" extrusionOk="0">
                  <a:moveTo>
                    <a:pt x="302" y="1"/>
                  </a:moveTo>
                  <a:lnTo>
                    <a:pt x="26" y="26"/>
                  </a:lnTo>
                  <a:lnTo>
                    <a:pt x="26" y="76"/>
                  </a:lnTo>
                  <a:cubicBezTo>
                    <a:pt x="26" y="326"/>
                    <a:pt x="26" y="552"/>
                    <a:pt x="1" y="803"/>
                  </a:cubicBezTo>
                  <a:lnTo>
                    <a:pt x="277" y="828"/>
                  </a:lnTo>
                  <a:cubicBezTo>
                    <a:pt x="302" y="577"/>
                    <a:pt x="302" y="326"/>
                    <a:pt x="302" y="76"/>
                  </a:cubicBezTo>
                  <a:lnTo>
                    <a:pt x="302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42" name="Google Shape;3142;p40"/>
            <p:cNvSpPr/>
            <p:nvPr/>
          </p:nvSpPr>
          <p:spPr>
            <a:xfrm>
              <a:off x="4822850" y="1566450"/>
              <a:ext cx="18175" cy="20075"/>
            </a:xfrm>
            <a:custGeom>
              <a:rect l="l" t="t" r="r" b="b"/>
              <a:pathLst>
                <a:path w="727" h="803" extrusionOk="0">
                  <a:moveTo>
                    <a:pt x="201" y="0"/>
                  </a:moveTo>
                  <a:lnTo>
                    <a:pt x="0" y="176"/>
                  </a:lnTo>
                  <a:cubicBezTo>
                    <a:pt x="175" y="376"/>
                    <a:pt x="351" y="602"/>
                    <a:pt x="526" y="802"/>
                  </a:cubicBezTo>
                  <a:lnTo>
                    <a:pt x="727" y="602"/>
                  </a:lnTo>
                  <a:cubicBezTo>
                    <a:pt x="551" y="426"/>
                    <a:pt x="376" y="201"/>
                    <a:pt x="20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43" name="Google Shape;3143;p40"/>
            <p:cNvSpPr/>
            <p:nvPr/>
          </p:nvSpPr>
          <p:spPr>
            <a:xfrm>
              <a:off x="4886125" y="851525"/>
              <a:ext cx="15050" cy="21325"/>
            </a:xfrm>
            <a:custGeom>
              <a:rect l="l" t="t" r="r" b="b"/>
              <a:pathLst>
                <a:path w="602" h="853" extrusionOk="0">
                  <a:moveTo>
                    <a:pt x="226" y="0"/>
                  </a:moveTo>
                  <a:lnTo>
                    <a:pt x="0" y="101"/>
                  </a:lnTo>
                  <a:cubicBezTo>
                    <a:pt x="0" y="126"/>
                    <a:pt x="0" y="126"/>
                    <a:pt x="0" y="151"/>
                  </a:cubicBezTo>
                  <a:cubicBezTo>
                    <a:pt x="126" y="376"/>
                    <a:pt x="226" y="627"/>
                    <a:pt x="376" y="853"/>
                  </a:cubicBezTo>
                  <a:lnTo>
                    <a:pt x="602" y="702"/>
                  </a:lnTo>
                  <a:cubicBezTo>
                    <a:pt x="477" y="477"/>
                    <a:pt x="351" y="251"/>
                    <a:pt x="226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44" name="Google Shape;3144;p40"/>
            <p:cNvSpPr/>
            <p:nvPr/>
          </p:nvSpPr>
          <p:spPr>
            <a:xfrm>
              <a:off x="4812175" y="1879100"/>
              <a:ext cx="21350" cy="14425"/>
            </a:xfrm>
            <a:custGeom>
              <a:rect l="l" t="t" r="r" b="b"/>
              <a:pathLst>
                <a:path w="854" h="577" extrusionOk="0">
                  <a:moveTo>
                    <a:pt x="101" y="0"/>
                  </a:moveTo>
                  <a:lnTo>
                    <a:pt x="1" y="251"/>
                  </a:lnTo>
                  <a:cubicBezTo>
                    <a:pt x="252" y="351"/>
                    <a:pt x="477" y="452"/>
                    <a:pt x="703" y="577"/>
                  </a:cubicBezTo>
                  <a:lnTo>
                    <a:pt x="853" y="351"/>
                  </a:lnTo>
                  <a:cubicBezTo>
                    <a:pt x="602" y="226"/>
                    <a:pt x="352" y="101"/>
                    <a:pt x="10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45" name="Google Shape;3145;p40"/>
            <p:cNvSpPr/>
            <p:nvPr/>
          </p:nvSpPr>
          <p:spPr>
            <a:xfrm>
              <a:off x="4931225" y="917325"/>
              <a:ext cx="18825" cy="18800"/>
            </a:xfrm>
            <a:custGeom>
              <a:rect l="l" t="t" r="r" b="b"/>
              <a:pathLst>
                <a:path w="753" h="752" extrusionOk="0">
                  <a:moveTo>
                    <a:pt x="201" y="0"/>
                  </a:moveTo>
                  <a:lnTo>
                    <a:pt x="1" y="176"/>
                  </a:lnTo>
                  <a:cubicBezTo>
                    <a:pt x="176" y="376"/>
                    <a:pt x="377" y="577"/>
                    <a:pt x="577" y="752"/>
                  </a:cubicBezTo>
                  <a:lnTo>
                    <a:pt x="753" y="577"/>
                  </a:lnTo>
                  <a:cubicBezTo>
                    <a:pt x="577" y="376"/>
                    <a:pt x="377" y="201"/>
                    <a:pt x="20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46" name="Google Shape;3146;p40"/>
            <p:cNvSpPr/>
            <p:nvPr/>
          </p:nvSpPr>
          <p:spPr>
            <a:xfrm>
              <a:off x="4960675" y="944875"/>
              <a:ext cx="20075" cy="17575"/>
            </a:xfrm>
            <a:custGeom>
              <a:rect l="l" t="t" r="r" b="b"/>
              <a:pathLst>
                <a:path w="803" h="703" extrusionOk="0">
                  <a:moveTo>
                    <a:pt x="176" y="1"/>
                  </a:moveTo>
                  <a:lnTo>
                    <a:pt x="1" y="201"/>
                  </a:lnTo>
                  <a:cubicBezTo>
                    <a:pt x="226" y="377"/>
                    <a:pt x="427" y="527"/>
                    <a:pt x="652" y="703"/>
                  </a:cubicBezTo>
                  <a:lnTo>
                    <a:pt x="803" y="477"/>
                  </a:lnTo>
                  <a:cubicBezTo>
                    <a:pt x="602" y="327"/>
                    <a:pt x="377" y="151"/>
                    <a:pt x="176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47" name="Google Shape;3147;p40"/>
            <p:cNvSpPr/>
            <p:nvPr/>
          </p:nvSpPr>
          <p:spPr>
            <a:xfrm>
              <a:off x="4913075" y="1646025"/>
              <a:ext cx="20700" cy="16300"/>
            </a:xfrm>
            <a:custGeom>
              <a:rect l="l" t="t" r="r" b="b"/>
              <a:pathLst>
                <a:path w="826" h="652" extrusionOk="0">
                  <a:moveTo>
                    <a:pt x="150" y="0"/>
                  </a:moveTo>
                  <a:lnTo>
                    <a:pt x="0" y="226"/>
                  </a:lnTo>
                  <a:cubicBezTo>
                    <a:pt x="226" y="376"/>
                    <a:pt x="451" y="526"/>
                    <a:pt x="677" y="652"/>
                  </a:cubicBezTo>
                  <a:lnTo>
                    <a:pt x="827" y="426"/>
                  </a:lnTo>
                  <a:cubicBezTo>
                    <a:pt x="602" y="301"/>
                    <a:pt x="351" y="150"/>
                    <a:pt x="150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48" name="Google Shape;3148;p40"/>
            <p:cNvSpPr/>
            <p:nvPr/>
          </p:nvSpPr>
          <p:spPr>
            <a:xfrm>
              <a:off x="4946275" y="1297650"/>
              <a:ext cx="20700" cy="15675"/>
            </a:xfrm>
            <a:custGeom>
              <a:rect l="l" t="t" r="r" b="b"/>
              <a:pathLst>
                <a:path w="826" h="627" extrusionOk="0">
                  <a:moveTo>
                    <a:pt x="126" y="0"/>
                  </a:moveTo>
                  <a:lnTo>
                    <a:pt x="0" y="226"/>
                  </a:lnTo>
                  <a:cubicBezTo>
                    <a:pt x="226" y="351"/>
                    <a:pt x="452" y="476"/>
                    <a:pt x="677" y="627"/>
                  </a:cubicBezTo>
                  <a:lnTo>
                    <a:pt x="827" y="401"/>
                  </a:lnTo>
                  <a:cubicBezTo>
                    <a:pt x="602" y="251"/>
                    <a:pt x="351" y="125"/>
                    <a:pt x="126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49" name="Google Shape;3149;p40"/>
            <p:cNvSpPr/>
            <p:nvPr/>
          </p:nvSpPr>
          <p:spPr>
            <a:xfrm>
              <a:off x="4948150" y="1666075"/>
              <a:ext cx="21325" cy="14425"/>
            </a:xfrm>
            <a:custGeom>
              <a:rect l="l" t="t" r="r" b="b"/>
              <a:pathLst>
                <a:path w="853" h="577" extrusionOk="0">
                  <a:moveTo>
                    <a:pt x="126" y="0"/>
                  </a:moveTo>
                  <a:lnTo>
                    <a:pt x="1" y="226"/>
                  </a:lnTo>
                  <a:cubicBezTo>
                    <a:pt x="251" y="351"/>
                    <a:pt x="502" y="476"/>
                    <a:pt x="752" y="577"/>
                  </a:cubicBezTo>
                  <a:lnTo>
                    <a:pt x="853" y="326"/>
                  </a:lnTo>
                  <a:cubicBezTo>
                    <a:pt x="602" y="226"/>
                    <a:pt x="351" y="100"/>
                    <a:pt x="126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50" name="Google Shape;3150;p40"/>
            <p:cNvSpPr/>
            <p:nvPr/>
          </p:nvSpPr>
          <p:spPr>
            <a:xfrm>
              <a:off x="5179975" y="611550"/>
              <a:ext cx="8175" cy="20700"/>
            </a:xfrm>
            <a:custGeom>
              <a:rect l="l" t="t" r="r" b="b"/>
              <a:pathLst>
                <a:path w="327" h="826" extrusionOk="0">
                  <a:moveTo>
                    <a:pt x="251" y="0"/>
                  </a:moveTo>
                  <a:lnTo>
                    <a:pt x="1" y="25"/>
                  </a:lnTo>
                  <a:cubicBezTo>
                    <a:pt x="1" y="276"/>
                    <a:pt x="26" y="552"/>
                    <a:pt x="76" y="827"/>
                  </a:cubicBezTo>
                  <a:lnTo>
                    <a:pt x="327" y="802"/>
                  </a:lnTo>
                  <a:cubicBezTo>
                    <a:pt x="302" y="527"/>
                    <a:pt x="276" y="276"/>
                    <a:pt x="25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51" name="Google Shape;3151;p40"/>
            <p:cNvSpPr/>
            <p:nvPr/>
          </p:nvSpPr>
          <p:spPr>
            <a:xfrm>
              <a:off x="5290250" y="816425"/>
              <a:ext cx="16950" cy="15075"/>
            </a:xfrm>
            <a:custGeom>
              <a:rect l="l" t="t" r="r" b="b"/>
              <a:pathLst>
                <a:path w="678" h="603" extrusionOk="0">
                  <a:moveTo>
                    <a:pt x="176" y="1"/>
                  </a:moveTo>
                  <a:lnTo>
                    <a:pt x="1" y="201"/>
                  </a:lnTo>
                  <a:cubicBezTo>
                    <a:pt x="176" y="352"/>
                    <a:pt x="352" y="477"/>
                    <a:pt x="527" y="602"/>
                  </a:cubicBezTo>
                  <a:lnTo>
                    <a:pt x="678" y="377"/>
                  </a:lnTo>
                  <a:cubicBezTo>
                    <a:pt x="502" y="252"/>
                    <a:pt x="327" y="126"/>
                    <a:pt x="176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52" name="Google Shape;3152;p40"/>
            <p:cNvSpPr/>
            <p:nvPr/>
          </p:nvSpPr>
          <p:spPr>
            <a:xfrm>
              <a:off x="5260175" y="789500"/>
              <a:ext cx="18825" cy="18825"/>
            </a:xfrm>
            <a:custGeom>
              <a:rect l="l" t="t" r="r" b="b"/>
              <a:pathLst>
                <a:path w="753" h="753" extrusionOk="0">
                  <a:moveTo>
                    <a:pt x="201" y="0"/>
                  </a:moveTo>
                  <a:lnTo>
                    <a:pt x="1" y="201"/>
                  </a:lnTo>
                  <a:cubicBezTo>
                    <a:pt x="176" y="401"/>
                    <a:pt x="377" y="577"/>
                    <a:pt x="577" y="752"/>
                  </a:cubicBezTo>
                  <a:lnTo>
                    <a:pt x="753" y="552"/>
                  </a:lnTo>
                  <a:cubicBezTo>
                    <a:pt x="577" y="376"/>
                    <a:pt x="377" y="201"/>
                    <a:pt x="20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53" name="Google Shape;3153;p40"/>
            <p:cNvSpPr/>
            <p:nvPr/>
          </p:nvSpPr>
          <p:spPr>
            <a:xfrm>
              <a:off x="5169950" y="1878475"/>
              <a:ext cx="21325" cy="15675"/>
            </a:xfrm>
            <a:custGeom>
              <a:rect l="l" t="t" r="r" b="b"/>
              <a:pathLst>
                <a:path w="853" h="627" extrusionOk="0">
                  <a:moveTo>
                    <a:pt x="728" y="0"/>
                  </a:moveTo>
                  <a:cubicBezTo>
                    <a:pt x="477" y="126"/>
                    <a:pt x="251" y="251"/>
                    <a:pt x="1" y="401"/>
                  </a:cubicBezTo>
                  <a:lnTo>
                    <a:pt x="151" y="627"/>
                  </a:lnTo>
                  <a:cubicBezTo>
                    <a:pt x="377" y="477"/>
                    <a:pt x="602" y="351"/>
                    <a:pt x="853" y="251"/>
                  </a:cubicBezTo>
                  <a:lnTo>
                    <a:pt x="728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54" name="Google Shape;3154;p40"/>
            <p:cNvSpPr/>
            <p:nvPr/>
          </p:nvSpPr>
          <p:spPr>
            <a:xfrm>
              <a:off x="5248275" y="1867825"/>
              <a:ext cx="5050" cy="6925"/>
            </a:xfrm>
            <a:custGeom>
              <a:rect l="l" t="t" r="r" b="b"/>
              <a:pathLst>
                <a:path w="201" h="277" extrusionOk="0">
                  <a:moveTo>
                    <a:pt x="26" y="0"/>
                  </a:moveTo>
                  <a:lnTo>
                    <a:pt x="1" y="251"/>
                  </a:lnTo>
                  <a:cubicBezTo>
                    <a:pt x="51" y="276"/>
                    <a:pt x="126" y="276"/>
                    <a:pt x="176" y="276"/>
                  </a:cubicBezTo>
                  <a:lnTo>
                    <a:pt x="201" y="25"/>
                  </a:lnTo>
                  <a:cubicBezTo>
                    <a:pt x="151" y="0"/>
                    <a:pt x="76" y="0"/>
                    <a:pt x="26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55" name="Google Shape;3155;p40"/>
            <p:cNvSpPr/>
            <p:nvPr/>
          </p:nvSpPr>
          <p:spPr>
            <a:xfrm>
              <a:off x="5332875" y="606525"/>
              <a:ext cx="16300" cy="20700"/>
            </a:xfrm>
            <a:custGeom>
              <a:rect l="l" t="t" r="r" b="b"/>
              <a:pathLst>
                <a:path w="652" h="826" extrusionOk="0">
                  <a:moveTo>
                    <a:pt x="226" y="1"/>
                  </a:moveTo>
                  <a:lnTo>
                    <a:pt x="0" y="126"/>
                  </a:lnTo>
                  <a:cubicBezTo>
                    <a:pt x="125" y="377"/>
                    <a:pt x="276" y="602"/>
                    <a:pt x="451" y="828"/>
                  </a:cubicBezTo>
                  <a:lnTo>
                    <a:pt x="652" y="653"/>
                  </a:lnTo>
                  <a:cubicBezTo>
                    <a:pt x="501" y="452"/>
                    <a:pt x="351" y="226"/>
                    <a:pt x="226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56" name="Google Shape;3156;p40"/>
            <p:cNvSpPr/>
            <p:nvPr/>
          </p:nvSpPr>
          <p:spPr>
            <a:xfrm>
              <a:off x="5233875" y="759425"/>
              <a:ext cx="17550" cy="20075"/>
            </a:xfrm>
            <a:custGeom>
              <a:rect l="l" t="t" r="r" b="b"/>
              <a:pathLst>
                <a:path w="702" h="803" extrusionOk="0">
                  <a:moveTo>
                    <a:pt x="226" y="0"/>
                  </a:moveTo>
                  <a:lnTo>
                    <a:pt x="0" y="151"/>
                  </a:lnTo>
                  <a:cubicBezTo>
                    <a:pt x="151" y="376"/>
                    <a:pt x="326" y="577"/>
                    <a:pt x="501" y="802"/>
                  </a:cubicBezTo>
                  <a:lnTo>
                    <a:pt x="702" y="627"/>
                  </a:lnTo>
                  <a:cubicBezTo>
                    <a:pt x="552" y="426"/>
                    <a:pt x="376" y="201"/>
                    <a:pt x="226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57" name="Google Shape;3157;p40"/>
            <p:cNvSpPr/>
            <p:nvPr/>
          </p:nvSpPr>
          <p:spPr>
            <a:xfrm>
              <a:off x="5316575" y="570200"/>
              <a:ext cx="13175" cy="21325"/>
            </a:xfrm>
            <a:custGeom>
              <a:rect l="l" t="t" r="r" b="b"/>
              <a:pathLst>
                <a:path w="527" h="853" extrusionOk="0">
                  <a:moveTo>
                    <a:pt x="251" y="0"/>
                  </a:moveTo>
                  <a:lnTo>
                    <a:pt x="0" y="75"/>
                  </a:lnTo>
                  <a:cubicBezTo>
                    <a:pt x="76" y="351"/>
                    <a:pt x="176" y="602"/>
                    <a:pt x="276" y="852"/>
                  </a:cubicBezTo>
                  <a:lnTo>
                    <a:pt x="527" y="752"/>
                  </a:lnTo>
                  <a:cubicBezTo>
                    <a:pt x="427" y="502"/>
                    <a:pt x="326" y="251"/>
                    <a:pt x="25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58" name="Google Shape;3158;p40"/>
            <p:cNvSpPr/>
            <p:nvPr/>
          </p:nvSpPr>
          <p:spPr>
            <a:xfrm>
              <a:off x="5084750" y="2086500"/>
              <a:ext cx="6275" cy="25"/>
            </a:xfrm>
            <a:custGeom>
              <a:rect l="l" t="t" r="r" b="b"/>
              <a:pathLst>
                <a:path w="251" h="1" extrusionOk="0">
                  <a:moveTo>
                    <a:pt x="0" y="0"/>
                  </a:moveTo>
                  <a:lnTo>
                    <a:pt x="0" y="0"/>
                  </a:lnTo>
                  <a:lnTo>
                    <a:pt x="251" y="0"/>
                  </a:lnTo>
                  <a:lnTo>
                    <a:pt x="251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59" name="Google Shape;3159;p40"/>
            <p:cNvSpPr/>
            <p:nvPr/>
          </p:nvSpPr>
          <p:spPr>
            <a:xfrm>
              <a:off x="5309050" y="536975"/>
              <a:ext cx="8800" cy="15700"/>
            </a:xfrm>
            <a:custGeom>
              <a:rect l="l" t="t" r="r" b="b"/>
              <a:pathLst>
                <a:path w="352" h="628" extrusionOk="0">
                  <a:moveTo>
                    <a:pt x="276" y="1"/>
                  </a:moveTo>
                  <a:cubicBezTo>
                    <a:pt x="201" y="26"/>
                    <a:pt x="101" y="26"/>
                    <a:pt x="1" y="51"/>
                  </a:cubicBezTo>
                  <a:cubicBezTo>
                    <a:pt x="26" y="252"/>
                    <a:pt x="51" y="427"/>
                    <a:pt x="101" y="628"/>
                  </a:cubicBezTo>
                  <a:lnTo>
                    <a:pt x="352" y="552"/>
                  </a:lnTo>
                  <a:cubicBezTo>
                    <a:pt x="327" y="377"/>
                    <a:pt x="301" y="201"/>
                    <a:pt x="276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60" name="Google Shape;3160;p40"/>
            <p:cNvSpPr/>
            <p:nvPr/>
          </p:nvSpPr>
          <p:spPr>
            <a:xfrm>
              <a:off x="5387375" y="664175"/>
              <a:ext cx="20700" cy="16325"/>
            </a:xfrm>
            <a:custGeom>
              <a:rect l="l" t="t" r="r" b="b"/>
              <a:pathLst>
                <a:path w="826" h="653" extrusionOk="0">
                  <a:moveTo>
                    <a:pt x="151" y="1"/>
                  </a:moveTo>
                  <a:lnTo>
                    <a:pt x="1" y="226"/>
                  </a:lnTo>
                  <a:cubicBezTo>
                    <a:pt x="226" y="377"/>
                    <a:pt x="477" y="527"/>
                    <a:pt x="702" y="652"/>
                  </a:cubicBezTo>
                  <a:lnTo>
                    <a:pt x="828" y="402"/>
                  </a:lnTo>
                  <a:cubicBezTo>
                    <a:pt x="602" y="276"/>
                    <a:pt x="377" y="151"/>
                    <a:pt x="15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61" name="Google Shape;3161;p40"/>
            <p:cNvSpPr/>
            <p:nvPr/>
          </p:nvSpPr>
          <p:spPr>
            <a:xfrm>
              <a:off x="5423725" y="682350"/>
              <a:ext cx="21325" cy="12550"/>
            </a:xfrm>
            <a:custGeom>
              <a:rect l="l" t="t" r="r" b="b"/>
              <a:pathLst>
                <a:path w="853" h="502" extrusionOk="0">
                  <a:moveTo>
                    <a:pt x="100" y="1"/>
                  </a:moveTo>
                  <a:lnTo>
                    <a:pt x="0" y="251"/>
                  </a:lnTo>
                  <a:cubicBezTo>
                    <a:pt x="251" y="351"/>
                    <a:pt x="527" y="427"/>
                    <a:pt x="777" y="502"/>
                  </a:cubicBezTo>
                  <a:lnTo>
                    <a:pt x="852" y="251"/>
                  </a:lnTo>
                  <a:cubicBezTo>
                    <a:pt x="602" y="176"/>
                    <a:pt x="351" y="101"/>
                    <a:pt x="100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62" name="Google Shape;3162;p40"/>
            <p:cNvSpPr/>
            <p:nvPr/>
          </p:nvSpPr>
          <p:spPr>
            <a:xfrm>
              <a:off x="5356675" y="638500"/>
              <a:ext cx="18825" cy="18825"/>
            </a:xfrm>
            <a:custGeom>
              <a:rect l="l" t="t" r="r" b="b"/>
              <a:pathLst>
                <a:path w="753" h="753" extrusionOk="0">
                  <a:moveTo>
                    <a:pt x="201" y="0"/>
                  </a:moveTo>
                  <a:lnTo>
                    <a:pt x="1" y="176"/>
                  </a:lnTo>
                  <a:cubicBezTo>
                    <a:pt x="176" y="376"/>
                    <a:pt x="376" y="577"/>
                    <a:pt x="577" y="752"/>
                  </a:cubicBezTo>
                  <a:lnTo>
                    <a:pt x="752" y="552"/>
                  </a:lnTo>
                  <a:cubicBezTo>
                    <a:pt x="577" y="376"/>
                    <a:pt x="376" y="201"/>
                    <a:pt x="20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63" name="Google Shape;3163;p40"/>
            <p:cNvSpPr/>
            <p:nvPr/>
          </p:nvSpPr>
          <p:spPr>
            <a:xfrm>
              <a:off x="5027725" y="1383475"/>
              <a:ext cx="10675" cy="13825"/>
            </a:xfrm>
            <a:custGeom>
              <a:rect l="l" t="t" r="r" b="b"/>
              <a:pathLst>
                <a:path w="427" h="553" extrusionOk="0">
                  <a:moveTo>
                    <a:pt x="251" y="1"/>
                  </a:moveTo>
                  <a:lnTo>
                    <a:pt x="1" y="126"/>
                  </a:lnTo>
                  <a:cubicBezTo>
                    <a:pt x="51" y="251"/>
                    <a:pt x="126" y="402"/>
                    <a:pt x="151" y="552"/>
                  </a:cubicBezTo>
                  <a:lnTo>
                    <a:pt x="427" y="452"/>
                  </a:lnTo>
                  <a:cubicBezTo>
                    <a:pt x="376" y="302"/>
                    <a:pt x="301" y="151"/>
                    <a:pt x="25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64" name="Google Shape;3164;p40"/>
            <p:cNvSpPr/>
            <p:nvPr/>
          </p:nvSpPr>
          <p:spPr>
            <a:xfrm>
              <a:off x="5089750" y="2006300"/>
              <a:ext cx="10675" cy="20700"/>
            </a:xfrm>
            <a:custGeom>
              <a:rect l="l" t="t" r="r" b="b"/>
              <a:pathLst>
                <a:path w="427" h="826" extrusionOk="0">
                  <a:moveTo>
                    <a:pt x="176" y="0"/>
                  </a:moveTo>
                  <a:cubicBezTo>
                    <a:pt x="126" y="226"/>
                    <a:pt x="76" y="476"/>
                    <a:pt x="26" y="727"/>
                  </a:cubicBezTo>
                  <a:lnTo>
                    <a:pt x="1" y="777"/>
                  </a:lnTo>
                  <a:lnTo>
                    <a:pt x="276" y="827"/>
                  </a:lnTo>
                  <a:lnTo>
                    <a:pt x="276" y="777"/>
                  </a:lnTo>
                  <a:cubicBezTo>
                    <a:pt x="327" y="527"/>
                    <a:pt x="377" y="276"/>
                    <a:pt x="427" y="50"/>
                  </a:cubicBezTo>
                  <a:lnTo>
                    <a:pt x="176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65" name="Google Shape;3165;p40"/>
            <p:cNvSpPr/>
            <p:nvPr/>
          </p:nvSpPr>
          <p:spPr>
            <a:xfrm>
              <a:off x="4908675" y="2080850"/>
              <a:ext cx="7550" cy="4425"/>
            </a:xfrm>
            <a:custGeom>
              <a:rect l="l" t="t" r="r" b="b"/>
              <a:pathLst>
                <a:path w="302" h="177" extrusionOk="0">
                  <a:moveTo>
                    <a:pt x="26" y="1"/>
                  </a:moveTo>
                  <a:cubicBezTo>
                    <a:pt x="26" y="51"/>
                    <a:pt x="1" y="101"/>
                    <a:pt x="1" y="176"/>
                  </a:cubicBezTo>
                  <a:lnTo>
                    <a:pt x="251" y="176"/>
                  </a:lnTo>
                  <a:cubicBezTo>
                    <a:pt x="276" y="126"/>
                    <a:pt x="276" y="76"/>
                    <a:pt x="301" y="26"/>
                  </a:cubicBezTo>
                  <a:lnTo>
                    <a:pt x="26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66" name="Google Shape;3166;p40"/>
            <p:cNvSpPr/>
            <p:nvPr/>
          </p:nvSpPr>
          <p:spPr>
            <a:xfrm>
              <a:off x="5115450" y="1931100"/>
              <a:ext cx="16300" cy="20700"/>
            </a:xfrm>
            <a:custGeom>
              <a:rect l="l" t="t" r="r" b="b"/>
              <a:pathLst>
                <a:path w="652" h="826" extrusionOk="0">
                  <a:moveTo>
                    <a:pt x="426" y="1"/>
                  </a:moveTo>
                  <a:cubicBezTo>
                    <a:pt x="276" y="226"/>
                    <a:pt x="151" y="477"/>
                    <a:pt x="0" y="702"/>
                  </a:cubicBezTo>
                  <a:lnTo>
                    <a:pt x="251" y="828"/>
                  </a:lnTo>
                  <a:cubicBezTo>
                    <a:pt x="376" y="602"/>
                    <a:pt x="502" y="377"/>
                    <a:pt x="652" y="176"/>
                  </a:cubicBezTo>
                  <a:lnTo>
                    <a:pt x="426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67" name="Google Shape;3167;p40"/>
            <p:cNvSpPr/>
            <p:nvPr/>
          </p:nvSpPr>
          <p:spPr>
            <a:xfrm>
              <a:off x="5139250" y="1901025"/>
              <a:ext cx="18825" cy="18825"/>
            </a:xfrm>
            <a:custGeom>
              <a:rect l="l" t="t" r="r" b="b"/>
              <a:pathLst>
                <a:path w="753" h="753" extrusionOk="0">
                  <a:moveTo>
                    <a:pt x="577" y="1"/>
                  </a:moveTo>
                  <a:cubicBezTo>
                    <a:pt x="402" y="151"/>
                    <a:pt x="226" y="301"/>
                    <a:pt x="76" y="477"/>
                  </a:cubicBezTo>
                  <a:lnTo>
                    <a:pt x="1" y="577"/>
                  </a:lnTo>
                  <a:lnTo>
                    <a:pt x="201" y="753"/>
                  </a:lnTo>
                  <a:lnTo>
                    <a:pt x="276" y="652"/>
                  </a:lnTo>
                  <a:cubicBezTo>
                    <a:pt x="427" y="502"/>
                    <a:pt x="577" y="352"/>
                    <a:pt x="753" y="201"/>
                  </a:cubicBezTo>
                  <a:lnTo>
                    <a:pt x="577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68" name="Google Shape;3168;p40"/>
            <p:cNvSpPr/>
            <p:nvPr/>
          </p:nvSpPr>
          <p:spPr>
            <a:xfrm>
              <a:off x="5068450" y="998775"/>
              <a:ext cx="21325" cy="10675"/>
            </a:xfrm>
            <a:custGeom>
              <a:rect l="l" t="t" r="r" b="b"/>
              <a:pathLst>
                <a:path w="853" h="427" extrusionOk="0">
                  <a:moveTo>
                    <a:pt x="76" y="0"/>
                  </a:moveTo>
                  <a:lnTo>
                    <a:pt x="1" y="251"/>
                  </a:lnTo>
                  <a:cubicBezTo>
                    <a:pt x="276" y="326"/>
                    <a:pt x="552" y="376"/>
                    <a:pt x="803" y="426"/>
                  </a:cubicBezTo>
                  <a:lnTo>
                    <a:pt x="853" y="176"/>
                  </a:lnTo>
                  <a:cubicBezTo>
                    <a:pt x="602" y="126"/>
                    <a:pt x="326" y="75"/>
                    <a:pt x="76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69" name="Google Shape;3169;p40"/>
            <p:cNvSpPr/>
            <p:nvPr/>
          </p:nvSpPr>
          <p:spPr>
            <a:xfrm>
              <a:off x="5099775" y="1967450"/>
              <a:ext cx="13200" cy="21325"/>
            </a:xfrm>
            <a:custGeom>
              <a:rect l="l" t="t" r="r" b="b"/>
              <a:pathLst>
                <a:path w="528" h="853" extrusionOk="0">
                  <a:moveTo>
                    <a:pt x="276" y="0"/>
                  </a:moveTo>
                  <a:cubicBezTo>
                    <a:pt x="176" y="251"/>
                    <a:pt x="76" y="502"/>
                    <a:pt x="1" y="752"/>
                  </a:cubicBezTo>
                  <a:lnTo>
                    <a:pt x="251" y="852"/>
                  </a:lnTo>
                  <a:cubicBezTo>
                    <a:pt x="327" y="577"/>
                    <a:pt x="427" y="326"/>
                    <a:pt x="527" y="101"/>
                  </a:cubicBezTo>
                  <a:lnTo>
                    <a:pt x="276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70" name="Google Shape;3170;p40"/>
            <p:cNvSpPr/>
            <p:nvPr/>
          </p:nvSpPr>
          <p:spPr>
            <a:xfrm>
              <a:off x="5085375" y="2045775"/>
              <a:ext cx="8800" cy="20700"/>
            </a:xfrm>
            <a:custGeom>
              <a:rect l="l" t="t" r="r" b="b"/>
              <a:pathLst>
                <a:path w="352" h="826" extrusionOk="0">
                  <a:moveTo>
                    <a:pt x="76" y="0"/>
                  </a:moveTo>
                  <a:cubicBezTo>
                    <a:pt x="50" y="276"/>
                    <a:pt x="25" y="552"/>
                    <a:pt x="0" y="827"/>
                  </a:cubicBezTo>
                  <a:lnTo>
                    <a:pt x="276" y="827"/>
                  </a:lnTo>
                  <a:cubicBezTo>
                    <a:pt x="301" y="552"/>
                    <a:pt x="301" y="301"/>
                    <a:pt x="351" y="50"/>
                  </a:cubicBezTo>
                  <a:lnTo>
                    <a:pt x="76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71" name="Google Shape;3171;p40"/>
            <p:cNvSpPr/>
            <p:nvPr/>
          </p:nvSpPr>
          <p:spPr>
            <a:xfrm>
              <a:off x="5195650" y="689250"/>
              <a:ext cx="13800" cy="21325"/>
            </a:xfrm>
            <a:custGeom>
              <a:rect l="l" t="t" r="r" b="b"/>
              <a:pathLst>
                <a:path w="552" h="853" extrusionOk="0">
                  <a:moveTo>
                    <a:pt x="276" y="0"/>
                  </a:moveTo>
                  <a:lnTo>
                    <a:pt x="0" y="100"/>
                  </a:lnTo>
                  <a:cubicBezTo>
                    <a:pt x="101" y="351"/>
                    <a:pt x="201" y="602"/>
                    <a:pt x="326" y="852"/>
                  </a:cubicBezTo>
                  <a:lnTo>
                    <a:pt x="552" y="727"/>
                  </a:lnTo>
                  <a:cubicBezTo>
                    <a:pt x="452" y="501"/>
                    <a:pt x="351" y="251"/>
                    <a:pt x="276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72" name="Google Shape;3172;p40"/>
            <p:cNvSpPr/>
            <p:nvPr/>
          </p:nvSpPr>
          <p:spPr>
            <a:xfrm>
              <a:off x="5185000" y="651025"/>
              <a:ext cx="11300" cy="21325"/>
            </a:xfrm>
            <a:custGeom>
              <a:rect l="l" t="t" r="r" b="b"/>
              <a:pathLst>
                <a:path w="452" h="853" extrusionOk="0">
                  <a:moveTo>
                    <a:pt x="251" y="0"/>
                  </a:moveTo>
                  <a:lnTo>
                    <a:pt x="0" y="51"/>
                  </a:lnTo>
                  <a:cubicBezTo>
                    <a:pt x="50" y="326"/>
                    <a:pt x="126" y="577"/>
                    <a:pt x="201" y="853"/>
                  </a:cubicBezTo>
                  <a:lnTo>
                    <a:pt x="451" y="777"/>
                  </a:lnTo>
                  <a:cubicBezTo>
                    <a:pt x="376" y="527"/>
                    <a:pt x="326" y="251"/>
                    <a:pt x="25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73" name="Google Shape;3173;p40"/>
            <p:cNvSpPr/>
            <p:nvPr/>
          </p:nvSpPr>
          <p:spPr>
            <a:xfrm>
              <a:off x="5207550" y="1867825"/>
              <a:ext cx="21325" cy="10050"/>
            </a:xfrm>
            <a:custGeom>
              <a:rect l="l" t="t" r="r" b="b"/>
              <a:pathLst>
                <a:path w="853" h="402" extrusionOk="0">
                  <a:moveTo>
                    <a:pt x="803" y="0"/>
                  </a:moveTo>
                  <a:cubicBezTo>
                    <a:pt x="552" y="25"/>
                    <a:pt x="276" y="76"/>
                    <a:pt x="1" y="151"/>
                  </a:cubicBezTo>
                  <a:lnTo>
                    <a:pt x="76" y="401"/>
                  </a:lnTo>
                  <a:cubicBezTo>
                    <a:pt x="326" y="351"/>
                    <a:pt x="577" y="301"/>
                    <a:pt x="853" y="276"/>
                  </a:cubicBezTo>
                  <a:lnTo>
                    <a:pt x="803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74" name="Google Shape;3174;p40"/>
            <p:cNvSpPr/>
            <p:nvPr/>
          </p:nvSpPr>
          <p:spPr>
            <a:xfrm>
              <a:off x="5179350" y="575825"/>
              <a:ext cx="7550" cy="15700"/>
            </a:xfrm>
            <a:custGeom>
              <a:rect l="l" t="t" r="r" b="b"/>
              <a:pathLst>
                <a:path w="302" h="628" extrusionOk="0">
                  <a:moveTo>
                    <a:pt x="301" y="1"/>
                  </a:moveTo>
                  <a:cubicBezTo>
                    <a:pt x="201" y="26"/>
                    <a:pt x="101" y="76"/>
                    <a:pt x="26" y="101"/>
                  </a:cubicBezTo>
                  <a:cubicBezTo>
                    <a:pt x="1" y="277"/>
                    <a:pt x="1" y="452"/>
                    <a:pt x="1" y="627"/>
                  </a:cubicBezTo>
                  <a:lnTo>
                    <a:pt x="276" y="627"/>
                  </a:lnTo>
                  <a:cubicBezTo>
                    <a:pt x="276" y="427"/>
                    <a:pt x="276" y="201"/>
                    <a:pt x="30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75" name="Google Shape;3175;p40"/>
            <p:cNvSpPr/>
            <p:nvPr/>
          </p:nvSpPr>
          <p:spPr>
            <a:xfrm>
              <a:off x="5212575" y="725575"/>
              <a:ext cx="15675" cy="20700"/>
            </a:xfrm>
            <a:custGeom>
              <a:rect l="l" t="t" r="r" b="b"/>
              <a:pathLst>
                <a:path w="627" h="826" extrusionOk="0">
                  <a:moveTo>
                    <a:pt x="226" y="1"/>
                  </a:moveTo>
                  <a:lnTo>
                    <a:pt x="0" y="126"/>
                  </a:lnTo>
                  <a:cubicBezTo>
                    <a:pt x="125" y="352"/>
                    <a:pt x="251" y="602"/>
                    <a:pt x="401" y="828"/>
                  </a:cubicBezTo>
                  <a:lnTo>
                    <a:pt x="627" y="678"/>
                  </a:lnTo>
                  <a:cubicBezTo>
                    <a:pt x="476" y="452"/>
                    <a:pt x="351" y="226"/>
                    <a:pt x="226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76" name="Google Shape;3176;p40"/>
            <p:cNvSpPr/>
            <p:nvPr/>
          </p:nvSpPr>
          <p:spPr>
            <a:xfrm>
              <a:off x="5654925" y="565175"/>
              <a:ext cx="13175" cy="21325"/>
            </a:xfrm>
            <a:custGeom>
              <a:rect l="l" t="t" r="r" b="b"/>
              <a:pathLst>
                <a:path w="527" h="853" extrusionOk="0">
                  <a:moveTo>
                    <a:pt x="251" y="1"/>
                  </a:moveTo>
                  <a:cubicBezTo>
                    <a:pt x="201" y="251"/>
                    <a:pt x="101" y="502"/>
                    <a:pt x="0" y="753"/>
                  </a:cubicBezTo>
                  <a:lnTo>
                    <a:pt x="251" y="853"/>
                  </a:lnTo>
                  <a:cubicBezTo>
                    <a:pt x="351" y="602"/>
                    <a:pt x="452" y="327"/>
                    <a:pt x="527" y="76"/>
                  </a:cubicBezTo>
                  <a:lnTo>
                    <a:pt x="251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77" name="Google Shape;3177;p40"/>
            <p:cNvSpPr/>
            <p:nvPr/>
          </p:nvSpPr>
          <p:spPr>
            <a:xfrm>
              <a:off x="5610425" y="634100"/>
              <a:ext cx="18825" cy="19450"/>
            </a:xfrm>
            <a:custGeom>
              <a:rect l="l" t="t" r="r" b="b"/>
              <a:pathLst>
                <a:path w="753" h="778" extrusionOk="0">
                  <a:moveTo>
                    <a:pt x="552" y="1"/>
                  </a:moveTo>
                  <a:cubicBezTo>
                    <a:pt x="377" y="201"/>
                    <a:pt x="201" y="402"/>
                    <a:pt x="1" y="577"/>
                  </a:cubicBezTo>
                  <a:lnTo>
                    <a:pt x="176" y="778"/>
                  </a:lnTo>
                  <a:cubicBezTo>
                    <a:pt x="377" y="577"/>
                    <a:pt x="577" y="377"/>
                    <a:pt x="753" y="176"/>
                  </a:cubicBezTo>
                  <a:lnTo>
                    <a:pt x="552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78" name="Google Shape;3178;p40"/>
            <p:cNvSpPr/>
            <p:nvPr/>
          </p:nvSpPr>
          <p:spPr>
            <a:xfrm>
              <a:off x="5618575" y="1914175"/>
              <a:ext cx="20075" cy="17575"/>
            </a:xfrm>
            <a:custGeom>
              <a:rect l="l" t="t" r="r" b="b"/>
              <a:pathLst>
                <a:path w="803" h="703" extrusionOk="0">
                  <a:moveTo>
                    <a:pt x="151" y="1"/>
                  </a:moveTo>
                  <a:lnTo>
                    <a:pt x="1" y="227"/>
                  </a:lnTo>
                  <a:cubicBezTo>
                    <a:pt x="226" y="377"/>
                    <a:pt x="427" y="552"/>
                    <a:pt x="652" y="703"/>
                  </a:cubicBezTo>
                  <a:lnTo>
                    <a:pt x="803" y="502"/>
                  </a:lnTo>
                  <a:cubicBezTo>
                    <a:pt x="602" y="327"/>
                    <a:pt x="377" y="176"/>
                    <a:pt x="15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79" name="Google Shape;3179;p40"/>
            <p:cNvSpPr/>
            <p:nvPr/>
          </p:nvSpPr>
          <p:spPr>
            <a:xfrm>
              <a:off x="5675600" y="1970575"/>
              <a:ext cx="16950" cy="20700"/>
            </a:xfrm>
            <a:custGeom>
              <a:rect l="l" t="t" r="r" b="b"/>
              <a:pathLst>
                <a:path w="678" h="826" extrusionOk="0">
                  <a:moveTo>
                    <a:pt x="226" y="1"/>
                  </a:moveTo>
                  <a:lnTo>
                    <a:pt x="0" y="151"/>
                  </a:lnTo>
                  <a:cubicBezTo>
                    <a:pt x="176" y="377"/>
                    <a:pt x="326" y="602"/>
                    <a:pt x="452" y="828"/>
                  </a:cubicBezTo>
                  <a:lnTo>
                    <a:pt x="677" y="677"/>
                  </a:lnTo>
                  <a:cubicBezTo>
                    <a:pt x="527" y="452"/>
                    <a:pt x="376" y="226"/>
                    <a:pt x="226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80" name="Google Shape;3180;p40"/>
            <p:cNvSpPr/>
            <p:nvPr/>
          </p:nvSpPr>
          <p:spPr>
            <a:xfrm>
              <a:off x="5636125" y="601525"/>
              <a:ext cx="16325" cy="20700"/>
            </a:xfrm>
            <a:custGeom>
              <a:rect l="l" t="t" r="r" b="b"/>
              <a:pathLst>
                <a:path w="653" h="826" extrusionOk="0">
                  <a:moveTo>
                    <a:pt x="427" y="0"/>
                  </a:moveTo>
                  <a:cubicBezTo>
                    <a:pt x="301" y="251"/>
                    <a:pt x="151" y="477"/>
                    <a:pt x="1" y="677"/>
                  </a:cubicBezTo>
                  <a:lnTo>
                    <a:pt x="226" y="827"/>
                  </a:lnTo>
                  <a:cubicBezTo>
                    <a:pt x="376" y="602"/>
                    <a:pt x="527" y="376"/>
                    <a:pt x="652" y="126"/>
                  </a:cubicBezTo>
                  <a:lnTo>
                    <a:pt x="427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81" name="Google Shape;3181;p40"/>
            <p:cNvSpPr/>
            <p:nvPr/>
          </p:nvSpPr>
          <p:spPr>
            <a:xfrm>
              <a:off x="5584125" y="1894125"/>
              <a:ext cx="21325" cy="15075"/>
            </a:xfrm>
            <a:custGeom>
              <a:rect l="l" t="t" r="r" b="b"/>
              <a:pathLst>
                <a:path w="853" h="603" extrusionOk="0">
                  <a:moveTo>
                    <a:pt x="126" y="1"/>
                  </a:moveTo>
                  <a:lnTo>
                    <a:pt x="0" y="227"/>
                  </a:lnTo>
                  <a:cubicBezTo>
                    <a:pt x="251" y="352"/>
                    <a:pt x="476" y="477"/>
                    <a:pt x="702" y="602"/>
                  </a:cubicBezTo>
                  <a:lnTo>
                    <a:pt x="852" y="377"/>
                  </a:lnTo>
                  <a:cubicBezTo>
                    <a:pt x="602" y="252"/>
                    <a:pt x="376" y="101"/>
                    <a:pt x="126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82" name="Google Shape;3182;p40"/>
            <p:cNvSpPr/>
            <p:nvPr/>
          </p:nvSpPr>
          <p:spPr>
            <a:xfrm>
              <a:off x="5649275" y="1939875"/>
              <a:ext cx="18825" cy="19450"/>
            </a:xfrm>
            <a:custGeom>
              <a:rect l="l" t="t" r="r" b="b"/>
              <a:pathLst>
                <a:path w="753" h="778" extrusionOk="0">
                  <a:moveTo>
                    <a:pt x="201" y="1"/>
                  </a:moveTo>
                  <a:lnTo>
                    <a:pt x="1" y="201"/>
                  </a:lnTo>
                  <a:cubicBezTo>
                    <a:pt x="201" y="376"/>
                    <a:pt x="377" y="577"/>
                    <a:pt x="552" y="777"/>
                  </a:cubicBezTo>
                  <a:lnTo>
                    <a:pt x="753" y="602"/>
                  </a:lnTo>
                  <a:cubicBezTo>
                    <a:pt x="577" y="402"/>
                    <a:pt x="402" y="201"/>
                    <a:pt x="20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83" name="Google Shape;3183;p40"/>
            <p:cNvSpPr/>
            <p:nvPr/>
          </p:nvSpPr>
          <p:spPr>
            <a:xfrm>
              <a:off x="5579100" y="661050"/>
              <a:ext cx="20075" cy="16950"/>
            </a:xfrm>
            <a:custGeom>
              <a:rect l="l" t="t" r="r" b="b"/>
              <a:pathLst>
                <a:path w="803" h="678" extrusionOk="0">
                  <a:moveTo>
                    <a:pt x="652" y="0"/>
                  </a:moveTo>
                  <a:cubicBezTo>
                    <a:pt x="427" y="151"/>
                    <a:pt x="226" y="301"/>
                    <a:pt x="1" y="426"/>
                  </a:cubicBezTo>
                  <a:lnTo>
                    <a:pt x="126" y="677"/>
                  </a:lnTo>
                  <a:cubicBezTo>
                    <a:pt x="352" y="527"/>
                    <a:pt x="577" y="376"/>
                    <a:pt x="803" y="226"/>
                  </a:cubicBezTo>
                  <a:lnTo>
                    <a:pt x="652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84" name="Google Shape;3184;p40"/>
            <p:cNvSpPr/>
            <p:nvPr/>
          </p:nvSpPr>
          <p:spPr>
            <a:xfrm>
              <a:off x="5712575" y="2042625"/>
              <a:ext cx="11925" cy="21325"/>
            </a:xfrm>
            <a:custGeom>
              <a:rect l="l" t="t" r="r" b="b"/>
              <a:pathLst>
                <a:path w="477" h="853" extrusionOk="0">
                  <a:moveTo>
                    <a:pt x="251" y="1"/>
                  </a:moveTo>
                  <a:lnTo>
                    <a:pt x="0" y="76"/>
                  </a:lnTo>
                  <a:cubicBezTo>
                    <a:pt x="75" y="327"/>
                    <a:pt x="151" y="602"/>
                    <a:pt x="201" y="853"/>
                  </a:cubicBezTo>
                  <a:lnTo>
                    <a:pt x="476" y="778"/>
                  </a:lnTo>
                  <a:cubicBezTo>
                    <a:pt x="401" y="527"/>
                    <a:pt x="326" y="251"/>
                    <a:pt x="25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85" name="Google Shape;3185;p40"/>
            <p:cNvSpPr/>
            <p:nvPr/>
          </p:nvSpPr>
          <p:spPr>
            <a:xfrm>
              <a:off x="5738875" y="850900"/>
              <a:ext cx="21325" cy="10675"/>
            </a:xfrm>
            <a:custGeom>
              <a:rect l="l" t="t" r="r" b="b"/>
              <a:pathLst>
                <a:path w="853" h="427" extrusionOk="0">
                  <a:moveTo>
                    <a:pt x="778" y="0"/>
                  </a:moveTo>
                  <a:cubicBezTo>
                    <a:pt x="527" y="51"/>
                    <a:pt x="251" y="126"/>
                    <a:pt x="1" y="176"/>
                  </a:cubicBezTo>
                  <a:lnTo>
                    <a:pt x="51" y="426"/>
                  </a:lnTo>
                  <a:cubicBezTo>
                    <a:pt x="327" y="376"/>
                    <a:pt x="577" y="326"/>
                    <a:pt x="853" y="251"/>
                  </a:cubicBezTo>
                  <a:lnTo>
                    <a:pt x="778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86" name="Google Shape;3186;p40"/>
            <p:cNvSpPr/>
            <p:nvPr/>
          </p:nvSpPr>
          <p:spPr>
            <a:xfrm>
              <a:off x="5777100" y="837750"/>
              <a:ext cx="21325" cy="13175"/>
            </a:xfrm>
            <a:custGeom>
              <a:rect l="l" t="t" r="r" b="b"/>
              <a:pathLst>
                <a:path w="853" h="527" extrusionOk="0">
                  <a:moveTo>
                    <a:pt x="753" y="0"/>
                  </a:moveTo>
                  <a:cubicBezTo>
                    <a:pt x="502" y="100"/>
                    <a:pt x="251" y="201"/>
                    <a:pt x="1" y="276"/>
                  </a:cubicBezTo>
                  <a:lnTo>
                    <a:pt x="101" y="526"/>
                  </a:lnTo>
                  <a:cubicBezTo>
                    <a:pt x="352" y="451"/>
                    <a:pt x="602" y="351"/>
                    <a:pt x="853" y="251"/>
                  </a:cubicBezTo>
                  <a:lnTo>
                    <a:pt x="753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87" name="Google Shape;3187;p40"/>
            <p:cNvSpPr/>
            <p:nvPr/>
          </p:nvSpPr>
          <p:spPr>
            <a:xfrm>
              <a:off x="5696900" y="2005050"/>
              <a:ext cx="14450" cy="21325"/>
            </a:xfrm>
            <a:custGeom>
              <a:rect l="l" t="t" r="r" b="b"/>
              <a:pathLst>
                <a:path w="578" h="853" extrusionOk="0">
                  <a:moveTo>
                    <a:pt x="226" y="0"/>
                  </a:moveTo>
                  <a:lnTo>
                    <a:pt x="1" y="125"/>
                  </a:lnTo>
                  <a:cubicBezTo>
                    <a:pt x="126" y="351"/>
                    <a:pt x="226" y="602"/>
                    <a:pt x="326" y="852"/>
                  </a:cubicBezTo>
                  <a:lnTo>
                    <a:pt x="577" y="752"/>
                  </a:lnTo>
                  <a:cubicBezTo>
                    <a:pt x="477" y="501"/>
                    <a:pt x="351" y="251"/>
                    <a:pt x="226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88" name="Google Shape;3188;p40"/>
            <p:cNvSpPr/>
            <p:nvPr/>
          </p:nvSpPr>
          <p:spPr>
            <a:xfrm>
              <a:off x="5699400" y="858425"/>
              <a:ext cx="20700" cy="8150"/>
            </a:xfrm>
            <a:custGeom>
              <a:rect l="l" t="t" r="r" b="b"/>
              <a:pathLst>
                <a:path w="826" h="326" extrusionOk="0">
                  <a:moveTo>
                    <a:pt x="803" y="0"/>
                  </a:moveTo>
                  <a:cubicBezTo>
                    <a:pt x="527" y="25"/>
                    <a:pt x="277" y="50"/>
                    <a:pt x="1" y="50"/>
                  </a:cubicBezTo>
                  <a:lnTo>
                    <a:pt x="26" y="326"/>
                  </a:lnTo>
                  <a:cubicBezTo>
                    <a:pt x="277" y="326"/>
                    <a:pt x="552" y="301"/>
                    <a:pt x="828" y="251"/>
                  </a:cubicBezTo>
                  <a:lnTo>
                    <a:pt x="803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89" name="Google Shape;3189;p40"/>
            <p:cNvSpPr/>
            <p:nvPr/>
          </p:nvSpPr>
          <p:spPr>
            <a:xfrm>
              <a:off x="5503925" y="691750"/>
              <a:ext cx="20700" cy="9425"/>
            </a:xfrm>
            <a:custGeom>
              <a:rect l="l" t="t" r="r" b="b"/>
              <a:pathLst>
                <a:path w="826" h="377" extrusionOk="0">
                  <a:moveTo>
                    <a:pt x="777" y="0"/>
                  </a:moveTo>
                  <a:cubicBezTo>
                    <a:pt x="527" y="51"/>
                    <a:pt x="251" y="76"/>
                    <a:pt x="0" y="101"/>
                  </a:cubicBezTo>
                  <a:lnTo>
                    <a:pt x="0" y="376"/>
                  </a:lnTo>
                  <a:cubicBezTo>
                    <a:pt x="276" y="351"/>
                    <a:pt x="552" y="326"/>
                    <a:pt x="827" y="276"/>
                  </a:cubicBezTo>
                  <a:lnTo>
                    <a:pt x="777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90" name="Google Shape;3190;p40"/>
            <p:cNvSpPr/>
            <p:nvPr/>
          </p:nvSpPr>
          <p:spPr>
            <a:xfrm>
              <a:off x="5895525" y="1753775"/>
              <a:ext cx="19450" cy="18200"/>
            </a:xfrm>
            <a:custGeom>
              <a:rect l="l" t="t" r="r" b="b"/>
              <a:pathLst>
                <a:path w="778" h="728" extrusionOk="0">
                  <a:moveTo>
                    <a:pt x="627" y="1"/>
                  </a:moveTo>
                  <a:cubicBezTo>
                    <a:pt x="402" y="176"/>
                    <a:pt x="201" y="352"/>
                    <a:pt x="1" y="527"/>
                  </a:cubicBezTo>
                  <a:lnTo>
                    <a:pt x="176" y="728"/>
                  </a:lnTo>
                  <a:cubicBezTo>
                    <a:pt x="376" y="552"/>
                    <a:pt x="577" y="377"/>
                    <a:pt x="777" y="226"/>
                  </a:cubicBezTo>
                  <a:lnTo>
                    <a:pt x="627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91" name="Google Shape;3191;p40"/>
            <p:cNvSpPr/>
            <p:nvPr/>
          </p:nvSpPr>
          <p:spPr>
            <a:xfrm>
              <a:off x="5965075" y="1718700"/>
              <a:ext cx="20700" cy="12550"/>
            </a:xfrm>
            <a:custGeom>
              <a:rect l="l" t="t" r="r" b="b"/>
              <a:pathLst>
                <a:path w="826" h="502" extrusionOk="0">
                  <a:moveTo>
                    <a:pt x="777" y="0"/>
                  </a:moveTo>
                  <a:cubicBezTo>
                    <a:pt x="502" y="76"/>
                    <a:pt x="251" y="151"/>
                    <a:pt x="0" y="251"/>
                  </a:cubicBezTo>
                  <a:lnTo>
                    <a:pt x="76" y="502"/>
                  </a:lnTo>
                  <a:cubicBezTo>
                    <a:pt x="326" y="401"/>
                    <a:pt x="577" y="326"/>
                    <a:pt x="828" y="251"/>
                  </a:cubicBezTo>
                  <a:lnTo>
                    <a:pt x="777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92" name="Google Shape;3192;p40"/>
            <p:cNvSpPr/>
            <p:nvPr/>
          </p:nvSpPr>
          <p:spPr>
            <a:xfrm>
              <a:off x="6004550" y="1712425"/>
              <a:ext cx="20075" cy="8800"/>
            </a:xfrm>
            <a:custGeom>
              <a:rect l="l" t="t" r="r" b="b"/>
              <a:pathLst>
                <a:path w="803" h="352" extrusionOk="0">
                  <a:moveTo>
                    <a:pt x="802" y="1"/>
                  </a:moveTo>
                  <a:cubicBezTo>
                    <a:pt x="527" y="1"/>
                    <a:pt x="251" y="51"/>
                    <a:pt x="0" y="76"/>
                  </a:cubicBezTo>
                  <a:lnTo>
                    <a:pt x="25" y="352"/>
                  </a:lnTo>
                  <a:cubicBezTo>
                    <a:pt x="301" y="302"/>
                    <a:pt x="552" y="276"/>
                    <a:pt x="802" y="251"/>
                  </a:cubicBezTo>
                  <a:lnTo>
                    <a:pt x="802" y="126"/>
                  </a:lnTo>
                  <a:lnTo>
                    <a:pt x="802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93" name="Google Shape;3193;p40"/>
            <p:cNvSpPr/>
            <p:nvPr/>
          </p:nvSpPr>
          <p:spPr>
            <a:xfrm>
              <a:off x="5968825" y="1518200"/>
              <a:ext cx="20700" cy="11300"/>
            </a:xfrm>
            <a:custGeom>
              <a:rect l="l" t="t" r="r" b="b"/>
              <a:pathLst>
                <a:path w="826" h="452" extrusionOk="0">
                  <a:moveTo>
                    <a:pt x="803" y="0"/>
                  </a:moveTo>
                  <a:cubicBezTo>
                    <a:pt x="527" y="50"/>
                    <a:pt x="251" y="101"/>
                    <a:pt x="1" y="176"/>
                  </a:cubicBezTo>
                  <a:lnTo>
                    <a:pt x="76" y="451"/>
                  </a:lnTo>
                  <a:cubicBezTo>
                    <a:pt x="327" y="376"/>
                    <a:pt x="577" y="301"/>
                    <a:pt x="828" y="276"/>
                  </a:cubicBezTo>
                  <a:lnTo>
                    <a:pt x="803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94" name="Google Shape;3194;p40"/>
            <p:cNvSpPr/>
            <p:nvPr/>
          </p:nvSpPr>
          <p:spPr>
            <a:xfrm>
              <a:off x="6008925" y="1515050"/>
              <a:ext cx="15700" cy="7550"/>
            </a:xfrm>
            <a:custGeom>
              <a:rect l="l" t="t" r="r" b="b"/>
              <a:pathLst>
                <a:path w="628" h="302" extrusionOk="0">
                  <a:moveTo>
                    <a:pt x="602" y="1"/>
                  </a:moveTo>
                  <a:cubicBezTo>
                    <a:pt x="402" y="1"/>
                    <a:pt x="201" y="1"/>
                    <a:pt x="1" y="26"/>
                  </a:cubicBezTo>
                  <a:lnTo>
                    <a:pt x="26" y="302"/>
                  </a:lnTo>
                  <a:cubicBezTo>
                    <a:pt x="201" y="277"/>
                    <a:pt x="402" y="277"/>
                    <a:pt x="602" y="277"/>
                  </a:cubicBezTo>
                  <a:lnTo>
                    <a:pt x="627" y="277"/>
                  </a:lnTo>
                  <a:lnTo>
                    <a:pt x="627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95" name="Google Shape;3195;p40"/>
            <p:cNvSpPr/>
            <p:nvPr/>
          </p:nvSpPr>
          <p:spPr>
            <a:xfrm>
              <a:off x="5547150" y="1879100"/>
              <a:ext cx="21325" cy="13175"/>
            </a:xfrm>
            <a:custGeom>
              <a:rect l="l" t="t" r="r" b="b"/>
              <a:pathLst>
                <a:path w="853" h="527" extrusionOk="0">
                  <a:moveTo>
                    <a:pt x="76" y="0"/>
                  </a:moveTo>
                  <a:lnTo>
                    <a:pt x="1" y="276"/>
                  </a:lnTo>
                  <a:cubicBezTo>
                    <a:pt x="251" y="351"/>
                    <a:pt x="527" y="427"/>
                    <a:pt x="752" y="527"/>
                  </a:cubicBezTo>
                  <a:lnTo>
                    <a:pt x="853" y="276"/>
                  </a:lnTo>
                  <a:cubicBezTo>
                    <a:pt x="602" y="176"/>
                    <a:pt x="351" y="76"/>
                    <a:pt x="76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96" name="Google Shape;3196;p40"/>
            <p:cNvSpPr/>
            <p:nvPr/>
          </p:nvSpPr>
          <p:spPr>
            <a:xfrm>
              <a:off x="6018950" y="1099650"/>
              <a:ext cx="5675" cy="11925"/>
            </a:xfrm>
            <a:custGeom>
              <a:rect l="l" t="t" r="r" b="b"/>
              <a:pathLst>
                <a:path w="226" h="477" extrusionOk="0">
                  <a:moveTo>
                    <a:pt x="226" y="0"/>
                  </a:moveTo>
                  <a:lnTo>
                    <a:pt x="1" y="151"/>
                  </a:lnTo>
                  <a:cubicBezTo>
                    <a:pt x="76" y="251"/>
                    <a:pt x="151" y="376"/>
                    <a:pt x="226" y="477"/>
                  </a:cubicBezTo>
                  <a:lnTo>
                    <a:pt x="226" y="25"/>
                  </a:lnTo>
                  <a:cubicBezTo>
                    <a:pt x="226" y="0"/>
                    <a:pt x="226" y="0"/>
                    <a:pt x="226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97" name="Google Shape;3197;p40"/>
            <p:cNvSpPr/>
            <p:nvPr/>
          </p:nvSpPr>
          <p:spPr>
            <a:xfrm>
              <a:off x="5542775" y="681100"/>
              <a:ext cx="21325" cy="12550"/>
            </a:xfrm>
            <a:custGeom>
              <a:rect l="l" t="t" r="r" b="b"/>
              <a:pathLst>
                <a:path w="853" h="502" extrusionOk="0">
                  <a:moveTo>
                    <a:pt x="727" y="0"/>
                  </a:moveTo>
                  <a:cubicBezTo>
                    <a:pt x="501" y="101"/>
                    <a:pt x="251" y="176"/>
                    <a:pt x="0" y="251"/>
                  </a:cubicBezTo>
                  <a:lnTo>
                    <a:pt x="75" y="502"/>
                  </a:lnTo>
                  <a:cubicBezTo>
                    <a:pt x="326" y="426"/>
                    <a:pt x="602" y="351"/>
                    <a:pt x="852" y="226"/>
                  </a:cubicBezTo>
                  <a:lnTo>
                    <a:pt x="727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98" name="Google Shape;3198;p40"/>
            <p:cNvSpPr/>
            <p:nvPr/>
          </p:nvSpPr>
          <p:spPr>
            <a:xfrm>
              <a:off x="5508300" y="1870950"/>
              <a:ext cx="21325" cy="10050"/>
            </a:xfrm>
            <a:custGeom>
              <a:rect l="l" t="t" r="r" b="b"/>
              <a:pathLst>
                <a:path w="853" h="402" extrusionOk="0">
                  <a:moveTo>
                    <a:pt x="51" y="1"/>
                  </a:moveTo>
                  <a:lnTo>
                    <a:pt x="1" y="276"/>
                  </a:lnTo>
                  <a:cubicBezTo>
                    <a:pt x="276" y="301"/>
                    <a:pt x="527" y="352"/>
                    <a:pt x="803" y="402"/>
                  </a:cubicBezTo>
                  <a:lnTo>
                    <a:pt x="853" y="126"/>
                  </a:lnTo>
                  <a:cubicBezTo>
                    <a:pt x="577" y="76"/>
                    <a:pt x="301" y="26"/>
                    <a:pt x="5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199" name="Google Shape;3199;p40"/>
            <p:cNvSpPr/>
            <p:nvPr/>
          </p:nvSpPr>
          <p:spPr>
            <a:xfrm>
              <a:off x="5814075" y="819575"/>
              <a:ext cx="20700" cy="15675"/>
            </a:xfrm>
            <a:custGeom>
              <a:rect l="l" t="t" r="r" b="b"/>
              <a:pathLst>
                <a:path w="826" h="627" extrusionOk="0">
                  <a:moveTo>
                    <a:pt x="677" y="0"/>
                  </a:moveTo>
                  <a:cubicBezTo>
                    <a:pt x="451" y="126"/>
                    <a:pt x="226" y="276"/>
                    <a:pt x="0" y="376"/>
                  </a:cubicBezTo>
                  <a:lnTo>
                    <a:pt x="101" y="627"/>
                  </a:lnTo>
                  <a:cubicBezTo>
                    <a:pt x="351" y="502"/>
                    <a:pt x="602" y="376"/>
                    <a:pt x="827" y="226"/>
                  </a:cubicBezTo>
                  <a:lnTo>
                    <a:pt x="677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00" name="Google Shape;3200;p40"/>
            <p:cNvSpPr/>
            <p:nvPr/>
          </p:nvSpPr>
          <p:spPr>
            <a:xfrm>
              <a:off x="5463200" y="692375"/>
              <a:ext cx="20700" cy="8800"/>
            </a:xfrm>
            <a:custGeom>
              <a:rect l="l" t="t" r="r" b="b"/>
              <a:pathLst>
                <a:path w="826" h="352" extrusionOk="0">
                  <a:moveTo>
                    <a:pt x="50" y="1"/>
                  </a:moveTo>
                  <a:lnTo>
                    <a:pt x="0" y="276"/>
                  </a:lnTo>
                  <a:cubicBezTo>
                    <a:pt x="276" y="301"/>
                    <a:pt x="552" y="351"/>
                    <a:pt x="827" y="351"/>
                  </a:cubicBezTo>
                  <a:lnTo>
                    <a:pt x="827" y="76"/>
                  </a:lnTo>
                  <a:cubicBezTo>
                    <a:pt x="577" y="76"/>
                    <a:pt x="301" y="51"/>
                    <a:pt x="50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01" name="Google Shape;3201;p40"/>
            <p:cNvSpPr/>
            <p:nvPr/>
          </p:nvSpPr>
          <p:spPr>
            <a:xfrm>
              <a:off x="5721975" y="2082100"/>
              <a:ext cx="7525" cy="8800"/>
            </a:xfrm>
            <a:custGeom>
              <a:rect l="l" t="t" r="r" b="b"/>
              <a:pathLst>
                <a:path w="301" h="352" extrusionOk="0">
                  <a:moveTo>
                    <a:pt x="251" y="1"/>
                  </a:moveTo>
                  <a:lnTo>
                    <a:pt x="0" y="51"/>
                  </a:lnTo>
                  <a:cubicBezTo>
                    <a:pt x="0" y="151"/>
                    <a:pt x="25" y="251"/>
                    <a:pt x="50" y="352"/>
                  </a:cubicBezTo>
                  <a:lnTo>
                    <a:pt x="301" y="352"/>
                  </a:lnTo>
                  <a:cubicBezTo>
                    <a:pt x="301" y="251"/>
                    <a:pt x="276" y="126"/>
                    <a:pt x="25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02" name="Google Shape;3202;p40"/>
            <p:cNvSpPr/>
            <p:nvPr/>
          </p:nvSpPr>
          <p:spPr>
            <a:xfrm>
              <a:off x="5928100" y="1732475"/>
              <a:ext cx="20700" cy="15700"/>
            </a:xfrm>
            <a:custGeom>
              <a:rect l="l" t="t" r="r" b="b"/>
              <a:pathLst>
                <a:path w="826" h="628" extrusionOk="0">
                  <a:moveTo>
                    <a:pt x="703" y="1"/>
                  </a:moveTo>
                  <a:cubicBezTo>
                    <a:pt x="477" y="126"/>
                    <a:pt x="226" y="251"/>
                    <a:pt x="1" y="402"/>
                  </a:cubicBezTo>
                  <a:lnTo>
                    <a:pt x="126" y="627"/>
                  </a:lnTo>
                  <a:cubicBezTo>
                    <a:pt x="352" y="502"/>
                    <a:pt x="602" y="352"/>
                    <a:pt x="828" y="251"/>
                  </a:cubicBezTo>
                  <a:lnTo>
                    <a:pt x="703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03" name="Google Shape;3203;p40"/>
            <p:cNvSpPr/>
            <p:nvPr/>
          </p:nvSpPr>
          <p:spPr>
            <a:xfrm>
              <a:off x="5867950" y="1781350"/>
              <a:ext cx="17575" cy="19450"/>
            </a:xfrm>
            <a:custGeom>
              <a:rect l="l" t="t" r="r" b="b"/>
              <a:pathLst>
                <a:path w="703" h="778" extrusionOk="0">
                  <a:moveTo>
                    <a:pt x="527" y="1"/>
                  </a:moveTo>
                  <a:cubicBezTo>
                    <a:pt x="327" y="201"/>
                    <a:pt x="151" y="402"/>
                    <a:pt x="1" y="627"/>
                  </a:cubicBezTo>
                  <a:lnTo>
                    <a:pt x="201" y="778"/>
                  </a:lnTo>
                  <a:cubicBezTo>
                    <a:pt x="377" y="577"/>
                    <a:pt x="527" y="377"/>
                    <a:pt x="703" y="176"/>
                  </a:cubicBezTo>
                  <a:lnTo>
                    <a:pt x="527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04" name="Google Shape;3204;p40"/>
            <p:cNvSpPr/>
            <p:nvPr/>
          </p:nvSpPr>
          <p:spPr>
            <a:xfrm>
              <a:off x="5868575" y="1574575"/>
              <a:ext cx="18200" cy="20075"/>
            </a:xfrm>
            <a:custGeom>
              <a:rect l="l" t="t" r="r" b="b"/>
              <a:pathLst>
                <a:path w="728" h="803" extrusionOk="0">
                  <a:moveTo>
                    <a:pt x="527" y="1"/>
                  </a:moveTo>
                  <a:cubicBezTo>
                    <a:pt x="352" y="201"/>
                    <a:pt x="151" y="402"/>
                    <a:pt x="1" y="628"/>
                  </a:cubicBezTo>
                  <a:lnTo>
                    <a:pt x="201" y="803"/>
                  </a:lnTo>
                  <a:cubicBezTo>
                    <a:pt x="377" y="577"/>
                    <a:pt x="552" y="377"/>
                    <a:pt x="728" y="201"/>
                  </a:cubicBezTo>
                  <a:lnTo>
                    <a:pt x="527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05" name="Google Shape;3205;p40"/>
            <p:cNvSpPr/>
            <p:nvPr/>
          </p:nvSpPr>
          <p:spPr>
            <a:xfrm>
              <a:off x="5831625" y="1850275"/>
              <a:ext cx="12550" cy="21325"/>
            </a:xfrm>
            <a:custGeom>
              <a:rect l="l" t="t" r="r" b="b"/>
              <a:pathLst>
                <a:path w="502" h="853" extrusionOk="0">
                  <a:moveTo>
                    <a:pt x="251" y="1"/>
                  </a:moveTo>
                  <a:cubicBezTo>
                    <a:pt x="150" y="251"/>
                    <a:pt x="75" y="527"/>
                    <a:pt x="0" y="778"/>
                  </a:cubicBezTo>
                  <a:lnTo>
                    <a:pt x="251" y="853"/>
                  </a:lnTo>
                  <a:cubicBezTo>
                    <a:pt x="326" y="602"/>
                    <a:pt x="401" y="351"/>
                    <a:pt x="501" y="101"/>
                  </a:cubicBezTo>
                  <a:lnTo>
                    <a:pt x="251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06" name="Google Shape;3206;p40"/>
            <p:cNvSpPr/>
            <p:nvPr/>
          </p:nvSpPr>
          <p:spPr>
            <a:xfrm>
              <a:off x="5860425" y="1169200"/>
              <a:ext cx="20075" cy="18200"/>
            </a:xfrm>
            <a:custGeom>
              <a:rect l="l" t="t" r="r" b="b"/>
              <a:pathLst>
                <a:path w="803" h="728" extrusionOk="0">
                  <a:moveTo>
                    <a:pt x="151" y="0"/>
                  </a:moveTo>
                  <a:lnTo>
                    <a:pt x="1" y="226"/>
                  </a:lnTo>
                  <a:cubicBezTo>
                    <a:pt x="201" y="376"/>
                    <a:pt x="427" y="552"/>
                    <a:pt x="603" y="727"/>
                  </a:cubicBezTo>
                  <a:lnTo>
                    <a:pt x="803" y="527"/>
                  </a:lnTo>
                  <a:cubicBezTo>
                    <a:pt x="577" y="326"/>
                    <a:pt x="377" y="151"/>
                    <a:pt x="15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07" name="Google Shape;3207;p40"/>
            <p:cNvSpPr/>
            <p:nvPr/>
          </p:nvSpPr>
          <p:spPr>
            <a:xfrm>
              <a:off x="5889250" y="1196775"/>
              <a:ext cx="17575" cy="20075"/>
            </a:xfrm>
            <a:custGeom>
              <a:rect l="l" t="t" r="r" b="b"/>
              <a:pathLst>
                <a:path w="703" h="803" extrusionOk="0">
                  <a:moveTo>
                    <a:pt x="201" y="0"/>
                  </a:moveTo>
                  <a:lnTo>
                    <a:pt x="1" y="176"/>
                  </a:lnTo>
                  <a:cubicBezTo>
                    <a:pt x="176" y="376"/>
                    <a:pt x="352" y="577"/>
                    <a:pt x="502" y="802"/>
                  </a:cubicBezTo>
                  <a:lnTo>
                    <a:pt x="703" y="652"/>
                  </a:lnTo>
                  <a:cubicBezTo>
                    <a:pt x="552" y="426"/>
                    <a:pt x="402" y="201"/>
                    <a:pt x="20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08" name="Google Shape;3208;p40"/>
            <p:cNvSpPr/>
            <p:nvPr/>
          </p:nvSpPr>
          <p:spPr>
            <a:xfrm>
              <a:off x="5896775" y="1548275"/>
              <a:ext cx="20075" cy="17575"/>
            </a:xfrm>
            <a:custGeom>
              <a:rect l="l" t="t" r="r" b="b"/>
              <a:pathLst>
                <a:path w="803" h="703" extrusionOk="0">
                  <a:moveTo>
                    <a:pt x="652" y="0"/>
                  </a:moveTo>
                  <a:cubicBezTo>
                    <a:pt x="427" y="151"/>
                    <a:pt x="201" y="326"/>
                    <a:pt x="1" y="502"/>
                  </a:cubicBezTo>
                  <a:lnTo>
                    <a:pt x="176" y="702"/>
                  </a:lnTo>
                  <a:cubicBezTo>
                    <a:pt x="377" y="552"/>
                    <a:pt x="602" y="376"/>
                    <a:pt x="803" y="226"/>
                  </a:cubicBezTo>
                  <a:lnTo>
                    <a:pt x="652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09" name="Google Shape;3209;p40"/>
            <p:cNvSpPr/>
            <p:nvPr/>
          </p:nvSpPr>
          <p:spPr>
            <a:xfrm>
              <a:off x="5961325" y="1043875"/>
              <a:ext cx="20075" cy="16950"/>
            </a:xfrm>
            <a:custGeom>
              <a:rect l="l" t="t" r="r" b="b"/>
              <a:pathLst>
                <a:path w="803" h="678" extrusionOk="0">
                  <a:moveTo>
                    <a:pt x="150" y="1"/>
                  </a:moveTo>
                  <a:lnTo>
                    <a:pt x="0" y="226"/>
                  </a:lnTo>
                  <a:cubicBezTo>
                    <a:pt x="226" y="377"/>
                    <a:pt x="451" y="527"/>
                    <a:pt x="652" y="677"/>
                  </a:cubicBezTo>
                  <a:lnTo>
                    <a:pt x="802" y="477"/>
                  </a:lnTo>
                  <a:cubicBezTo>
                    <a:pt x="602" y="302"/>
                    <a:pt x="376" y="151"/>
                    <a:pt x="150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10" name="Google Shape;3210;p40"/>
            <p:cNvSpPr/>
            <p:nvPr/>
          </p:nvSpPr>
          <p:spPr>
            <a:xfrm>
              <a:off x="5846650" y="1607175"/>
              <a:ext cx="15700" cy="20700"/>
            </a:xfrm>
            <a:custGeom>
              <a:rect l="l" t="t" r="r" b="b"/>
              <a:pathLst>
                <a:path w="628" h="826" extrusionOk="0">
                  <a:moveTo>
                    <a:pt x="402" y="0"/>
                  </a:moveTo>
                  <a:cubicBezTo>
                    <a:pt x="251" y="226"/>
                    <a:pt x="126" y="451"/>
                    <a:pt x="1" y="702"/>
                  </a:cubicBezTo>
                  <a:lnTo>
                    <a:pt x="226" y="827"/>
                  </a:lnTo>
                  <a:cubicBezTo>
                    <a:pt x="351" y="577"/>
                    <a:pt x="477" y="351"/>
                    <a:pt x="627" y="126"/>
                  </a:cubicBezTo>
                  <a:lnTo>
                    <a:pt x="402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11" name="Google Shape;3211;p40"/>
            <p:cNvSpPr/>
            <p:nvPr/>
          </p:nvSpPr>
          <p:spPr>
            <a:xfrm>
              <a:off x="5908050" y="1386000"/>
              <a:ext cx="15075" cy="20700"/>
            </a:xfrm>
            <a:custGeom>
              <a:rect l="l" t="t" r="r" b="b"/>
              <a:pathLst>
                <a:path w="603" h="826" extrusionOk="0">
                  <a:moveTo>
                    <a:pt x="377" y="0"/>
                  </a:moveTo>
                  <a:cubicBezTo>
                    <a:pt x="251" y="226"/>
                    <a:pt x="126" y="476"/>
                    <a:pt x="1" y="702"/>
                  </a:cubicBezTo>
                  <a:lnTo>
                    <a:pt x="226" y="827"/>
                  </a:lnTo>
                  <a:cubicBezTo>
                    <a:pt x="377" y="602"/>
                    <a:pt x="502" y="351"/>
                    <a:pt x="602" y="100"/>
                  </a:cubicBezTo>
                  <a:lnTo>
                    <a:pt x="377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12" name="Google Shape;3212;p40"/>
            <p:cNvSpPr/>
            <p:nvPr/>
          </p:nvSpPr>
          <p:spPr>
            <a:xfrm>
              <a:off x="5847900" y="796375"/>
              <a:ext cx="20075" cy="17575"/>
            </a:xfrm>
            <a:custGeom>
              <a:rect l="l" t="t" r="r" b="b"/>
              <a:pathLst>
                <a:path w="803" h="703" extrusionOk="0">
                  <a:moveTo>
                    <a:pt x="627" y="1"/>
                  </a:moveTo>
                  <a:cubicBezTo>
                    <a:pt x="452" y="151"/>
                    <a:pt x="276" y="302"/>
                    <a:pt x="76" y="427"/>
                  </a:cubicBezTo>
                  <a:lnTo>
                    <a:pt x="1" y="477"/>
                  </a:lnTo>
                  <a:lnTo>
                    <a:pt x="151" y="703"/>
                  </a:lnTo>
                  <a:lnTo>
                    <a:pt x="251" y="653"/>
                  </a:lnTo>
                  <a:cubicBezTo>
                    <a:pt x="427" y="502"/>
                    <a:pt x="602" y="352"/>
                    <a:pt x="803" y="201"/>
                  </a:cubicBezTo>
                  <a:lnTo>
                    <a:pt x="627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13" name="Google Shape;3213;p40"/>
            <p:cNvSpPr/>
            <p:nvPr/>
          </p:nvSpPr>
          <p:spPr>
            <a:xfrm>
              <a:off x="5846025" y="1813925"/>
              <a:ext cx="15700" cy="20700"/>
            </a:xfrm>
            <a:custGeom>
              <a:rect l="l" t="t" r="r" b="b"/>
              <a:pathLst>
                <a:path w="628" h="826" extrusionOk="0">
                  <a:moveTo>
                    <a:pt x="402" y="1"/>
                  </a:moveTo>
                  <a:cubicBezTo>
                    <a:pt x="251" y="226"/>
                    <a:pt x="126" y="477"/>
                    <a:pt x="1" y="703"/>
                  </a:cubicBezTo>
                  <a:lnTo>
                    <a:pt x="251" y="828"/>
                  </a:lnTo>
                  <a:cubicBezTo>
                    <a:pt x="376" y="602"/>
                    <a:pt x="502" y="352"/>
                    <a:pt x="627" y="126"/>
                  </a:cubicBezTo>
                  <a:lnTo>
                    <a:pt x="402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14" name="Google Shape;3214;p40"/>
            <p:cNvSpPr/>
            <p:nvPr/>
          </p:nvSpPr>
          <p:spPr>
            <a:xfrm>
              <a:off x="5849150" y="1006925"/>
              <a:ext cx="20700" cy="8150"/>
            </a:xfrm>
            <a:custGeom>
              <a:rect l="l" t="t" r="r" b="b"/>
              <a:pathLst>
                <a:path w="826" h="326" extrusionOk="0">
                  <a:moveTo>
                    <a:pt x="26" y="0"/>
                  </a:moveTo>
                  <a:lnTo>
                    <a:pt x="1" y="276"/>
                  </a:lnTo>
                  <a:cubicBezTo>
                    <a:pt x="277" y="276"/>
                    <a:pt x="527" y="301"/>
                    <a:pt x="803" y="326"/>
                  </a:cubicBezTo>
                  <a:lnTo>
                    <a:pt x="828" y="75"/>
                  </a:lnTo>
                  <a:cubicBezTo>
                    <a:pt x="577" y="25"/>
                    <a:pt x="302" y="0"/>
                    <a:pt x="26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15" name="Google Shape;3215;p40"/>
            <p:cNvSpPr/>
            <p:nvPr/>
          </p:nvSpPr>
          <p:spPr>
            <a:xfrm>
              <a:off x="5884250" y="1419825"/>
              <a:ext cx="18200" cy="19450"/>
            </a:xfrm>
            <a:custGeom>
              <a:rect l="l" t="t" r="r" b="b"/>
              <a:pathLst>
                <a:path w="728" h="778" extrusionOk="0">
                  <a:moveTo>
                    <a:pt x="527" y="0"/>
                  </a:moveTo>
                  <a:cubicBezTo>
                    <a:pt x="351" y="201"/>
                    <a:pt x="176" y="401"/>
                    <a:pt x="0" y="602"/>
                  </a:cubicBezTo>
                  <a:lnTo>
                    <a:pt x="201" y="777"/>
                  </a:lnTo>
                  <a:cubicBezTo>
                    <a:pt x="376" y="602"/>
                    <a:pt x="577" y="376"/>
                    <a:pt x="727" y="151"/>
                  </a:cubicBezTo>
                  <a:lnTo>
                    <a:pt x="527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16" name="Google Shape;3216;p40"/>
            <p:cNvSpPr/>
            <p:nvPr/>
          </p:nvSpPr>
          <p:spPr>
            <a:xfrm>
              <a:off x="5888625" y="1012550"/>
              <a:ext cx="21325" cy="11925"/>
            </a:xfrm>
            <a:custGeom>
              <a:rect l="l" t="t" r="r" b="b"/>
              <a:pathLst>
                <a:path w="853" h="477" extrusionOk="0">
                  <a:moveTo>
                    <a:pt x="51" y="1"/>
                  </a:moveTo>
                  <a:lnTo>
                    <a:pt x="1" y="251"/>
                  </a:lnTo>
                  <a:cubicBezTo>
                    <a:pt x="251" y="326"/>
                    <a:pt x="502" y="377"/>
                    <a:pt x="753" y="477"/>
                  </a:cubicBezTo>
                  <a:lnTo>
                    <a:pt x="853" y="226"/>
                  </a:lnTo>
                  <a:cubicBezTo>
                    <a:pt x="577" y="126"/>
                    <a:pt x="327" y="51"/>
                    <a:pt x="5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17" name="Google Shape;3217;p40"/>
            <p:cNvSpPr/>
            <p:nvPr/>
          </p:nvSpPr>
          <p:spPr>
            <a:xfrm>
              <a:off x="5904925" y="737500"/>
              <a:ext cx="16950" cy="20075"/>
            </a:xfrm>
            <a:custGeom>
              <a:rect l="l" t="t" r="r" b="b"/>
              <a:pathLst>
                <a:path w="678" h="803" extrusionOk="0">
                  <a:moveTo>
                    <a:pt x="452" y="0"/>
                  </a:moveTo>
                  <a:cubicBezTo>
                    <a:pt x="326" y="226"/>
                    <a:pt x="151" y="426"/>
                    <a:pt x="0" y="652"/>
                  </a:cubicBezTo>
                  <a:lnTo>
                    <a:pt x="201" y="802"/>
                  </a:lnTo>
                  <a:cubicBezTo>
                    <a:pt x="376" y="602"/>
                    <a:pt x="527" y="376"/>
                    <a:pt x="677" y="150"/>
                  </a:cubicBezTo>
                  <a:lnTo>
                    <a:pt x="452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18" name="Google Shape;3218;p40"/>
            <p:cNvSpPr/>
            <p:nvPr/>
          </p:nvSpPr>
          <p:spPr>
            <a:xfrm>
              <a:off x="5877975" y="768825"/>
              <a:ext cx="18825" cy="19450"/>
            </a:xfrm>
            <a:custGeom>
              <a:rect l="l" t="t" r="r" b="b"/>
              <a:pathLst>
                <a:path w="753" h="778" extrusionOk="0">
                  <a:moveTo>
                    <a:pt x="552" y="0"/>
                  </a:moveTo>
                  <a:cubicBezTo>
                    <a:pt x="377" y="201"/>
                    <a:pt x="201" y="401"/>
                    <a:pt x="1" y="577"/>
                  </a:cubicBezTo>
                  <a:lnTo>
                    <a:pt x="201" y="777"/>
                  </a:lnTo>
                  <a:cubicBezTo>
                    <a:pt x="402" y="577"/>
                    <a:pt x="577" y="376"/>
                    <a:pt x="753" y="176"/>
                  </a:cubicBezTo>
                  <a:lnTo>
                    <a:pt x="552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19" name="Google Shape;3219;p40"/>
            <p:cNvSpPr/>
            <p:nvPr/>
          </p:nvSpPr>
          <p:spPr>
            <a:xfrm>
              <a:off x="5930625" y="1529475"/>
              <a:ext cx="21325" cy="14425"/>
            </a:xfrm>
            <a:custGeom>
              <a:rect l="l" t="t" r="r" b="b"/>
              <a:pathLst>
                <a:path w="853" h="577" extrusionOk="0">
                  <a:moveTo>
                    <a:pt x="752" y="0"/>
                  </a:moveTo>
                  <a:cubicBezTo>
                    <a:pt x="501" y="101"/>
                    <a:pt x="251" y="226"/>
                    <a:pt x="0" y="351"/>
                  </a:cubicBezTo>
                  <a:lnTo>
                    <a:pt x="125" y="577"/>
                  </a:lnTo>
                  <a:cubicBezTo>
                    <a:pt x="351" y="452"/>
                    <a:pt x="602" y="351"/>
                    <a:pt x="852" y="251"/>
                  </a:cubicBezTo>
                  <a:lnTo>
                    <a:pt x="752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20" name="Google Shape;3220;p40"/>
            <p:cNvSpPr/>
            <p:nvPr/>
          </p:nvSpPr>
          <p:spPr>
            <a:xfrm>
              <a:off x="5835375" y="1643500"/>
              <a:ext cx="9425" cy="9425"/>
            </a:xfrm>
            <a:custGeom>
              <a:rect l="l" t="t" r="r" b="b"/>
              <a:pathLst>
                <a:path w="377" h="377" extrusionOk="0">
                  <a:moveTo>
                    <a:pt x="126" y="1"/>
                  </a:moveTo>
                  <a:cubicBezTo>
                    <a:pt x="76" y="101"/>
                    <a:pt x="51" y="201"/>
                    <a:pt x="0" y="302"/>
                  </a:cubicBezTo>
                  <a:lnTo>
                    <a:pt x="276" y="377"/>
                  </a:lnTo>
                  <a:cubicBezTo>
                    <a:pt x="301" y="277"/>
                    <a:pt x="326" y="176"/>
                    <a:pt x="376" y="101"/>
                  </a:cubicBezTo>
                  <a:lnTo>
                    <a:pt x="126" y="1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21" name="Google Shape;3221;p40"/>
            <p:cNvSpPr/>
            <p:nvPr/>
          </p:nvSpPr>
          <p:spPr>
            <a:xfrm>
              <a:off x="5931875" y="1308925"/>
              <a:ext cx="7525" cy="20700"/>
            </a:xfrm>
            <a:custGeom>
              <a:rect l="l" t="t" r="r" b="b"/>
              <a:pathLst>
                <a:path w="301" h="826" extrusionOk="0">
                  <a:moveTo>
                    <a:pt x="25" y="0"/>
                  </a:moveTo>
                  <a:cubicBezTo>
                    <a:pt x="25" y="76"/>
                    <a:pt x="25" y="151"/>
                    <a:pt x="25" y="226"/>
                  </a:cubicBezTo>
                  <a:cubicBezTo>
                    <a:pt x="25" y="426"/>
                    <a:pt x="25" y="602"/>
                    <a:pt x="0" y="802"/>
                  </a:cubicBezTo>
                  <a:lnTo>
                    <a:pt x="276" y="827"/>
                  </a:lnTo>
                  <a:cubicBezTo>
                    <a:pt x="301" y="627"/>
                    <a:pt x="301" y="426"/>
                    <a:pt x="301" y="226"/>
                  </a:cubicBezTo>
                  <a:cubicBezTo>
                    <a:pt x="301" y="151"/>
                    <a:pt x="301" y="76"/>
                    <a:pt x="30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22" name="Google Shape;3222;p40"/>
            <p:cNvSpPr/>
            <p:nvPr/>
          </p:nvSpPr>
          <p:spPr>
            <a:xfrm>
              <a:off x="5992650" y="1068950"/>
              <a:ext cx="18825" cy="19450"/>
            </a:xfrm>
            <a:custGeom>
              <a:rect l="l" t="t" r="r" b="b"/>
              <a:pathLst>
                <a:path w="753" h="778" extrusionOk="0">
                  <a:moveTo>
                    <a:pt x="176" y="0"/>
                  </a:moveTo>
                  <a:lnTo>
                    <a:pt x="0" y="201"/>
                  </a:lnTo>
                  <a:cubicBezTo>
                    <a:pt x="75" y="251"/>
                    <a:pt x="126" y="326"/>
                    <a:pt x="201" y="376"/>
                  </a:cubicBezTo>
                  <a:cubicBezTo>
                    <a:pt x="326" y="502"/>
                    <a:pt x="426" y="627"/>
                    <a:pt x="552" y="777"/>
                  </a:cubicBezTo>
                  <a:lnTo>
                    <a:pt x="752" y="577"/>
                  </a:lnTo>
                  <a:cubicBezTo>
                    <a:pt x="627" y="451"/>
                    <a:pt x="501" y="326"/>
                    <a:pt x="376" y="201"/>
                  </a:cubicBezTo>
                  <a:cubicBezTo>
                    <a:pt x="326" y="126"/>
                    <a:pt x="251" y="75"/>
                    <a:pt x="176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23" name="Google Shape;3223;p40"/>
            <p:cNvSpPr/>
            <p:nvPr/>
          </p:nvSpPr>
          <p:spPr>
            <a:xfrm>
              <a:off x="5926850" y="1268200"/>
              <a:ext cx="10675" cy="21325"/>
            </a:xfrm>
            <a:custGeom>
              <a:rect l="l" t="t" r="r" b="b"/>
              <a:pathLst>
                <a:path w="427" h="853" extrusionOk="0">
                  <a:moveTo>
                    <a:pt x="251" y="0"/>
                  </a:moveTo>
                  <a:lnTo>
                    <a:pt x="1" y="75"/>
                  </a:lnTo>
                  <a:cubicBezTo>
                    <a:pt x="51" y="326"/>
                    <a:pt x="126" y="602"/>
                    <a:pt x="151" y="852"/>
                  </a:cubicBezTo>
                  <a:lnTo>
                    <a:pt x="427" y="802"/>
                  </a:lnTo>
                  <a:cubicBezTo>
                    <a:pt x="377" y="552"/>
                    <a:pt x="326" y="276"/>
                    <a:pt x="25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24" name="Google Shape;3224;p40"/>
            <p:cNvSpPr/>
            <p:nvPr/>
          </p:nvSpPr>
          <p:spPr>
            <a:xfrm>
              <a:off x="5911825" y="1230600"/>
              <a:ext cx="14425" cy="20700"/>
            </a:xfrm>
            <a:custGeom>
              <a:rect l="l" t="t" r="r" b="b"/>
              <a:pathLst>
                <a:path w="577" h="826" extrusionOk="0">
                  <a:moveTo>
                    <a:pt x="251" y="0"/>
                  </a:moveTo>
                  <a:lnTo>
                    <a:pt x="0" y="126"/>
                  </a:lnTo>
                  <a:cubicBezTo>
                    <a:pt x="125" y="351"/>
                    <a:pt x="251" y="602"/>
                    <a:pt x="326" y="828"/>
                  </a:cubicBezTo>
                  <a:lnTo>
                    <a:pt x="577" y="727"/>
                  </a:lnTo>
                  <a:cubicBezTo>
                    <a:pt x="476" y="477"/>
                    <a:pt x="376" y="226"/>
                    <a:pt x="25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25" name="Google Shape;3225;p40"/>
            <p:cNvSpPr/>
            <p:nvPr/>
          </p:nvSpPr>
          <p:spPr>
            <a:xfrm>
              <a:off x="5926225" y="1025075"/>
              <a:ext cx="21325" cy="14450"/>
            </a:xfrm>
            <a:custGeom>
              <a:rect l="l" t="t" r="r" b="b"/>
              <a:pathLst>
                <a:path w="853" h="578" extrusionOk="0">
                  <a:moveTo>
                    <a:pt x="101" y="1"/>
                  </a:moveTo>
                  <a:lnTo>
                    <a:pt x="1" y="251"/>
                  </a:lnTo>
                  <a:cubicBezTo>
                    <a:pt x="251" y="352"/>
                    <a:pt x="477" y="452"/>
                    <a:pt x="727" y="577"/>
                  </a:cubicBezTo>
                  <a:lnTo>
                    <a:pt x="853" y="352"/>
                  </a:lnTo>
                  <a:cubicBezTo>
                    <a:pt x="602" y="226"/>
                    <a:pt x="351" y="101"/>
                    <a:pt x="10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26" name="Google Shape;3226;p40"/>
            <p:cNvSpPr/>
            <p:nvPr/>
          </p:nvSpPr>
          <p:spPr>
            <a:xfrm>
              <a:off x="5924350" y="1348400"/>
              <a:ext cx="11300" cy="21325"/>
            </a:xfrm>
            <a:custGeom>
              <a:rect l="l" t="t" r="r" b="b"/>
              <a:pathLst>
                <a:path w="452" h="853" extrusionOk="0">
                  <a:moveTo>
                    <a:pt x="201" y="0"/>
                  </a:moveTo>
                  <a:cubicBezTo>
                    <a:pt x="151" y="251"/>
                    <a:pt x="76" y="502"/>
                    <a:pt x="0" y="752"/>
                  </a:cubicBezTo>
                  <a:lnTo>
                    <a:pt x="251" y="852"/>
                  </a:lnTo>
                  <a:cubicBezTo>
                    <a:pt x="326" y="577"/>
                    <a:pt x="401" y="326"/>
                    <a:pt x="452" y="50"/>
                  </a:cubicBezTo>
                  <a:lnTo>
                    <a:pt x="201" y="0"/>
                  </a:ln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27" name="Google Shape;3227;p40"/>
            <p:cNvSpPr/>
            <p:nvPr/>
          </p:nvSpPr>
          <p:spPr>
            <a:xfrm>
              <a:off x="4906175" y="674775"/>
              <a:ext cx="1000025" cy="1267000"/>
            </a:xfrm>
            <a:custGeom>
              <a:rect l="l" t="t" r="r" b="b"/>
              <a:pathLst>
                <a:path w="40001" h="50680" extrusionOk="0">
                  <a:moveTo>
                    <a:pt x="21417" y="0"/>
                  </a:moveTo>
                  <a:cubicBezTo>
                    <a:pt x="17631" y="0"/>
                    <a:pt x="13843" y="950"/>
                    <a:pt x="10426" y="2860"/>
                  </a:cubicBezTo>
                  <a:lnTo>
                    <a:pt x="9499" y="3386"/>
                  </a:lnTo>
                  <a:cubicBezTo>
                    <a:pt x="5364" y="5692"/>
                    <a:pt x="2682" y="9903"/>
                    <a:pt x="2356" y="14614"/>
                  </a:cubicBezTo>
                  <a:lnTo>
                    <a:pt x="176" y="46118"/>
                  </a:lnTo>
                  <a:cubicBezTo>
                    <a:pt x="0" y="48449"/>
                    <a:pt x="1830" y="50429"/>
                    <a:pt x="4186" y="50454"/>
                  </a:cubicBezTo>
                  <a:lnTo>
                    <a:pt x="35940" y="50680"/>
                  </a:lnTo>
                  <a:cubicBezTo>
                    <a:pt x="38171" y="50680"/>
                    <a:pt x="40001" y="48875"/>
                    <a:pt x="40001" y="46620"/>
                  </a:cubicBezTo>
                  <a:lnTo>
                    <a:pt x="40001" y="15316"/>
                  </a:lnTo>
                  <a:cubicBezTo>
                    <a:pt x="40001" y="10529"/>
                    <a:pt x="37569" y="6093"/>
                    <a:pt x="33534" y="3512"/>
                  </a:cubicBezTo>
                  <a:cubicBezTo>
                    <a:pt x="29839" y="1175"/>
                    <a:pt x="25629" y="0"/>
                    <a:pt x="2141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228" name="Google Shape;3228;p40"/>
          <p:cNvSpPr/>
          <p:nvPr/>
        </p:nvSpPr>
        <p:spPr>
          <a:xfrm>
            <a:off x="5510437" y="1715861"/>
            <a:ext cx="379603" cy="355531"/>
          </a:xfrm>
          <a:custGeom>
            <a:rect l="l" t="t" r="r" b="b"/>
            <a:pathLst>
              <a:path w="8973" h="8404" extrusionOk="0">
                <a:moveTo>
                  <a:pt x="6552" y="1"/>
                </a:moveTo>
                <a:cubicBezTo>
                  <a:pt x="5656" y="1"/>
                  <a:pt x="4833" y="708"/>
                  <a:pt x="4462" y="1543"/>
                </a:cubicBezTo>
                <a:cubicBezTo>
                  <a:pt x="4061" y="2446"/>
                  <a:pt x="4061" y="3473"/>
                  <a:pt x="4086" y="4476"/>
                </a:cubicBezTo>
                <a:cubicBezTo>
                  <a:pt x="3960" y="3498"/>
                  <a:pt x="3810" y="2496"/>
                  <a:pt x="3183" y="1744"/>
                </a:cubicBezTo>
                <a:cubicBezTo>
                  <a:pt x="2814" y="1282"/>
                  <a:pt x="2200" y="991"/>
                  <a:pt x="1624" y="991"/>
                </a:cubicBezTo>
                <a:cubicBezTo>
                  <a:pt x="1261" y="991"/>
                  <a:pt x="913" y="1106"/>
                  <a:pt x="652" y="1368"/>
                </a:cubicBezTo>
                <a:cubicBezTo>
                  <a:pt x="0" y="2020"/>
                  <a:pt x="226" y="3122"/>
                  <a:pt x="602" y="3949"/>
                </a:cubicBezTo>
                <a:cubicBezTo>
                  <a:pt x="1345" y="5580"/>
                  <a:pt x="3534" y="8403"/>
                  <a:pt x="5631" y="8403"/>
                </a:cubicBezTo>
                <a:cubicBezTo>
                  <a:pt x="5726" y="8403"/>
                  <a:pt x="5821" y="8397"/>
                  <a:pt x="5915" y="8386"/>
                </a:cubicBezTo>
                <a:cubicBezTo>
                  <a:pt x="8121" y="8110"/>
                  <a:pt x="8973" y="4526"/>
                  <a:pt x="8772" y="2746"/>
                </a:cubicBezTo>
                <a:cubicBezTo>
                  <a:pt x="8672" y="1518"/>
                  <a:pt x="7970" y="190"/>
                  <a:pt x="6767" y="15"/>
                </a:cubicBezTo>
                <a:cubicBezTo>
                  <a:pt x="6695" y="5"/>
                  <a:pt x="6624" y="1"/>
                  <a:pt x="6552" y="1"/>
                </a:cubicBezTo>
                <a:close/>
              </a:path>
            </a:pathLst>
          </a:custGeom>
          <a:solidFill>
            <a:srgbClr val="FFCB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29" name="Google Shape;3229;p40"/>
          <p:cNvSpPr/>
          <p:nvPr/>
        </p:nvSpPr>
        <p:spPr>
          <a:xfrm>
            <a:off x="3271400" y="1904219"/>
            <a:ext cx="324479" cy="326806"/>
          </a:xfrm>
          <a:custGeom>
            <a:rect l="l" t="t" r="r" b="b"/>
            <a:pathLst>
              <a:path w="7670" h="7725" extrusionOk="0">
                <a:moveTo>
                  <a:pt x="1644" y="1"/>
                </a:moveTo>
                <a:cubicBezTo>
                  <a:pt x="1469" y="1"/>
                  <a:pt x="1294" y="40"/>
                  <a:pt x="1128" y="125"/>
                </a:cubicBezTo>
                <a:cubicBezTo>
                  <a:pt x="602" y="401"/>
                  <a:pt x="376" y="1053"/>
                  <a:pt x="276" y="1654"/>
                </a:cubicBezTo>
                <a:cubicBezTo>
                  <a:pt x="0" y="3459"/>
                  <a:pt x="602" y="6241"/>
                  <a:pt x="2231" y="7368"/>
                </a:cubicBezTo>
                <a:cubicBezTo>
                  <a:pt x="2607" y="7618"/>
                  <a:pt x="2979" y="7725"/>
                  <a:pt x="3340" y="7725"/>
                </a:cubicBezTo>
                <a:cubicBezTo>
                  <a:pt x="4831" y="7725"/>
                  <a:pt x="6146" y="5897"/>
                  <a:pt x="6892" y="4687"/>
                </a:cubicBezTo>
                <a:cubicBezTo>
                  <a:pt x="7243" y="4085"/>
                  <a:pt x="7569" y="3434"/>
                  <a:pt x="7619" y="2732"/>
                </a:cubicBezTo>
                <a:cubicBezTo>
                  <a:pt x="7669" y="2030"/>
                  <a:pt x="7394" y="1253"/>
                  <a:pt x="6792" y="877"/>
                </a:cubicBezTo>
                <a:cubicBezTo>
                  <a:pt x="6528" y="715"/>
                  <a:pt x="6229" y="643"/>
                  <a:pt x="5924" y="643"/>
                </a:cubicBezTo>
                <a:cubicBezTo>
                  <a:pt x="5332" y="643"/>
                  <a:pt x="4716" y="915"/>
                  <a:pt x="4286" y="1328"/>
                </a:cubicBezTo>
                <a:cubicBezTo>
                  <a:pt x="3634" y="1980"/>
                  <a:pt x="3308" y="2882"/>
                  <a:pt x="3008" y="3759"/>
                </a:cubicBezTo>
                <a:cubicBezTo>
                  <a:pt x="3233" y="2907"/>
                  <a:pt x="3434" y="2005"/>
                  <a:pt x="3158" y="1178"/>
                </a:cubicBezTo>
                <a:cubicBezTo>
                  <a:pt x="2941" y="527"/>
                  <a:pt x="2290" y="1"/>
                  <a:pt x="1644" y="1"/>
                </a:cubicBezTo>
                <a:close/>
              </a:path>
            </a:pathLst>
          </a:custGeom>
          <a:solidFill>
            <a:srgbClr val="FFCB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30" name="Google Shape;3230;p40"/>
          <p:cNvSpPr/>
          <p:nvPr/>
        </p:nvSpPr>
        <p:spPr>
          <a:xfrm>
            <a:off x="5281981" y="4017493"/>
            <a:ext cx="240715" cy="228870"/>
          </a:xfrm>
          <a:custGeom>
            <a:rect l="l" t="t" r="r" b="b"/>
            <a:pathLst>
              <a:path w="5690" h="5410" extrusionOk="0">
                <a:moveTo>
                  <a:pt x="1710" y="0"/>
                </a:moveTo>
                <a:cubicBezTo>
                  <a:pt x="1499" y="0"/>
                  <a:pt x="1310" y="168"/>
                  <a:pt x="1329" y="391"/>
                </a:cubicBezTo>
                <a:lnTo>
                  <a:pt x="1379" y="1644"/>
                </a:lnTo>
                <a:cubicBezTo>
                  <a:pt x="1404" y="1770"/>
                  <a:pt x="1329" y="1895"/>
                  <a:pt x="1228" y="1970"/>
                </a:cubicBezTo>
                <a:lnTo>
                  <a:pt x="251" y="2747"/>
                </a:lnTo>
                <a:cubicBezTo>
                  <a:pt x="0" y="2923"/>
                  <a:pt x="76" y="3324"/>
                  <a:pt x="376" y="3399"/>
                </a:cubicBezTo>
                <a:lnTo>
                  <a:pt x="1579" y="3725"/>
                </a:lnTo>
                <a:cubicBezTo>
                  <a:pt x="1705" y="3775"/>
                  <a:pt x="1805" y="3850"/>
                  <a:pt x="1855" y="3975"/>
                </a:cubicBezTo>
                <a:lnTo>
                  <a:pt x="2281" y="5153"/>
                </a:lnTo>
                <a:cubicBezTo>
                  <a:pt x="2337" y="5320"/>
                  <a:pt x="2484" y="5410"/>
                  <a:pt x="2635" y="5410"/>
                </a:cubicBezTo>
                <a:cubicBezTo>
                  <a:pt x="2756" y="5410"/>
                  <a:pt x="2880" y="5351"/>
                  <a:pt x="2958" y="5228"/>
                </a:cubicBezTo>
                <a:lnTo>
                  <a:pt x="3634" y="4176"/>
                </a:lnTo>
                <a:cubicBezTo>
                  <a:pt x="3710" y="4076"/>
                  <a:pt x="3810" y="4025"/>
                  <a:pt x="3935" y="4000"/>
                </a:cubicBezTo>
                <a:lnTo>
                  <a:pt x="5188" y="3975"/>
                </a:lnTo>
                <a:cubicBezTo>
                  <a:pt x="5514" y="3975"/>
                  <a:pt x="5690" y="3599"/>
                  <a:pt x="5489" y="3349"/>
                </a:cubicBezTo>
                <a:lnTo>
                  <a:pt x="4687" y="2371"/>
                </a:lnTo>
                <a:cubicBezTo>
                  <a:pt x="4612" y="2271"/>
                  <a:pt x="4587" y="2146"/>
                  <a:pt x="4637" y="2020"/>
                </a:cubicBezTo>
                <a:lnTo>
                  <a:pt x="4988" y="817"/>
                </a:lnTo>
                <a:cubicBezTo>
                  <a:pt x="5050" y="568"/>
                  <a:pt x="4854" y="335"/>
                  <a:pt x="4627" y="335"/>
                </a:cubicBezTo>
                <a:cubicBezTo>
                  <a:pt x="4581" y="335"/>
                  <a:pt x="4533" y="345"/>
                  <a:pt x="4487" y="366"/>
                </a:cubicBezTo>
                <a:lnTo>
                  <a:pt x="3309" y="817"/>
                </a:lnTo>
                <a:cubicBezTo>
                  <a:pt x="3264" y="835"/>
                  <a:pt x="3220" y="843"/>
                  <a:pt x="3177" y="843"/>
                </a:cubicBezTo>
                <a:cubicBezTo>
                  <a:pt x="3098" y="843"/>
                  <a:pt x="3023" y="816"/>
                  <a:pt x="2958" y="767"/>
                </a:cubicBezTo>
                <a:lnTo>
                  <a:pt x="1930" y="65"/>
                </a:lnTo>
                <a:cubicBezTo>
                  <a:pt x="1859" y="20"/>
                  <a:pt x="1783" y="0"/>
                  <a:pt x="1710" y="0"/>
                </a:cubicBezTo>
                <a:close/>
              </a:path>
            </a:pathLst>
          </a:custGeom>
          <a:solidFill>
            <a:srgbClr val="FFCB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31" name="Google Shape;3231;p40"/>
          <p:cNvSpPr/>
          <p:nvPr/>
        </p:nvSpPr>
        <p:spPr>
          <a:xfrm>
            <a:off x="7658611" y="1657371"/>
            <a:ext cx="240758" cy="228278"/>
          </a:xfrm>
          <a:custGeom>
            <a:rect l="l" t="t" r="r" b="b"/>
            <a:pathLst>
              <a:path w="5691" h="5396" extrusionOk="0">
                <a:moveTo>
                  <a:pt x="1641" y="0"/>
                </a:moveTo>
                <a:cubicBezTo>
                  <a:pt x="1435" y="0"/>
                  <a:pt x="1254" y="173"/>
                  <a:pt x="1254" y="416"/>
                </a:cubicBezTo>
                <a:lnTo>
                  <a:pt x="1354" y="1669"/>
                </a:lnTo>
                <a:cubicBezTo>
                  <a:pt x="1354" y="1794"/>
                  <a:pt x="1304" y="1895"/>
                  <a:pt x="1204" y="1995"/>
                </a:cubicBezTo>
                <a:lnTo>
                  <a:pt x="226" y="2772"/>
                </a:lnTo>
                <a:cubicBezTo>
                  <a:pt x="1" y="2972"/>
                  <a:pt x="76" y="3373"/>
                  <a:pt x="377" y="3449"/>
                </a:cubicBezTo>
                <a:lnTo>
                  <a:pt x="1605" y="3749"/>
                </a:lnTo>
                <a:cubicBezTo>
                  <a:pt x="1730" y="3774"/>
                  <a:pt x="1830" y="3850"/>
                  <a:pt x="1856" y="3975"/>
                </a:cubicBezTo>
                <a:lnTo>
                  <a:pt x="2307" y="5153"/>
                </a:lnTo>
                <a:cubicBezTo>
                  <a:pt x="2373" y="5313"/>
                  <a:pt x="2518" y="5395"/>
                  <a:pt x="2662" y="5395"/>
                </a:cubicBezTo>
                <a:cubicBezTo>
                  <a:pt x="2788" y="5395"/>
                  <a:pt x="2913" y="5332"/>
                  <a:pt x="2983" y="5203"/>
                </a:cubicBezTo>
                <a:lnTo>
                  <a:pt x="3660" y="4150"/>
                </a:lnTo>
                <a:cubicBezTo>
                  <a:pt x="3710" y="4050"/>
                  <a:pt x="3836" y="3975"/>
                  <a:pt x="3961" y="3975"/>
                </a:cubicBezTo>
                <a:lnTo>
                  <a:pt x="5214" y="3900"/>
                </a:lnTo>
                <a:cubicBezTo>
                  <a:pt x="5540" y="3900"/>
                  <a:pt x="5690" y="3524"/>
                  <a:pt x="5490" y="3273"/>
                </a:cubicBezTo>
                <a:lnTo>
                  <a:pt x="4688" y="2321"/>
                </a:lnTo>
                <a:cubicBezTo>
                  <a:pt x="4587" y="2221"/>
                  <a:pt x="4562" y="2095"/>
                  <a:pt x="4612" y="1970"/>
                </a:cubicBezTo>
                <a:lnTo>
                  <a:pt x="4938" y="767"/>
                </a:lnTo>
                <a:cubicBezTo>
                  <a:pt x="5001" y="517"/>
                  <a:pt x="4804" y="285"/>
                  <a:pt x="4563" y="285"/>
                </a:cubicBezTo>
                <a:cubicBezTo>
                  <a:pt x="4514" y="285"/>
                  <a:pt x="4463" y="295"/>
                  <a:pt x="4412" y="316"/>
                </a:cubicBezTo>
                <a:lnTo>
                  <a:pt x="3259" y="792"/>
                </a:lnTo>
                <a:cubicBezTo>
                  <a:pt x="3215" y="810"/>
                  <a:pt x="3170" y="818"/>
                  <a:pt x="3127" y="818"/>
                </a:cubicBezTo>
                <a:cubicBezTo>
                  <a:pt x="3048" y="818"/>
                  <a:pt x="2973" y="790"/>
                  <a:pt x="2908" y="742"/>
                </a:cubicBezTo>
                <a:lnTo>
                  <a:pt x="1856" y="65"/>
                </a:lnTo>
                <a:cubicBezTo>
                  <a:pt x="1785" y="20"/>
                  <a:pt x="1712" y="0"/>
                  <a:pt x="1641" y="0"/>
                </a:cubicBezTo>
                <a:close/>
              </a:path>
            </a:pathLst>
          </a:custGeom>
          <a:solidFill>
            <a:srgbClr val="FFCB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32" name="Google Shape;3232;p40"/>
          <p:cNvSpPr/>
          <p:nvPr/>
        </p:nvSpPr>
        <p:spPr>
          <a:xfrm rot="-3075811">
            <a:off x="5174800" y="1713115"/>
            <a:ext cx="166516" cy="393615"/>
          </a:xfrm>
          <a:custGeom>
            <a:rect l="l" t="t" r="r" b="b"/>
            <a:pathLst>
              <a:path w="3936" h="9304" extrusionOk="0">
                <a:moveTo>
                  <a:pt x="3348" y="1"/>
                </a:moveTo>
                <a:cubicBezTo>
                  <a:pt x="3335" y="1"/>
                  <a:pt x="3322" y="2"/>
                  <a:pt x="3309" y="5"/>
                </a:cubicBezTo>
                <a:cubicBezTo>
                  <a:pt x="3184" y="5"/>
                  <a:pt x="3108" y="106"/>
                  <a:pt x="3108" y="231"/>
                </a:cubicBezTo>
                <a:cubicBezTo>
                  <a:pt x="3509" y="3364"/>
                  <a:pt x="2331" y="6722"/>
                  <a:pt x="76" y="8928"/>
                </a:cubicBezTo>
                <a:cubicBezTo>
                  <a:pt x="1" y="9003"/>
                  <a:pt x="1" y="9153"/>
                  <a:pt x="76" y="9229"/>
                </a:cubicBezTo>
                <a:cubicBezTo>
                  <a:pt x="126" y="9279"/>
                  <a:pt x="176" y="9304"/>
                  <a:pt x="226" y="9304"/>
                </a:cubicBezTo>
                <a:cubicBezTo>
                  <a:pt x="276" y="9304"/>
                  <a:pt x="326" y="9279"/>
                  <a:pt x="377" y="9229"/>
                </a:cubicBezTo>
                <a:cubicBezTo>
                  <a:pt x="2732" y="6923"/>
                  <a:pt x="3935" y="3439"/>
                  <a:pt x="3534" y="181"/>
                </a:cubicBezTo>
                <a:cubicBezTo>
                  <a:pt x="3513" y="72"/>
                  <a:pt x="3434" y="1"/>
                  <a:pt x="3348" y="1"/>
                </a:cubicBezTo>
                <a:close/>
              </a:path>
            </a:pathLst>
          </a:custGeom>
          <a:solidFill>
            <a:srgbClr val="FFCB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33" name="Google Shape;3233;p40"/>
          <p:cNvSpPr/>
          <p:nvPr/>
        </p:nvSpPr>
        <p:spPr>
          <a:xfrm>
            <a:off x="3238530" y="3618394"/>
            <a:ext cx="326595" cy="627975"/>
          </a:xfrm>
          <a:custGeom>
            <a:rect l="l" t="t" r="r" b="b"/>
            <a:pathLst>
              <a:path w="7718" h="14844" extrusionOk="0">
                <a:moveTo>
                  <a:pt x="1043" y="0"/>
                </a:moveTo>
                <a:cubicBezTo>
                  <a:pt x="946" y="0"/>
                  <a:pt x="869" y="53"/>
                  <a:pt x="827" y="157"/>
                </a:cubicBezTo>
                <a:cubicBezTo>
                  <a:pt x="0" y="2939"/>
                  <a:pt x="176" y="6047"/>
                  <a:pt x="1379" y="8703"/>
                </a:cubicBezTo>
                <a:cubicBezTo>
                  <a:pt x="2557" y="11360"/>
                  <a:pt x="4762" y="13591"/>
                  <a:pt x="7394" y="14819"/>
                </a:cubicBezTo>
                <a:cubicBezTo>
                  <a:pt x="7419" y="14844"/>
                  <a:pt x="7444" y="14844"/>
                  <a:pt x="7494" y="14844"/>
                </a:cubicBezTo>
                <a:cubicBezTo>
                  <a:pt x="7569" y="14844"/>
                  <a:pt x="7644" y="14794"/>
                  <a:pt x="7669" y="14718"/>
                </a:cubicBezTo>
                <a:cubicBezTo>
                  <a:pt x="7720" y="14618"/>
                  <a:pt x="7669" y="14493"/>
                  <a:pt x="7569" y="14443"/>
                </a:cubicBezTo>
                <a:cubicBezTo>
                  <a:pt x="5013" y="13265"/>
                  <a:pt x="2907" y="11109"/>
                  <a:pt x="1755" y="8553"/>
                </a:cubicBezTo>
                <a:cubicBezTo>
                  <a:pt x="602" y="5972"/>
                  <a:pt x="426" y="2964"/>
                  <a:pt x="1228" y="257"/>
                </a:cubicBezTo>
                <a:cubicBezTo>
                  <a:pt x="1278" y="157"/>
                  <a:pt x="1203" y="32"/>
                  <a:pt x="1103" y="7"/>
                </a:cubicBezTo>
                <a:cubicBezTo>
                  <a:pt x="1082" y="2"/>
                  <a:pt x="1062" y="0"/>
                  <a:pt x="1043" y="0"/>
                </a:cubicBezTo>
                <a:close/>
              </a:path>
            </a:pathLst>
          </a:custGeom>
          <a:solidFill>
            <a:srgbClr val="FFCB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34" name="Google Shape;3234;p40"/>
          <p:cNvSpPr/>
          <p:nvPr/>
        </p:nvSpPr>
        <p:spPr>
          <a:xfrm>
            <a:off x="779742" y="1696378"/>
            <a:ext cx="275702" cy="394494"/>
          </a:xfrm>
          <a:custGeom>
            <a:rect l="l" t="t" r="r" b="b"/>
            <a:pathLst>
              <a:path w="6517" h="9325" extrusionOk="0">
                <a:moveTo>
                  <a:pt x="6296" y="1"/>
                </a:moveTo>
                <a:cubicBezTo>
                  <a:pt x="6261" y="1"/>
                  <a:pt x="6225" y="9"/>
                  <a:pt x="6191" y="26"/>
                </a:cubicBezTo>
                <a:cubicBezTo>
                  <a:pt x="2783" y="1805"/>
                  <a:pt x="427" y="5264"/>
                  <a:pt x="1" y="9073"/>
                </a:cubicBezTo>
                <a:cubicBezTo>
                  <a:pt x="1" y="9199"/>
                  <a:pt x="76" y="9299"/>
                  <a:pt x="201" y="9324"/>
                </a:cubicBezTo>
                <a:lnTo>
                  <a:pt x="226" y="9324"/>
                </a:lnTo>
                <a:cubicBezTo>
                  <a:pt x="326" y="9324"/>
                  <a:pt x="402" y="9249"/>
                  <a:pt x="427" y="9124"/>
                </a:cubicBezTo>
                <a:cubicBezTo>
                  <a:pt x="828" y="5464"/>
                  <a:pt x="3108" y="2106"/>
                  <a:pt x="6392" y="377"/>
                </a:cubicBezTo>
                <a:cubicBezTo>
                  <a:pt x="6492" y="327"/>
                  <a:pt x="6517" y="201"/>
                  <a:pt x="6467" y="101"/>
                </a:cubicBezTo>
                <a:cubicBezTo>
                  <a:pt x="6433" y="34"/>
                  <a:pt x="6367" y="1"/>
                  <a:pt x="6296" y="1"/>
                </a:cubicBezTo>
                <a:close/>
              </a:path>
            </a:pathLst>
          </a:custGeom>
          <a:solidFill>
            <a:srgbClr val="FFCB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35" name="Google Shape;3235;p40"/>
          <p:cNvSpPr/>
          <p:nvPr/>
        </p:nvSpPr>
        <p:spPr>
          <a:xfrm>
            <a:off x="7804602" y="1976039"/>
            <a:ext cx="196168" cy="476354"/>
          </a:xfrm>
          <a:custGeom>
            <a:rect l="l" t="t" r="r" b="b"/>
            <a:pathLst>
              <a:path w="4637" h="11260" extrusionOk="0">
                <a:moveTo>
                  <a:pt x="226" y="0"/>
                </a:moveTo>
                <a:cubicBezTo>
                  <a:pt x="169" y="0"/>
                  <a:pt x="113" y="19"/>
                  <a:pt x="75" y="56"/>
                </a:cubicBezTo>
                <a:cubicBezTo>
                  <a:pt x="0" y="132"/>
                  <a:pt x="0" y="282"/>
                  <a:pt x="75" y="357"/>
                </a:cubicBezTo>
                <a:cubicBezTo>
                  <a:pt x="2782" y="3139"/>
                  <a:pt x="4211" y="7149"/>
                  <a:pt x="3885" y="11034"/>
                </a:cubicBezTo>
                <a:cubicBezTo>
                  <a:pt x="3885" y="11134"/>
                  <a:pt x="3960" y="11259"/>
                  <a:pt x="4086" y="11259"/>
                </a:cubicBezTo>
                <a:cubicBezTo>
                  <a:pt x="4211" y="11259"/>
                  <a:pt x="4286" y="11184"/>
                  <a:pt x="4311" y="11059"/>
                </a:cubicBezTo>
                <a:cubicBezTo>
                  <a:pt x="4637" y="7049"/>
                  <a:pt x="3183" y="2939"/>
                  <a:pt x="376" y="56"/>
                </a:cubicBezTo>
                <a:cubicBezTo>
                  <a:pt x="339" y="19"/>
                  <a:pt x="282" y="0"/>
                  <a:pt x="226" y="0"/>
                </a:cubicBezTo>
                <a:close/>
              </a:path>
            </a:pathLst>
          </a:custGeom>
          <a:solidFill>
            <a:srgbClr val="FFCB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36" name="Google Shape;3236;p40"/>
          <p:cNvSpPr txBox="1"/>
          <p:nvPr/>
        </p:nvSpPr>
        <p:spPr>
          <a:xfrm>
            <a:off x="1322775" y="2127900"/>
            <a:ext cx="13524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Mars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Venus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Earth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Jupiter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Saturn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Mercury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37" name="Google Shape;3237;p40"/>
          <p:cNvSpPr txBox="1"/>
          <p:nvPr/>
        </p:nvSpPr>
        <p:spPr>
          <a:xfrm>
            <a:off x="3761175" y="2127900"/>
            <a:ext cx="13524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Moon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Calisto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Eris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Kuiper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Haumea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Uranus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38" name="Google Shape;3238;p40"/>
          <p:cNvSpPr txBox="1"/>
          <p:nvPr/>
        </p:nvSpPr>
        <p:spPr>
          <a:xfrm>
            <a:off x="6199575" y="2127900"/>
            <a:ext cx="13524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Asteroid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Comet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Crater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Eclipse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Galaxy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Orbit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3242"/>
        <p:cNvGrpSpPr/>
        <p:nvPr/>
      </p:nvGrpSpPr>
      <p:grpSpPr>
        <a:xfrm>
          <a:off x="0" y="0"/>
          <a:ext cx="0" cy="0"/>
        </a:xfrm>
      </p:grpSpPr>
      <p:sp>
        <p:nvSpPr>
          <p:cNvPr id="3243" name="Google Shape;3243;p41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44" name="Google Shape;3244;p41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45" name="Google Shape;3245;p41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46" name="Google Shape;3246;p41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47" name="Google Shape;3247;p41">
            <a:hlinkClick r:id="rId4" action="ppaction://hlinksldjump?num=11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48" name="Google Shape;3248;p41">
            <a:hlinkClick r:id="rId4" action="ppaction://hlinksldjump?num=11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49" name="Google Shape;3249;p41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50" name="Google Shape;3250;p41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51" name="Google Shape;3251;p41">
            <a:hlinkClick r:id="rId4" action="ppaction://hlinksldjump?num=11"/>
          </p:cNvPr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52" name="Google Shape;3252;p41">
            <a:hlinkClick r:id="rId4" action="ppaction://hlinksldjump?num=11"/>
          </p:cNvPr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53" name="Google Shape;3253;p41"/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54" name="Google Shape;3254;p41"/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55" name="Google Shape;3255;p41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56" name="Google Shape;3256;p41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57" name="Google Shape;3257;p41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58" name="Google Shape;3258;p41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59" name="Google Shape;3259;p41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60" name="Google Shape;3260;p41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61" name="Google Shape;3261;p41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62" name="Google Shape;3262;p41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63" name="Google Shape;3263;p41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64" name="Google Shape;3264;p41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65" name="Google Shape;3265;p41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66" name="Google Shape;3266;p41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67" name="Google Shape;3267;p41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68" name="Google Shape;3268;p41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269" name="Google Shape;3269;p41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3270" name="Google Shape;3270;p41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271" name="Google Shape;3271;p41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272" name="Google Shape;3272;p41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273" name="Google Shape;3273;p41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274" name="Google Shape;3274;p41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275" name="Google Shape;3275;p41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276" name="Google Shape;3276;p41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277" name="Google Shape;3277;p41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278" name="Google Shape;3278;p41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279" name="Google Shape;3279;p41">
              <a:hlinkClick r:id="rId4" action="ppaction://hlinksldjump?num=11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280" name="Google Shape;3280;p41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81" name="Google Shape;3281;p41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282" name="Google Shape;3282;p41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3283" name="Google Shape;3283;p41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284" name="Google Shape;3284;p41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285" name="Google Shape;3285;p41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286" name="Google Shape;3286;p41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87" name="Google Shape;3287;p41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288" name="Google Shape;3288;p41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3289" name="Google Shape;3289;p41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290" name="Google Shape;3290;p41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291" name="Google Shape;3291;p41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92" name="Google Shape;3292;p41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293" name="Google Shape;3293;p41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3294" name="Google Shape;3294;p41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295" name="Google Shape;3295;p41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296" name="Google Shape;3296;p41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297" name="Google Shape;3297;p41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298" name="Google Shape;3298;p41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3299" name="Google Shape;3299;p41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00" name="Google Shape;3300;p41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01" name="Google Shape;3301;p41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02" name="Google Shape;3302;p41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03" name="Google Shape;3303;p41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04" name="Google Shape;3304;p41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05" name="Google Shape;3305;p41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306" name="Google Shape;3306;p41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307" name="Google Shape;3307;p41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308" name="Google Shape;3308;p41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3309" name="Google Shape;3309;p41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3310" name="Google Shape;3310;p41"/>
          <p:cNvGraphicFramePr>
            <a:graphicFrameLocks noGrp="1"/>
          </p:cNvGraphicFramePr>
          <p:nvPr/>
        </p:nvGraphicFramePr>
        <p:xfrm>
          <a:off x="594700" y="1646746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1067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43450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311" name="Google Shape;3311;p41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April 2021</a:t>
            </a:r>
            <a:endParaRPr/>
          </a:p>
        </p:txBody>
      </p:sp>
      <p:grpSp>
        <p:nvGrpSpPr>
          <p:cNvPr id="3312" name="Google Shape;3312;p41"/>
          <p:cNvGrpSpPr/>
          <p:nvPr/>
        </p:nvGrpSpPr>
        <p:grpSpPr>
          <a:xfrm>
            <a:off x="2066536" y="3194888"/>
            <a:ext cx="265153" cy="265194"/>
            <a:chOff x="5053900" y="238200"/>
            <a:chExt cx="483150" cy="483050"/>
          </a:xfrm>
        </p:grpSpPr>
        <p:sp>
          <p:nvSpPr>
            <p:cNvPr id="3313" name="Google Shape;3313;p41"/>
            <p:cNvSpPr/>
            <p:nvPr/>
          </p:nvSpPr>
          <p:spPr>
            <a:xfrm>
              <a:off x="5053900" y="238200"/>
              <a:ext cx="483150" cy="483050"/>
            </a:xfrm>
            <a:custGeom>
              <a:rect l="l" t="t" r="r" b="b"/>
              <a:pathLst>
                <a:path w="19326" h="19322" extrusionOk="0">
                  <a:moveTo>
                    <a:pt x="11363" y="1929"/>
                  </a:moveTo>
                  <a:lnTo>
                    <a:pt x="12825" y="3394"/>
                  </a:lnTo>
                  <a:lnTo>
                    <a:pt x="11363" y="3394"/>
                  </a:lnTo>
                  <a:lnTo>
                    <a:pt x="11363" y="1929"/>
                  </a:lnTo>
                  <a:close/>
                  <a:moveTo>
                    <a:pt x="4569" y="4526"/>
                  </a:moveTo>
                  <a:lnTo>
                    <a:pt x="4569" y="5698"/>
                  </a:lnTo>
                  <a:lnTo>
                    <a:pt x="3437" y="5698"/>
                  </a:lnTo>
                  <a:lnTo>
                    <a:pt x="3437" y="4958"/>
                  </a:lnTo>
                  <a:cubicBezTo>
                    <a:pt x="3437" y="4719"/>
                    <a:pt x="3627" y="4526"/>
                    <a:pt x="3866" y="4526"/>
                  </a:cubicBezTo>
                  <a:close/>
                  <a:moveTo>
                    <a:pt x="15461" y="4526"/>
                  </a:moveTo>
                  <a:cubicBezTo>
                    <a:pt x="15699" y="4526"/>
                    <a:pt x="15889" y="4719"/>
                    <a:pt x="15892" y="4958"/>
                  </a:cubicBezTo>
                  <a:lnTo>
                    <a:pt x="15892" y="5698"/>
                  </a:lnTo>
                  <a:lnTo>
                    <a:pt x="14760" y="5698"/>
                  </a:lnTo>
                  <a:lnTo>
                    <a:pt x="14760" y="4526"/>
                  </a:lnTo>
                  <a:close/>
                  <a:moveTo>
                    <a:pt x="10231" y="1129"/>
                  </a:moveTo>
                  <a:lnTo>
                    <a:pt x="10231" y="3962"/>
                  </a:lnTo>
                  <a:cubicBezTo>
                    <a:pt x="10231" y="4273"/>
                    <a:pt x="10481" y="4526"/>
                    <a:pt x="10795" y="4526"/>
                  </a:cubicBezTo>
                  <a:lnTo>
                    <a:pt x="13628" y="4526"/>
                  </a:lnTo>
                  <a:lnTo>
                    <a:pt x="13628" y="6830"/>
                  </a:lnTo>
                  <a:lnTo>
                    <a:pt x="5702" y="6830"/>
                  </a:lnTo>
                  <a:lnTo>
                    <a:pt x="5702" y="1129"/>
                  </a:lnTo>
                  <a:close/>
                  <a:moveTo>
                    <a:pt x="17628" y="6830"/>
                  </a:moveTo>
                  <a:cubicBezTo>
                    <a:pt x="17939" y="6830"/>
                    <a:pt x="18193" y="7081"/>
                    <a:pt x="18193" y="7395"/>
                  </a:cubicBezTo>
                  <a:lnTo>
                    <a:pt x="18193" y="14188"/>
                  </a:lnTo>
                  <a:cubicBezTo>
                    <a:pt x="18193" y="14502"/>
                    <a:pt x="17939" y="14756"/>
                    <a:pt x="17628" y="14756"/>
                  </a:cubicBezTo>
                  <a:lnTo>
                    <a:pt x="14760" y="14756"/>
                  </a:lnTo>
                  <a:lnTo>
                    <a:pt x="14760" y="12491"/>
                  </a:lnTo>
                  <a:lnTo>
                    <a:pt x="15325" y="12491"/>
                  </a:lnTo>
                  <a:cubicBezTo>
                    <a:pt x="15639" y="12491"/>
                    <a:pt x="15889" y="12238"/>
                    <a:pt x="15889" y="11924"/>
                  </a:cubicBezTo>
                  <a:cubicBezTo>
                    <a:pt x="15889" y="11610"/>
                    <a:pt x="15639" y="11359"/>
                    <a:pt x="15325" y="11359"/>
                  </a:cubicBezTo>
                  <a:lnTo>
                    <a:pt x="4002" y="11359"/>
                  </a:lnTo>
                  <a:cubicBezTo>
                    <a:pt x="3688" y="11359"/>
                    <a:pt x="3437" y="11610"/>
                    <a:pt x="3437" y="11924"/>
                  </a:cubicBezTo>
                  <a:cubicBezTo>
                    <a:pt x="3437" y="12238"/>
                    <a:pt x="3688" y="12491"/>
                    <a:pt x="4002" y="12491"/>
                  </a:cubicBezTo>
                  <a:lnTo>
                    <a:pt x="4569" y="12491"/>
                  </a:lnTo>
                  <a:lnTo>
                    <a:pt x="4569" y="14756"/>
                  </a:lnTo>
                  <a:lnTo>
                    <a:pt x="1701" y="14756"/>
                  </a:lnTo>
                  <a:cubicBezTo>
                    <a:pt x="1387" y="14756"/>
                    <a:pt x="1133" y="14502"/>
                    <a:pt x="1133" y="14188"/>
                  </a:cubicBezTo>
                  <a:lnTo>
                    <a:pt x="1133" y="7395"/>
                  </a:lnTo>
                  <a:cubicBezTo>
                    <a:pt x="1133" y="7081"/>
                    <a:pt x="1387" y="6830"/>
                    <a:pt x="1701" y="6830"/>
                  </a:cubicBezTo>
                  <a:lnTo>
                    <a:pt x="4569" y="6830"/>
                  </a:lnTo>
                  <a:lnTo>
                    <a:pt x="4569" y="7395"/>
                  </a:lnTo>
                  <a:cubicBezTo>
                    <a:pt x="4569" y="7709"/>
                    <a:pt x="4820" y="7962"/>
                    <a:pt x="5134" y="7962"/>
                  </a:cubicBezTo>
                  <a:lnTo>
                    <a:pt x="14192" y="7962"/>
                  </a:lnTo>
                  <a:cubicBezTo>
                    <a:pt x="14506" y="7962"/>
                    <a:pt x="14760" y="7709"/>
                    <a:pt x="14760" y="7395"/>
                  </a:cubicBezTo>
                  <a:lnTo>
                    <a:pt x="14760" y="6830"/>
                  </a:lnTo>
                  <a:close/>
                  <a:moveTo>
                    <a:pt x="13628" y="12491"/>
                  </a:moveTo>
                  <a:lnTo>
                    <a:pt x="13628" y="18189"/>
                  </a:lnTo>
                  <a:lnTo>
                    <a:pt x="5702" y="18189"/>
                  </a:lnTo>
                  <a:lnTo>
                    <a:pt x="5702" y="12491"/>
                  </a:lnTo>
                  <a:close/>
                  <a:moveTo>
                    <a:pt x="5134" y="0"/>
                  </a:moveTo>
                  <a:cubicBezTo>
                    <a:pt x="4820" y="0"/>
                    <a:pt x="4569" y="254"/>
                    <a:pt x="4569" y="568"/>
                  </a:cubicBezTo>
                  <a:lnTo>
                    <a:pt x="4569" y="3394"/>
                  </a:lnTo>
                  <a:lnTo>
                    <a:pt x="3866" y="3394"/>
                  </a:lnTo>
                  <a:cubicBezTo>
                    <a:pt x="3002" y="3394"/>
                    <a:pt x="2305" y="4094"/>
                    <a:pt x="2305" y="4958"/>
                  </a:cubicBezTo>
                  <a:lnTo>
                    <a:pt x="2305" y="5698"/>
                  </a:lnTo>
                  <a:lnTo>
                    <a:pt x="1701" y="5698"/>
                  </a:lnTo>
                  <a:cubicBezTo>
                    <a:pt x="762" y="5698"/>
                    <a:pt x="1" y="6456"/>
                    <a:pt x="1" y="7395"/>
                  </a:cubicBezTo>
                  <a:lnTo>
                    <a:pt x="1" y="14188"/>
                  </a:lnTo>
                  <a:cubicBezTo>
                    <a:pt x="1" y="15127"/>
                    <a:pt x="762" y="15885"/>
                    <a:pt x="1701" y="15888"/>
                  </a:cubicBezTo>
                  <a:lnTo>
                    <a:pt x="4569" y="15888"/>
                  </a:lnTo>
                  <a:lnTo>
                    <a:pt x="4569" y="18757"/>
                  </a:lnTo>
                  <a:cubicBezTo>
                    <a:pt x="4569" y="19068"/>
                    <a:pt x="4820" y="19321"/>
                    <a:pt x="5134" y="19321"/>
                  </a:cubicBezTo>
                  <a:lnTo>
                    <a:pt x="14192" y="19321"/>
                  </a:lnTo>
                  <a:cubicBezTo>
                    <a:pt x="14506" y="19321"/>
                    <a:pt x="14760" y="19068"/>
                    <a:pt x="14760" y="18757"/>
                  </a:cubicBezTo>
                  <a:lnTo>
                    <a:pt x="14760" y="15888"/>
                  </a:lnTo>
                  <a:lnTo>
                    <a:pt x="17628" y="15888"/>
                  </a:lnTo>
                  <a:cubicBezTo>
                    <a:pt x="18565" y="15885"/>
                    <a:pt x="19325" y="15127"/>
                    <a:pt x="19325" y="14188"/>
                  </a:cubicBezTo>
                  <a:lnTo>
                    <a:pt x="19325" y="7395"/>
                  </a:lnTo>
                  <a:cubicBezTo>
                    <a:pt x="19325" y="6456"/>
                    <a:pt x="18565" y="5698"/>
                    <a:pt x="17628" y="5698"/>
                  </a:cubicBezTo>
                  <a:lnTo>
                    <a:pt x="17025" y="5698"/>
                  </a:lnTo>
                  <a:lnTo>
                    <a:pt x="17025" y="4958"/>
                  </a:lnTo>
                  <a:cubicBezTo>
                    <a:pt x="17022" y="4094"/>
                    <a:pt x="16324" y="3394"/>
                    <a:pt x="15461" y="3394"/>
                  </a:cubicBezTo>
                  <a:lnTo>
                    <a:pt x="14428" y="3394"/>
                  </a:lnTo>
                  <a:lnTo>
                    <a:pt x="11197" y="163"/>
                  </a:lnTo>
                  <a:cubicBezTo>
                    <a:pt x="11185" y="151"/>
                    <a:pt x="11173" y="142"/>
                    <a:pt x="11158" y="130"/>
                  </a:cubicBezTo>
                  <a:lnTo>
                    <a:pt x="11146" y="121"/>
                  </a:lnTo>
                  <a:lnTo>
                    <a:pt x="11119" y="100"/>
                  </a:lnTo>
                  <a:lnTo>
                    <a:pt x="11103" y="91"/>
                  </a:lnTo>
                  <a:cubicBezTo>
                    <a:pt x="11094" y="85"/>
                    <a:pt x="11085" y="79"/>
                    <a:pt x="11073" y="72"/>
                  </a:cubicBezTo>
                  <a:lnTo>
                    <a:pt x="11061" y="63"/>
                  </a:lnTo>
                  <a:cubicBezTo>
                    <a:pt x="11049" y="57"/>
                    <a:pt x="11034" y="51"/>
                    <a:pt x="11019" y="45"/>
                  </a:cubicBezTo>
                  <a:lnTo>
                    <a:pt x="11001" y="36"/>
                  </a:lnTo>
                  <a:cubicBezTo>
                    <a:pt x="10992" y="33"/>
                    <a:pt x="10983" y="30"/>
                    <a:pt x="10974" y="27"/>
                  </a:cubicBezTo>
                  <a:lnTo>
                    <a:pt x="10952" y="21"/>
                  </a:lnTo>
                  <a:cubicBezTo>
                    <a:pt x="10943" y="18"/>
                    <a:pt x="10931" y="15"/>
                    <a:pt x="10919" y="12"/>
                  </a:cubicBezTo>
                  <a:lnTo>
                    <a:pt x="10907" y="9"/>
                  </a:lnTo>
                  <a:cubicBezTo>
                    <a:pt x="10889" y="6"/>
                    <a:pt x="10874" y="3"/>
                    <a:pt x="108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14" name="Google Shape;3314;p41"/>
            <p:cNvSpPr/>
            <p:nvPr/>
          </p:nvSpPr>
          <p:spPr>
            <a:xfrm>
              <a:off x="5422900" y="465550"/>
              <a:ext cx="56550" cy="28325"/>
            </a:xfrm>
            <a:custGeom>
              <a:rect l="l" t="t" r="r" b="b"/>
              <a:pathLst>
                <a:path w="2262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1697" y="1133"/>
                  </a:lnTo>
                  <a:cubicBezTo>
                    <a:pt x="2011" y="1133"/>
                    <a:pt x="2262" y="879"/>
                    <a:pt x="2262" y="565"/>
                  </a:cubicBezTo>
                  <a:cubicBezTo>
                    <a:pt x="2262" y="251"/>
                    <a:pt x="2011" y="1"/>
                    <a:pt x="1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15" name="Google Shape;3315;p41"/>
            <p:cNvSpPr/>
            <p:nvPr/>
          </p:nvSpPr>
          <p:spPr>
            <a:xfrm>
              <a:off x="5224725" y="578775"/>
              <a:ext cx="141500" cy="28350"/>
            </a:xfrm>
            <a:custGeom>
              <a:rect l="l" t="t" r="r" b="b"/>
              <a:pathLst>
                <a:path w="5660" h="1134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5095" y="1133"/>
                  </a:lnTo>
                  <a:cubicBezTo>
                    <a:pt x="5409" y="1133"/>
                    <a:pt x="5659" y="879"/>
                    <a:pt x="5659" y="565"/>
                  </a:cubicBezTo>
                  <a:cubicBezTo>
                    <a:pt x="5659" y="251"/>
                    <a:pt x="5409" y="1"/>
                    <a:pt x="50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16" name="Google Shape;3316;p41"/>
            <p:cNvSpPr/>
            <p:nvPr/>
          </p:nvSpPr>
          <p:spPr>
            <a:xfrm>
              <a:off x="5224725" y="635400"/>
              <a:ext cx="141500" cy="28325"/>
            </a:xfrm>
            <a:custGeom>
              <a:rect l="l" t="t" r="r" b="b"/>
              <a:pathLst>
                <a:path w="5660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5095" y="1133"/>
                  </a:lnTo>
                  <a:cubicBezTo>
                    <a:pt x="5409" y="1133"/>
                    <a:pt x="5659" y="879"/>
                    <a:pt x="5659" y="565"/>
                  </a:cubicBezTo>
                  <a:cubicBezTo>
                    <a:pt x="5659" y="251"/>
                    <a:pt x="5409" y="0"/>
                    <a:pt x="50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3317" name="Google Shape;3317;p41"/>
          <p:cNvGrpSpPr/>
          <p:nvPr/>
        </p:nvGrpSpPr>
        <p:grpSpPr>
          <a:xfrm>
            <a:off x="6330736" y="3194893"/>
            <a:ext cx="304936" cy="265171"/>
            <a:chOff x="4452900" y="861750"/>
            <a:chExt cx="489700" cy="424750"/>
          </a:xfrm>
        </p:grpSpPr>
        <p:sp>
          <p:nvSpPr>
            <p:cNvPr id="3318" name="Google Shape;3318;p41"/>
            <p:cNvSpPr/>
            <p:nvPr/>
          </p:nvSpPr>
          <p:spPr>
            <a:xfrm>
              <a:off x="4452900" y="861750"/>
              <a:ext cx="489700" cy="424750"/>
            </a:xfrm>
            <a:custGeom>
              <a:rect l="l" t="t" r="r" b="b"/>
              <a:pathLst>
                <a:path w="19588" h="16990" extrusionOk="0">
                  <a:moveTo>
                    <a:pt x="3660" y="1137"/>
                  </a:moveTo>
                  <a:cubicBezTo>
                    <a:pt x="4575" y="1137"/>
                    <a:pt x="5402" y="1687"/>
                    <a:pt x="5752" y="2532"/>
                  </a:cubicBezTo>
                  <a:cubicBezTo>
                    <a:pt x="6102" y="3380"/>
                    <a:pt x="5909" y="4353"/>
                    <a:pt x="5260" y="5002"/>
                  </a:cubicBezTo>
                  <a:cubicBezTo>
                    <a:pt x="4828" y="5434"/>
                    <a:pt x="4249" y="5664"/>
                    <a:pt x="3660" y="5664"/>
                  </a:cubicBezTo>
                  <a:cubicBezTo>
                    <a:pt x="3368" y="5664"/>
                    <a:pt x="3073" y="5607"/>
                    <a:pt x="2793" y="5491"/>
                  </a:cubicBezTo>
                  <a:cubicBezTo>
                    <a:pt x="1948" y="5141"/>
                    <a:pt x="1395" y="4317"/>
                    <a:pt x="1395" y="3402"/>
                  </a:cubicBezTo>
                  <a:cubicBezTo>
                    <a:pt x="1395" y="2149"/>
                    <a:pt x="2410" y="1137"/>
                    <a:pt x="3660" y="1137"/>
                  </a:cubicBezTo>
                  <a:close/>
                  <a:moveTo>
                    <a:pt x="10453" y="1137"/>
                  </a:moveTo>
                  <a:cubicBezTo>
                    <a:pt x="11043" y="1137"/>
                    <a:pt x="11622" y="1366"/>
                    <a:pt x="12054" y="1798"/>
                  </a:cubicBezTo>
                  <a:cubicBezTo>
                    <a:pt x="12703" y="2447"/>
                    <a:pt x="12896" y="3420"/>
                    <a:pt x="12546" y="4268"/>
                  </a:cubicBezTo>
                  <a:cubicBezTo>
                    <a:pt x="12196" y="5114"/>
                    <a:pt x="11368" y="5666"/>
                    <a:pt x="10453" y="5666"/>
                  </a:cubicBezTo>
                  <a:cubicBezTo>
                    <a:pt x="9203" y="5663"/>
                    <a:pt x="8189" y="4652"/>
                    <a:pt x="8189" y="3402"/>
                  </a:cubicBezTo>
                  <a:cubicBezTo>
                    <a:pt x="8189" y="2484"/>
                    <a:pt x="8741" y="1659"/>
                    <a:pt x="9587" y="1309"/>
                  </a:cubicBezTo>
                  <a:cubicBezTo>
                    <a:pt x="9867" y="1193"/>
                    <a:pt x="10161" y="1137"/>
                    <a:pt x="10453" y="1137"/>
                  </a:cubicBezTo>
                  <a:close/>
                  <a:moveTo>
                    <a:pt x="14983" y="9063"/>
                  </a:moveTo>
                  <a:lnTo>
                    <a:pt x="14983" y="13592"/>
                  </a:lnTo>
                  <a:lnTo>
                    <a:pt x="13850" y="13592"/>
                  </a:lnTo>
                  <a:lnTo>
                    <a:pt x="13850" y="9063"/>
                  </a:lnTo>
                  <a:close/>
                  <a:moveTo>
                    <a:pt x="18455" y="7276"/>
                  </a:moveTo>
                  <a:lnTo>
                    <a:pt x="18455" y="15377"/>
                  </a:lnTo>
                  <a:lnTo>
                    <a:pt x="16115" y="13849"/>
                  </a:lnTo>
                  <a:lnTo>
                    <a:pt x="16115" y="8803"/>
                  </a:lnTo>
                  <a:lnTo>
                    <a:pt x="18455" y="7276"/>
                  </a:lnTo>
                  <a:close/>
                  <a:moveTo>
                    <a:pt x="12153" y="6799"/>
                  </a:moveTo>
                  <a:cubicBezTo>
                    <a:pt x="12464" y="6799"/>
                    <a:pt x="12718" y="7049"/>
                    <a:pt x="12718" y="7363"/>
                  </a:cubicBezTo>
                  <a:lnTo>
                    <a:pt x="12718" y="15289"/>
                  </a:lnTo>
                  <a:cubicBezTo>
                    <a:pt x="12718" y="15603"/>
                    <a:pt x="12464" y="15857"/>
                    <a:pt x="12153" y="15857"/>
                  </a:cubicBezTo>
                  <a:lnTo>
                    <a:pt x="1963" y="15857"/>
                  </a:lnTo>
                  <a:cubicBezTo>
                    <a:pt x="1649" y="15857"/>
                    <a:pt x="1395" y="15603"/>
                    <a:pt x="1395" y="15289"/>
                  </a:cubicBezTo>
                  <a:lnTo>
                    <a:pt x="1395" y="7363"/>
                  </a:lnTo>
                  <a:cubicBezTo>
                    <a:pt x="1395" y="7049"/>
                    <a:pt x="1649" y="6799"/>
                    <a:pt x="1963" y="6799"/>
                  </a:cubicBezTo>
                  <a:close/>
                  <a:moveTo>
                    <a:pt x="3656" y="0"/>
                  </a:moveTo>
                  <a:cubicBezTo>
                    <a:pt x="3623" y="0"/>
                    <a:pt x="3590" y="1"/>
                    <a:pt x="3557" y="2"/>
                  </a:cubicBezTo>
                  <a:cubicBezTo>
                    <a:pt x="2198" y="44"/>
                    <a:pt x="997" y="889"/>
                    <a:pt x="498" y="2155"/>
                  </a:cubicBezTo>
                  <a:cubicBezTo>
                    <a:pt x="0" y="3417"/>
                    <a:pt x="305" y="4857"/>
                    <a:pt x="1271" y="5811"/>
                  </a:cubicBezTo>
                  <a:cubicBezTo>
                    <a:pt x="658" y="6086"/>
                    <a:pt x="263" y="6693"/>
                    <a:pt x="263" y="7363"/>
                  </a:cubicBezTo>
                  <a:lnTo>
                    <a:pt x="263" y="15289"/>
                  </a:lnTo>
                  <a:cubicBezTo>
                    <a:pt x="263" y="16228"/>
                    <a:pt x="1024" y="16986"/>
                    <a:pt x="1963" y="16989"/>
                  </a:cubicBezTo>
                  <a:lnTo>
                    <a:pt x="12153" y="16989"/>
                  </a:lnTo>
                  <a:cubicBezTo>
                    <a:pt x="13089" y="16986"/>
                    <a:pt x="13850" y="16228"/>
                    <a:pt x="13850" y="15289"/>
                  </a:cubicBezTo>
                  <a:lnTo>
                    <a:pt x="13850" y="14725"/>
                  </a:lnTo>
                  <a:lnTo>
                    <a:pt x="15381" y="14725"/>
                  </a:lnTo>
                  <a:lnTo>
                    <a:pt x="18712" y="16896"/>
                  </a:lnTo>
                  <a:cubicBezTo>
                    <a:pt x="18810" y="16959"/>
                    <a:pt x="18916" y="16988"/>
                    <a:pt x="19020" y="16988"/>
                  </a:cubicBezTo>
                  <a:cubicBezTo>
                    <a:pt x="19315" y="16988"/>
                    <a:pt x="19587" y="16754"/>
                    <a:pt x="19587" y="16422"/>
                  </a:cubicBezTo>
                  <a:lnTo>
                    <a:pt x="19587" y="6231"/>
                  </a:lnTo>
                  <a:cubicBezTo>
                    <a:pt x="19587" y="6023"/>
                    <a:pt x="19473" y="5832"/>
                    <a:pt x="19291" y="5733"/>
                  </a:cubicBezTo>
                  <a:cubicBezTo>
                    <a:pt x="19206" y="5687"/>
                    <a:pt x="19114" y="5664"/>
                    <a:pt x="19021" y="5664"/>
                  </a:cubicBezTo>
                  <a:cubicBezTo>
                    <a:pt x="18913" y="5664"/>
                    <a:pt x="18806" y="5695"/>
                    <a:pt x="18712" y="5757"/>
                  </a:cubicBezTo>
                  <a:lnTo>
                    <a:pt x="15381" y="7931"/>
                  </a:lnTo>
                  <a:lnTo>
                    <a:pt x="13850" y="7931"/>
                  </a:lnTo>
                  <a:lnTo>
                    <a:pt x="13850" y="7363"/>
                  </a:lnTo>
                  <a:cubicBezTo>
                    <a:pt x="13850" y="6693"/>
                    <a:pt x="13455" y="6086"/>
                    <a:pt x="12842" y="5811"/>
                  </a:cubicBezTo>
                  <a:cubicBezTo>
                    <a:pt x="13808" y="4857"/>
                    <a:pt x="14113" y="3417"/>
                    <a:pt x="13615" y="2155"/>
                  </a:cubicBezTo>
                  <a:cubicBezTo>
                    <a:pt x="13117" y="889"/>
                    <a:pt x="11915" y="44"/>
                    <a:pt x="10556" y="2"/>
                  </a:cubicBezTo>
                  <a:cubicBezTo>
                    <a:pt x="10523" y="1"/>
                    <a:pt x="10490" y="0"/>
                    <a:pt x="10457" y="0"/>
                  </a:cubicBezTo>
                  <a:cubicBezTo>
                    <a:pt x="9137" y="0"/>
                    <a:pt x="7933" y="763"/>
                    <a:pt x="7374" y="1967"/>
                  </a:cubicBezTo>
                  <a:cubicBezTo>
                    <a:pt x="6800" y="3199"/>
                    <a:pt x="7017" y="4652"/>
                    <a:pt x="7926" y="5666"/>
                  </a:cubicBezTo>
                  <a:lnTo>
                    <a:pt x="6190" y="5666"/>
                  </a:lnTo>
                  <a:cubicBezTo>
                    <a:pt x="7096" y="4652"/>
                    <a:pt x="7313" y="3199"/>
                    <a:pt x="6740" y="1967"/>
                  </a:cubicBezTo>
                  <a:cubicBezTo>
                    <a:pt x="6180" y="763"/>
                    <a:pt x="4976" y="0"/>
                    <a:pt x="3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19" name="Google Shape;3319;p41"/>
            <p:cNvSpPr/>
            <p:nvPr/>
          </p:nvSpPr>
          <p:spPr>
            <a:xfrm>
              <a:off x="4572675" y="1074100"/>
              <a:ext cx="115375" cy="141625"/>
            </a:xfrm>
            <a:custGeom>
              <a:rect l="l" t="t" r="r" b="b"/>
              <a:pathLst>
                <a:path w="4615" h="5665" extrusionOk="0">
                  <a:moveTo>
                    <a:pt x="1133" y="1626"/>
                  </a:moveTo>
                  <a:lnTo>
                    <a:pt x="2945" y="2834"/>
                  </a:lnTo>
                  <a:lnTo>
                    <a:pt x="1133" y="4041"/>
                  </a:lnTo>
                  <a:lnTo>
                    <a:pt x="1133" y="1626"/>
                  </a:lnTo>
                  <a:close/>
                  <a:moveTo>
                    <a:pt x="569" y="1"/>
                  </a:moveTo>
                  <a:cubicBezTo>
                    <a:pt x="274" y="1"/>
                    <a:pt x="1" y="236"/>
                    <a:pt x="1" y="569"/>
                  </a:cubicBezTo>
                  <a:lnTo>
                    <a:pt x="1" y="5098"/>
                  </a:lnTo>
                  <a:cubicBezTo>
                    <a:pt x="1" y="5430"/>
                    <a:pt x="275" y="5665"/>
                    <a:pt x="571" y="5665"/>
                  </a:cubicBezTo>
                  <a:cubicBezTo>
                    <a:pt x="676" y="5665"/>
                    <a:pt x="784" y="5635"/>
                    <a:pt x="883" y="5569"/>
                  </a:cubicBezTo>
                  <a:lnTo>
                    <a:pt x="4280" y="3305"/>
                  </a:lnTo>
                  <a:cubicBezTo>
                    <a:pt x="4615" y="3078"/>
                    <a:pt x="4615" y="2583"/>
                    <a:pt x="4280" y="2360"/>
                  </a:cubicBezTo>
                  <a:lnTo>
                    <a:pt x="4280" y="2363"/>
                  </a:lnTo>
                  <a:lnTo>
                    <a:pt x="883" y="98"/>
                  </a:lnTo>
                  <a:cubicBezTo>
                    <a:pt x="783" y="31"/>
                    <a:pt x="674" y="1"/>
                    <a:pt x="5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20" name="Google Shape;3320;p41"/>
            <p:cNvSpPr/>
            <p:nvPr/>
          </p:nvSpPr>
          <p:spPr>
            <a:xfrm>
              <a:off x="4714225" y="1060000"/>
              <a:ext cx="28325" cy="28350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3" y="879"/>
                    <a:pt x="1133" y="565"/>
                  </a:cubicBezTo>
                  <a:cubicBezTo>
                    <a:pt x="1133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321" name="Google Shape;3321;p41"/>
          <p:cNvSpPr/>
          <p:nvPr/>
        </p:nvSpPr>
        <p:spPr>
          <a:xfrm>
            <a:off x="7350955" y="2751751"/>
            <a:ext cx="304963" cy="265160"/>
          </a:xfrm>
          <a:custGeom>
            <a:rect l="l" t="t" r="r" b="b"/>
            <a:pathLst>
              <a:path w="19412" h="16526" extrusionOk="0">
                <a:moveTo>
                  <a:pt x="8421" y="4128"/>
                </a:moveTo>
                <a:lnTo>
                  <a:pt x="8421" y="6791"/>
                </a:lnTo>
                <a:lnTo>
                  <a:pt x="5302" y="6791"/>
                </a:lnTo>
                <a:lnTo>
                  <a:pt x="4511" y="4128"/>
                </a:lnTo>
                <a:close/>
                <a:moveTo>
                  <a:pt x="12661" y="4131"/>
                </a:moveTo>
                <a:lnTo>
                  <a:pt x="12661" y="6791"/>
                </a:lnTo>
                <a:lnTo>
                  <a:pt x="9554" y="6791"/>
                </a:lnTo>
                <a:lnTo>
                  <a:pt x="9554" y="4131"/>
                </a:lnTo>
                <a:close/>
                <a:moveTo>
                  <a:pt x="17999" y="4131"/>
                </a:moveTo>
                <a:lnTo>
                  <a:pt x="17208" y="6791"/>
                </a:lnTo>
                <a:lnTo>
                  <a:pt x="13793" y="6791"/>
                </a:lnTo>
                <a:lnTo>
                  <a:pt x="13793" y="4131"/>
                </a:lnTo>
                <a:close/>
                <a:moveTo>
                  <a:pt x="8421" y="7923"/>
                </a:moveTo>
                <a:lnTo>
                  <a:pt x="8421" y="10583"/>
                </a:lnTo>
                <a:lnTo>
                  <a:pt x="6432" y="10583"/>
                </a:lnTo>
                <a:lnTo>
                  <a:pt x="5640" y="7923"/>
                </a:lnTo>
                <a:close/>
                <a:moveTo>
                  <a:pt x="12661" y="7923"/>
                </a:moveTo>
                <a:lnTo>
                  <a:pt x="12661" y="10583"/>
                </a:lnTo>
                <a:lnTo>
                  <a:pt x="9554" y="10583"/>
                </a:lnTo>
                <a:lnTo>
                  <a:pt x="9554" y="7923"/>
                </a:lnTo>
                <a:close/>
                <a:moveTo>
                  <a:pt x="16873" y="7923"/>
                </a:moveTo>
                <a:lnTo>
                  <a:pt x="16076" y="10583"/>
                </a:lnTo>
                <a:lnTo>
                  <a:pt x="13793" y="10583"/>
                </a:lnTo>
                <a:lnTo>
                  <a:pt x="13793" y="7923"/>
                </a:lnTo>
                <a:close/>
                <a:moveTo>
                  <a:pt x="7935" y="13570"/>
                </a:moveTo>
                <a:cubicBezTo>
                  <a:pt x="8744" y="13570"/>
                  <a:pt x="9152" y="14551"/>
                  <a:pt x="8578" y="15125"/>
                </a:cubicBezTo>
                <a:cubicBezTo>
                  <a:pt x="8393" y="15310"/>
                  <a:pt x="8165" y="15393"/>
                  <a:pt x="7941" y="15393"/>
                </a:cubicBezTo>
                <a:cubicBezTo>
                  <a:pt x="7473" y="15393"/>
                  <a:pt x="7023" y="15029"/>
                  <a:pt x="7023" y="14482"/>
                </a:cubicBezTo>
                <a:cubicBezTo>
                  <a:pt x="7023" y="13977"/>
                  <a:pt x="7431" y="13573"/>
                  <a:pt x="7932" y="13570"/>
                </a:cubicBezTo>
                <a:close/>
                <a:moveTo>
                  <a:pt x="14910" y="13570"/>
                </a:moveTo>
                <a:cubicBezTo>
                  <a:pt x="15719" y="13570"/>
                  <a:pt x="16127" y="14551"/>
                  <a:pt x="15553" y="15125"/>
                </a:cubicBezTo>
                <a:cubicBezTo>
                  <a:pt x="15368" y="15310"/>
                  <a:pt x="15140" y="15393"/>
                  <a:pt x="14916" y="15393"/>
                </a:cubicBezTo>
                <a:cubicBezTo>
                  <a:pt x="14448" y="15393"/>
                  <a:pt x="13998" y="15029"/>
                  <a:pt x="13998" y="14482"/>
                </a:cubicBezTo>
                <a:cubicBezTo>
                  <a:pt x="13998" y="13977"/>
                  <a:pt x="14406" y="13570"/>
                  <a:pt x="14910" y="13570"/>
                </a:cubicBezTo>
                <a:close/>
                <a:moveTo>
                  <a:pt x="568" y="0"/>
                </a:moveTo>
                <a:cubicBezTo>
                  <a:pt x="254" y="0"/>
                  <a:pt x="0" y="254"/>
                  <a:pt x="0" y="565"/>
                </a:cubicBezTo>
                <a:cubicBezTo>
                  <a:pt x="0" y="879"/>
                  <a:pt x="254" y="1133"/>
                  <a:pt x="568" y="1133"/>
                </a:cubicBezTo>
                <a:lnTo>
                  <a:pt x="2437" y="1133"/>
                </a:lnTo>
                <a:lnTo>
                  <a:pt x="3204" y="3714"/>
                </a:lnTo>
                <a:cubicBezTo>
                  <a:pt x="3207" y="3720"/>
                  <a:pt x="3210" y="3729"/>
                  <a:pt x="3213" y="3738"/>
                </a:cubicBezTo>
                <a:lnTo>
                  <a:pt x="5251" y="10589"/>
                </a:lnTo>
                <a:cubicBezTo>
                  <a:pt x="4052" y="10671"/>
                  <a:pt x="3131" y="11685"/>
                  <a:pt x="3171" y="12887"/>
                </a:cubicBezTo>
                <a:cubicBezTo>
                  <a:pt x="3210" y="14089"/>
                  <a:pt x="4194" y="15043"/>
                  <a:pt x="5396" y="15046"/>
                </a:cubicBezTo>
                <a:lnTo>
                  <a:pt x="5970" y="15046"/>
                </a:lnTo>
                <a:cubicBezTo>
                  <a:pt x="6220" y="15922"/>
                  <a:pt x="7020" y="16526"/>
                  <a:pt x="7932" y="16526"/>
                </a:cubicBezTo>
                <a:cubicBezTo>
                  <a:pt x="8841" y="16526"/>
                  <a:pt x="9641" y="15922"/>
                  <a:pt x="9895" y="15046"/>
                </a:cubicBezTo>
                <a:lnTo>
                  <a:pt x="12947" y="15046"/>
                </a:lnTo>
                <a:cubicBezTo>
                  <a:pt x="13198" y="15922"/>
                  <a:pt x="13998" y="16523"/>
                  <a:pt x="14910" y="16523"/>
                </a:cubicBezTo>
                <a:cubicBezTo>
                  <a:pt x="15819" y="16523"/>
                  <a:pt x="16619" y="15922"/>
                  <a:pt x="16873" y="15046"/>
                </a:cubicBezTo>
                <a:lnTo>
                  <a:pt x="17616" y="15046"/>
                </a:lnTo>
                <a:cubicBezTo>
                  <a:pt x="17927" y="15046"/>
                  <a:pt x="18180" y="14793"/>
                  <a:pt x="18180" y="14482"/>
                </a:cubicBezTo>
                <a:cubicBezTo>
                  <a:pt x="18180" y="14167"/>
                  <a:pt x="17927" y="13914"/>
                  <a:pt x="17616" y="13914"/>
                </a:cubicBezTo>
                <a:lnTo>
                  <a:pt x="16873" y="13914"/>
                </a:lnTo>
                <a:cubicBezTo>
                  <a:pt x="16619" y="13041"/>
                  <a:pt x="15819" y="12437"/>
                  <a:pt x="14910" y="12437"/>
                </a:cubicBezTo>
                <a:cubicBezTo>
                  <a:pt x="13998" y="12437"/>
                  <a:pt x="13198" y="13041"/>
                  <a:pt x="12947" y="13914"/>
                </a:cubicBezTo>
                <a:lnTo>
                  <a:pt x="9895" y="13914"/>
                </a:lnTo>
                <a:cubicBezTo>
                  <a:pt x="9644" y="13038"/>
                  <a:pt x="8844" y="12437"/>
                  <a:pt x="7932" y="12437"/>
                </a:cubicBezTo>
                <a:cubicBezTo>
                  <a:pt x="7023" y="12437"/>
                  <a:pt x="6223" y="13038"/>
                  <a:pt x="5970" y="13914"/>
                </a:cubicBezTo>
                <a:lnTo>
                  <a:pt x="5399" y="13914"/>
                </a:lnTo>
                <a:cubicBezTo>
                  <a:pt x="4798" y="13905"/>
                  <a:pt x="4318" y="13416"/>
                  <a:pt x="4318" y="12815"/>
                </a:cubicBezTo>
                <a:cubicBezTo>
                  <a:pt x="4318" y="12217"/>
                  <a:pt x="4798" y="11728"/>
                  <a:pt x="5399" y="11716"/>
                </a:cubicBezTo>
                <a:lnTo>
                  <a:pt x="16501" y="11716"/>
                </a:lnTo>
                <a:cubicBezTo>
                  <a:pt x="16752" y="11716"/>
                  <a:pt x="16972" y="11553"/>
                  <a:pt x="17045" y="11311"/>
                </a:cubicBezTo>
                <a:lnTo>
                  <a:pt x="19303" y="3726"/>
                </a:lnTo>
                <a:cubicBezTo>
                  <a:pt x="19412" y="3362"/>
                  <a:pt x="19140" y="2999"/>
                  <a:pt x="18765" y="2999"/>
                </a:cubicBezTo>
                <a:cubicBezTo>
                  <a:pt x="18763" y="2999"/>
                  <a:pt x="18761" y="2999"/>
                  <a:pt x="18760" y="2999"/>
                </a:cubicBezTo>
                <a:lnTo>
                  <a:pt x="4173" y="2999"/>
                </a:lnTo>
                <a:lnTo>
                  <a:pt x="3400" y="405"/>
                </a:lnTo>
                <a:cubicBezTo>
                  <a:pt x="3328" y="163"/>
                  <a:pt x="3107" y="0"/>
                  <a:pt x="2856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3322" name="Google Shape;3322;p41"/>
          <p:cNvSpPr/>
          <p:nvPr/>
        </p:nvSpPr>
        <p:spPr>
          <a:xfrm>
            <a:off x="3132312" y="3595975"/>
            <a:ext cx="225390" cy="265153"/>
          </a:xfrm>
          <a:custGeom>
            <a:rect l="l" t="t" r="r" b="b"/>
            <a:pathLst>
              <a:path w="15853" h="19326" extrusionOk="0">
                <a:moveTo>
                  <a:pt x="9627" y="1133"/>
                </a:moveTo>
                <a:cubicBezTo>
                  <a:pt x="9938" y="1133"/>
                  <a:pt x="10191" y="1387"/>
                  <a:pt x="10191" y="1701"/>
                </a:cubicBezTo>
                <a:lnTo>
                  <a:pt x="10191" y="2265"/>
                </a:lnTo>
                <a:lnTo>
                  <a:pt x="1133" y="2265"/>
                </a:lnTo>
                <a:lnTo>
                  <a:pt x="1133" y="1701"/>
                </a:lnTo>
                <a:cubicBezTo>
                  <a:pt x="1133" y="1387"/>
                  <a:pt x="1387" y="1133"/>
                  <a:pt x="1701" y="1133"/>
                </a:cubicBezTo>
                <a:close/>
                <a:moveTo>
                  <a:pt x="10191" y="3398"/>
                </a:moveTo>
                <a:lnTo>
                  <a:pt x="10191" y="8063"/>
                </a:lnTo>
                <a:cubicBezTo>
                  <a:pt x="10009" y="7998"/>
                  <a:pt x="9817" y="7965"/>
                  <a:pt x="9625" y="7965"/>
                </a:cubicBezTo>
                <a:cubicBezTo>
                  <a:pt x="9434" y="7965"/>
                  <a:pt x="9242" y="7998"/>
                  <a:pt x="9059" y="8063"/>
                </a:cubicBezTo>
                <a:lnTo>
                  <a:pt x="9059" y="6230"/>
                </a:lnTo>
                <a:cubicBezTo>
                  <a:pt x="9059" y="5291"/>
                  <a:pt x="8298" y="4530"/>
                  <a:pt x="7362" y="4530"/>
                </a:cubicBezTo>
                <a:cubicBezTo>
                  <a:pt x="6423" y="4530"/>
                  <a:pt x="5662" y="5291"/>
                  <a:pt x="5662" y="6230"/>
                </a:cubicBezTo>
                <a:lnTo>
                  <a:pt x="5662" y="10285"/>
                </a:lnTo>
                <a:cubicBezTo>
                  <a:pt x="4346" y="10557"/>
                  <a:pt x="3401" y="11716"/>
                  <a:pt x="3398" y="13060"/>
                </a:cubicBezTo>
                <a:lnTo>
                  <a:pt x="3398" y="14231"/>
                </a:lnTo>
                <a:cubicBezTo>
                  <a:pt x="3398" y="14419"/>
                  <a:pt x="3404" y="14609"/>
                  <a:pt x="3413" y="14796"/>
                </a:cubicBezTo>
                <a:lnTo>
                  <a:pt x="1133" y="14796"/>
                </a:lnTo>
                <a:lnTo>
                  <a:pt x="1133" y="3398"/>
                </a:lnTo>
                <a:close/>
                <a:moveTo>
                  <a:pt x="3543" y="15928"/>
                </a:moveTo>
                <a:cubicBezTo>
                  <a:pt x="3606" y="16312"/>
                  <a:pt x="3694" y="16689"/>
                  <a:pt x="3802" y="17061"/>
                </a:cubicBezTo>
                <a:lnTo>
                  <a:pt x="1701" y="17061"/>
                </a:lnTo>
                <a:cubicBezTo>
                  <a:pt x="1387" y="17061"/>
                  <a:pt x="1133" y="16807"/>
                  <a:pt x="1133" y="16496"/>
                </a:cubicBezTo>
                <a:lnTo>
                  <a:pt x="1133" y="15928"/>
                </a:lnTo>
                <a:close/>
                <a:moveTo>
                  <a:pt x="7362" y="5662"/>
                </a:moveTo>
                <a:cubicBezTo>
                  <a:pt x="7673" y="5662"/>
                  <a:pt x="7927" y="5916"/>
                  <a:pt x="7927" y="6230"/>
                </a:cubicBezTo>
                <a:lnTo>
                  <a:pt x="7927" y="11928"/>
                </a:lnTo>
                <a:cubicBezTo>
                  <a:pt x="7927" y="12242"/>
                  <a:pt x="8181" y="12492"/>
                  <a:pt x="8495" y="12492"/>
                </a:cubicBezTo>
                <a:cubicBezTo>
                  <a:pt x="8806" y="12492"/>
                  <a:pt x="9059" y="12242"/>
                  <a:pt x="9059" y="11928"/>
                </a:cubicBezTo>
                <a:lnTo>
                  <a:pt x="9059" y="9663"/>
                </a:lnTo>
                <a:cubicBezTo>
                  <a:pt x="9059" y="9349"/>
                  <a:pt x="9313" y="9098"/>
                  <a:pt x="9627" y="9098"/>
                </a:cubicBezTo>
                <a:cubicBezTo>
                  <a:pt x="9938" y="9098"/>
                  <a:pt x="10191" y="9349"/>
                  <a:pt x="10191" y="9663"/>
                </a:cubicBezTo>
                <a:lnTo>
                  <a:pt x="10191" y="11928"/>
                </a:lnTo>
                <a:cubicBezTo>
                  <a:pt x="10191" y="12242"/>
                  <a:pt x="10445" y="12492"/>
                  <a:pt x="10759" y="12492"/>
                </a:cubicBezTo>
                <a:cubicBezTo>
                  <a:pt x="11070" y="12492"/>
                  <a:pt x="11324" y="12242"/>
                  <a:pt x="11324" y="11928"/>
                </a:cubicBezTo>
                <a:lnTo>
                  <a:pt x="11324" y="10795"/>
                </a:lnTo>
                <a:cubicBezTo>
                  <a:pt x="11324" y="10481"/>
                  <a:pt x="11577" y="10231"/>
                  <a:pt x="11891" y="10231"/>
                </a:cubicBezTo>
                <a:cubicBezTo>
                  <a:pt x="12202" y="10231"/>
                  <a:pt x="12456" y="10481"/>
                  <a:pt x="12456" y="10795"/>
                </a:cubicBezTo>
                <a:lnTo>
                  <a:pt x="12456" y="13060"/>
                </a:lnTo>
                <a:cubicBezTo>
                  <a:pt x="12456" y="13374"/>
                  <a:pt x="12710" y="13625"/>
                  <a:pt x="13024" y="13625"/>
                </a:cubicBezTo>
                <a:cubicBezTo>
                  <a:pt x="13335" y="13625"/>
                  <a:pt x="13588" y="13374"/>
                  <a:pt x="13588" y="13060"/>
                </a:cubicBezTo>
                <a:lnTo>
                  <a:pt x="13588" y="11928"/>
                </a:lnTo>
                <a:cubicBezTo>
                  <a:pt x="13588" y="11614"/>
                  <a:pt x="13842" y="11363"/>
                  <a:pt x="14156" y="11363"/>
                </a:cubicBezTo>
                <a:cubicBezTo>
                  <a:pt x="14467" y="11363"/>
                  <a:pt x="14721" y="11614"/>
                  <a:pt x="14721" y="11928"/>
                </a:cubicBezTo>
                <a:lnTo>
                  <a:pt x="14721" y="14231"/>
                </a:lnTo>
                <a:cubicBezTo>
                  <a:pt x="14718" y="15602"/>
                  <a:pt x="14407" y="16958"/>
                  <a:pt x="13806" y="18193"/>
                </a:cubicBezTo>
                <a:lnTo>
                  <a:pt x="5448" y="18193"/>
                </a:lnTo>
                <a:cubicBezTo>
                  <a:pt x="4844" y="16958"/>
                  <a:pt x="4533" y="15602"/>
                  <a:pt x="4530" y="14231"/>
                </a:cubicBezTo>
                <a:lnTo>
                  <a:pt x="4530" y="13060"/>
                </a:lnTo>
                <a:cubicBezTo>
                  <a:pt x="4530" y="12341"/>
                  <a:pt x="4983" y="11698"/>
                  <a:pt x="5662" y="11460"/>
                </a:cubicBezTo>
                <a:lnTo>
                  <a:pt x="5662" y="14231"/>
                </a:lnTo>
                <a:cubicBezTo>
                  <a:pt x="5662" y="14542"/>
                  <a:pt x="5916" y="14796"/>
                  <a:pt x="6230" y="14796"/>
                </a:cubicBezTo>
                <a:cubicBezTo>
                  <a:pt x="6541" y="14796"/>
                  <a:pt x="6795" y="14542"/>
                  <a:pt x="6795" y="14231"/>
                </a:cubicBezTo>
                <a:lnTo>
                  <a:pt x="6795" y="6230"/>
                </a:lnTo>
                <a:cubicBezTo>
                  <a:pt x="6795" y="5916"/>
                  <a:pt x="7048" y="5662"/>
                  <a:pt x="7362" y="5662"/>
                </a:cubicBezTo>
                <a:close/>
                <a:moveTo>
                  <a:pt x="1701" y="1"/>
                </a:moveTo>
                <a:cubicBezTo>
                  <a:pt x="762" y="1"/>
                  <a:pt x="1" y="762"/>
                  <a:pt x="1" y="1701"/>
                </a:cubicBezTo>
                <a:lnTo>
                  <a:pt x="1" y="16496"/>
                </a:lnTo>
                <a:cubicBezTo>
                  <a:pt x="1" y="17432"/>
                  <a:pt x="762" y="18193"/>
                  <a:pt x="1701" y="18193"/>
                </a:cubicBezTo>
                <a:lnTo>
                  <a:pt x="4204" y="18193"/>
                </a:lnTo>
                <a:cubicBezTo>
                  <a:pt x="4285" y="18389"/>
                  <a:pt x="4376" y="18582"/>
                  <a:pt x="4470" y="18773"/>
                </a:cubicBezTo>
                <a:lnTo>
                  <a:pt x="4590" y="19011"/>
                </a:lnTo>
                <a:cubicBezTo>
                  <a:pt x="4687" y="19204"/>
                  <a:pt x="4880" y="19325"/>
                  <a:pt x="5098" y="19325"/>
                </a:cubicBezTo>
                <a:lnTo>
                  <a:pt x="14156" y="19325"/>
                </a:lnTo>
                <a:cubicBezTo>
                  <a:pt x="14370" y="19325"/>
                  <a:pt x="14564" y="19204"/>
                  <a:pt x="14660" y="19011"/>
                </a:cubicBezTo>
                <a:lnTo>
                  <a:pt x="14781" y="18773"/>
                </a:lnTo>
                <a:cubicBezTo>
                  <a:pt x="15485" y="17363"/>
                  <a:pt x="15850" y="15808"/>
                  <a:pt x="15853" y="14231"/>
                </a:cubicBezTo>
                <a:lnTo>
                  <a:pt x="15853" y="11928"/>
                </a:lnTo>
                <a:cubicBezTo>
                  <a:pt x="15853" y="10953"/>
                  <a:pt x="15054" y="10228"/>
                  <a:pt x="14155" y="10228"/>
                </a:cubicBezTo>
                <a:cubicBezTo>
                  <a:pt x="13949" y="10228"/>
                  <a:pt x="13737" y="10266"/>
                  <a:pt x="13528" y="10348"/>
                </a:cubicBezTo>
                <a:cubicBezTo>
                  <a:pt x="13326" y="9609"/>
                  <a:pt x="12655" y="9098"/>
                  <a:pt x="11891" y="9098"/>
                </a:cubicBezTo>
                <a:cubicBezTo>
                  <a:pt x="11883" y="9098"/>
                  <a:pt x="11875" y="9098"/>
                  <a:pt x="11867" y="9098"/>
                </a:cubicBezTo>
                <a:cubicBezTo>
                  <a:pt x="11682" y="9098"/>
                  <a:pt x="11497" y="9131"/>
                  <a:pt x="11324" y="9195"/>
                </a:cubicBezTo>
                <a:lnTo>
                  <a:pt x="11324" y="1701"/>
                </a:lnTo>
                <a:cubicBezTo>
                  <a:pt x="11324" y="762"/>
                  <a:pt x="10563" y="1"/>
                  <a:pt x="9627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grpSp>
        <p:nvGrpSpPr>
          <p:cNvPr id="3323" name="Google Shape;3323;p41"/>
          <p:cNvGrpSpPr/>
          <p:nvPr/>
        </p:nvGrpSpPr>
        <p:grpSpPr>
          <a:xfrm>
            <a:off x="6328198" y="4049986"/>
            <a:ext cx="318231" cy="265189"/>
            <a:chOff x="5647000" y="3252650"/>
            <a:chExt cx="485775" cy="398600"/>
          </a:xfrm>
        </p:grpSpPr>
        <p:sp>
          <p:nvSpPr>
            <p:cNvPr id="3324" name="Google Shape;3324;p41"/>
            <p:cNvSpPr/>
            <p:nvPr/>
          </p:nvSpPr>
          <p:spPr>
            <a:xfrm>
              <a:off x="5762575" y="3252650"/>
              <a:ext cx="113250" cy="143825"/>
            </a:xfrm>
            <a:custGeom>
              <a:rect l="l" t="t" r="r" b="b"/>
              <a:pathLst>
                <a:path w="4530" h="5753" extrusionOk="0">
                  <a:moveTo>
                    <a:pt x="2265" y="1133"/>
                  </a:moveTo>
                  <a:cubicBezTo>
                    <a:pt x="2383" y="1133"/>
                    <a:pt x="2667" y="1348"/>
                    <a:pt x="2960" y="1930"/>
                  </a:cubicBezTo>
                  <a:cubicBezTo>
                    <a:pt x="3246" y="2501"/>
                    <a:pt x="3397" y="3147"/>
                    <a:pt x="3397" y="3488"/>
                  </a:cubicBezTo>
                  <a:cubicBezTo>
                    <a:pt x="3397" y="4113"/>
                    <a:pt x="2890" y="4621"/>
                    <a:pt x="2265" y="4621"/>
                  </a:cubicBezTo>
                  <a:cubicBezTo>
                    <a:pt x="1637" y="4621"/>
                    <a:pt x="1133" y="4113"/>
                    <a:pt x="1133" y="3488"/>
                  </a:cubicBezTo>
                  <a:cubicBezTo>
                    <a:pt x="1133" y="3147"/>
                    <a:pt x="1284" y="2501"/>
                    <a:pt x="1568" y="1930"/>
                  </a:cubicBezTo>
                  <a:cubicBezTo>
                    <a:pt x="1860" y="1348"/>
                    <a:pt x="2144" y="1133"/>
                    <a:pt x="2265" y="1133"/>
                  </a:cubicBezTo>
                  <a:close/>
                  <a:moveTo>
                    <a:pt x="2265" y="1"/>
                  </a:moveTo>
                  <a:cubicBezTo>
                    <a:pt x="1613" y="1"/>
                    <a:pt x="1024" y="493"/>
                    <a:pt x="556" y="1423"/>
                  </a:cubicBezTo>
                  <a:cubicBezTo>
                    <a:pt x="218" y="2096"/>
                    <a:pt x="1" y="2909"/>
                    <a:pt x="1" y="3488"/>
                  </a:cubicBezTo>
                  <a:cubicBezTo>
                    <a:pt x="1" y="4738"/>
                    <a:pt x="1012" y="5750"/>
                    <a:pt x="2265" y="5753"/>
                  </a:cubicBezTo>
                  <a:cubicBezTo>
                    <a:pt x="3515" y="5750"/>
                    <a:pt x="4527" y="4738"/>
                    <a:pt x="4530" y="3488"/>
                  </a:cubicBezTo>
                  <a:cubicBezTo>
                    <a:pt x="4530" y="2909"/>
                    <a:pt x="4309" y="2096"/>
                    <a:pt x="3971" y="1423"/>
                  </a:cubicBezTo>
                  <a:cubicBezTo>
                    <a:pt x="3503" y="493"/>
                    <a:pt x="2914" y="1"/>
                    <a:pt x="22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25" name="Google Shape;3325;p41"/>
            <p:cNvSpPr/>
            <p:nvPr/>
          </p:nvSpPr>
          <p:spPr>
            <a:xfrm>
              <a:off x="5647000" y="3371750"/>
              <a:ext cx="124425" cy="136450"/>
            </a:xfrm>
            <a:custGeom>
              <a:rect l="l" t="t" r="r" b="b"/>
              <a:pathLst>
                <a:path w="4977" h="5458" extrusionOk="0">
                  <a:moveTo>
                    <a:pt x="1510" y="1131"/>
                  </a:moveTo>
                  <a:cubicBezTo>
                    <a:pt x="1680" y="1131"/>
                    <a:pt x="1994" y="1221"/>
                    <a:pt x="2422" y="1496"/>
                  </a:cubicBezTo>
                  <a:cubicBezTo>
                    <a:pt x="2969" y="1852"/>
                    <a:pt x="3425" y="2333"/>
                    <a:pt x="3594" y="2625"/>
                  </a:cubicBezTo>
                  <a:cubicBezTo>
                    <a:pt x="3908" y="3166"/>
                    <a:pt x="3721" y="3860"/>
                    <a:pt x="3180" y="4171"/>
                  </a:cubicBezTo>
                  <a:cubicBezTo>
                    <a:pt x="3000" y="4276"/>
                    <a:pt x="2801" y="4325"/>
                    <a:pt x="2603" y="4325"/>
                  </a:cubicBezTo>
                  <a:cubicBezTo>
                    <a:pt x="2200" y="4325"/>
                    <a:pt x="1804" y="4120"/>
                    <a:pt x="1595" y="3758"/>
                  </a:cubicBezTo>
                  <a:cubicBezTo>
                    <a:pt x="1423" y="3462"/>
                    <a:pt x="1233" y="2828"/>
                    <a:pt x="1193" y="2191"/>
                  </a:cubicBezTo>
                  <a:cubicBezTo>
                    <a:pt x="1157" y="1538"/>
                    <a:pt x="1296" y="1212"/>
                    <a:pt x="1399" y="1155"/>
                  </a:cubicBezTo>
                  <a:cubicBezTo>
                    <a:pt x="1432" y="1137"/>
                    <a:pt x="1471" y="1131"/>
                    <a:pt x="1510" y="1131"/>
                  </a:cubicBezTo>
                  <a:close/>
                  <a:moveTo>
                    <a:pt x="1512" y="1"/>
                  </a:moveTo>
                  <a:cubicBezTo>
                    <a:pt x="1262" y="1"/>
                    <a:pt x="1033" y="59"/>
                    <a:pt x="831" y="177"/>
                  </a:cubicBezTo>
                  <a:cubicBezTo>
                    <a:pt x="269" y="500"/>
                    <a:pt x="1" y="1221"/>
                    <a:pt x="61" y="2260"/>
                  </a:cubicBezTo>
                  <a:cubicBezTo>
                    <a:pt x="106" y="3012"/>
                    <a:pt x="324" y="3821"/>
                    <a:pt x="614" y="4325"/>
                  </a:cubicBezTo>
                  <a:cubicBezTo>
                    <a:pt x="919" y="4851"/>
                    <a:pt x="1420" y="5231"/>
                    <a:pt x="2009" y="5382"/>
                  </a:cubicBezTo>
                  <a:cubicBezTo>
                    <a:pt x="2205" y="5431"/>
                    <a:pt x="2404" y="5458"/>
                    <a:pt x="2607" y="5458"/>
                  </a:cubicBezTo>
                  <a:cubicBezTo>
                    <a:pt x="2609" y="5458"/>
                    <a:pt x="2612" y="5458"/>
                    <a:pt x="2615" y="5458"/>
                  </a:cubicBezTo>
                  <a:cubicBezTo>
                    <a:pt x="3421" y="5458"/>
                    <a:pt x="4166" y="5026"/>
                    <a:pt x="4572" y="4328"/>
                  </a:cubicBezTo>
                  <a:cubicBezTo>
                    <a:pt x="4977" y="3628"/>
                    <a:pt x="4977" y="2761"/>
                    <a:pt x="4572" y="2061"/>
                  </a:cubicBezTo>
                  <a:cubicBezTo>
                    <a:pt x="4282" y="1560"/>
                    <a:pt x="3678" y="968"/>
                    <a:pt x="3035" y="548"/>
                  </a:cubicBezTo>
                  <a:cubicBezTo>
                    <a:pt x="2471" y="185"/>
                    <a:pt x="1957" y="1"/>
                    <a:pt x="1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26" name="Google Shape;3326;p41"/>
            <p:cNvSpPr/>
            <p:nvPr/>
          </p:nvSpPr>
          <p:spPr>
            <a:xfrm>
              <a:off x="5904100" y="3252650"/>
              <a:ext cx="113275" cy="143825"/>
            </a:xfrm>
            <a:custGeom>
              <a:rect l="l" t="t" r="r" b="b"/>
              <a:pathLst>
                <a:path w="4531" h="5753" extrusionOk="0">
                  <a:moveTo>
                    <a:pt x="2266" y="1133"/>
                  </a:moveTo>
                  <a:cubicBezTo>
                    <a:pt x="2383" y="1133"/>
                    <a:pt x="2667" y="1348"/>
                    <a:pt x="2960" y="1930"/>
                  </a:cubicBezTo>
                  <a:cubicBezTo>
                    <a:pt x="3247" y="2501"/>
                    <a:pt x="3398" y="3147"/>
                    <a:pt x="3398" y="3488"/>
                  </a:cubicBezTo>
                  <a:cubicBezTo>
                    <a:pt x="3398" y="4113"/>
                    <a:pt x="2891" y="4621"/>
                    <a:pt x="2266" y="4621"/>
                  </a:cubicBezTo>
                  <a:cubicBezTo>
                    <a:pt x="1638" y="4621"/>
                    <a:pt x="1133" y="4113"/>
                    <a:pt x="1133" y="3488"/>
                  </a:cubicBezTo>
                  <a:cubicBezTo>
                    <a:pt x="1133" y="3147"/>
                    <a:pt x="1284" y="2501"/>
                    <a:pt x="1568" y="1930"/>
                  </a:cubicBezTo>
                  <a:cubicBezTo>
                    <a:pt x="1861" y="1348"/>
                    <a:pt x="2145" y="1133"/>
                    <a:pt x="2266" y="1133"/>
                  </a:cubicBezTo>
                  <a:close/>
                  <a:moveTo>
                    <a:pt x="2266" y="1"/>
                  </a:moveTo>
                  <a:cubicBezTo>
                    <a:pt x="1613" y="1"/>
                    <a:pt x="1025" y="493"/>
                    <a:pt x="557" y="1423"/>
                  </a:cubicBezTo>
                  <a:cubicBezTo>
                    <a:pt x="218" y="2096"/>
                    <a:pt x="1" y="2909"/>
                    <a:pt x="1" y="3488"/>
                  </a:cubicBezTo>
                  <a:cubicBezTo>
                    <a:pt x="1" y="4738"/>
                    <a:pt x="1012" y="5753"/>
                    <a:pt x="2266" y="5753"/>
                  </a:cubicBezTo>
                  <a:cubicBezTo>
                    <a:pt x="3516" y="5753"/>
                    <a:pt x="4530" y="4738"/>
                    <a:pt x="4530" y="3488"/>
                  </a:cubicBezTo>
                  <a:cubicBezTo>
                    <a:pt x="4530" y="2909"/>
                    <a:pt x="4310" y="2096"/>
                    <a:pt x="3972" y="1423"/>
                  </a:cubicBezTo>
                  <a:cubicBezTo>
                    <a:pt x="3507" y="493"/>
                    <a:pt x="2915" y="1"/>
                    <a:pt x="22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27" name="Google Shape;3327;p41"/>
            <p:cNvSpPr/>
            <p:nvPr/>
          </p:nvSpPr>
          <p:spPr>
            <a:xfrm>
              <a:off x="5996750" y="3371150"/>
              <a:ext cx="136025" cy="136525"/>
            </a:xfrm>
            <a:custGeom>
              <a:rect l="l" t="t" r="r" b="b"/>
              <a:pathLst>
                <a:path w="5441" h="5461" extrusionOk="0">
                  <a:moveTo>
                    <a:pt x="3955" y="1136"/>
                  </a:moveTo>
                  <a:cubicBezTo>
                    <a:pt x="3986" y="1136"/>
                    <a:pt x="4019" y="1143"/>
                    <a:pt x="4049" y="1158"/>
                  </a:cubicBezTo>
                  <a:cubicBezTo>
                    <a:pt x="4152" y="1218"/>
                    <a:pt x="4290" y="1541"/>
                    <a:pt x="4251" y="2194"/>
                  </a:cubicBezTo>
                  <a:cubicBezTo>
                    <a:pt x="4215" y="2834"/>
                    <a:pt x="4022" y="3468"/>
                    <a:pt x="3853" y="3761"/>
                  </a:cubicBezTo>
                  <a:cubicBezTo>
                    <a:pt x="3644" y="4124"/>
                    <a:pt x="3246" y="4329"/>
                    <a:pt x="2842" y="4329"/>
                  </a:cubicBezTo>
                  <a:cubicBezTo>
                    <a:pt x="2645" y="4329"/>
                    <a:pt x="2447" y="4280"/>
                    <a:pt x="2267" y="4177"/>
                  </a:cubicBezTo>
                  <a:cubicBezTo>
                    <a:pt x="2008" y="4026"/>
                    <a:pt x="1815" y="3779"/>
                    <a:pt x="1739" y="3489"/>
                  </a:cubicBezTo>
                  <a:cubicBezTo>
                    <a:pt x="1661" y="3199"/>
                    <a:pt x="1703" y="2888"/>
                    <a:pt x="1854" y="2628"/>
                  </a:cubicBezTo>
                  <a:cubicBezTo>
                    <a:pt x="2020" y="2338"/>
                    <a:pt x="2479" y="1855"/>
                    <a:pt x="3025" y="1502"/>
                  </a:cubicBezTo>
                  <a:cubicBezTo>
                    <a:pt x="3451" y="1224"/>
                    <a:pt x="3768" y="1137"/>
                    <a:pt x="3937" y="1137"/>
                  </a:cubicBezTo>
                  <a:cubicBezTo>
                    <a:pt x="3943" y="1136"/>
                    <a:pt x="3949" y="1136"/>
                    <a:pt x="3955" y="1136"/>
                  </a:cubicBezTo>
                  <a:close/>
                  <a:moveTo>
                    <a:pt x="3932" y="1"/>
                  </a:moveTo>
                  <a:cubicBezTo>
                    <a:pt x="3486" y="1"/>
                    <a:pt x="2972" y="186"/>
                    <a:pt x="2409" y="551"/>
                  </a:cubicBezTo>
                  <a:cubicBezTo>
                    <a:pt x="1766" y="968"/>
                    <a:pt x="1162" y="1562"/>
                    <a:pt x="872" y="2064"/>
                  </a:cubicBezTo>
                  <a:cubicBezTo>
                    <a:pt x="1" y="3572"/>
                    <a:pt x="1091" y="5461"/>
                    <a:pt x="2834" y="5461"/>
                  </a:cubicBezTo>
                  <a:cubicBezTo>
                    <a:pt x="2835" y="5461"/>
                    <a:pt x="2837" y="5461"/>
                    <a:pt x="2838" y="5461"/>
                  </a:cubicBezTo>
                  <a:cubicBezTo>
                    <a:pt x="3037" y="5461"/>
                    <a:pt x="3240" y="5433"/>
                    <a:pt x="3436" y="5385"/>
                  </a:cubicBezTo>
                  <a:cubicBezTo>
                    <a:pt x="4022" y="5234"/>
                    <a:pt x="4526" y="4854"/>
                    <a:pt x="4831" y="4328"/>
                  </a:cubicBezTo>
                  <a:cubicBezTo>
                    <a:pt x="5121" y="3824"/>
                    <a:pt x="5335" y="3015"/>
                    <a:pt x="5380" y="2260"/>
                  </a:cubicBezTo>
                  <a:cubicBezTo>
                    <a:pt x="5441" y="1221"/>
                    <a:pt x="5175" y="503"/>
                    <a:pt x="4614" y="177"/>
                  </a:cubicBezTo>
                  <a:cubicBezTo>
                    <a:pt x="4410" y="59"/>
                    <a:pt x="4182" y="1"/>
                    <a:pt x="39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28" name="Google Shape;3328;p41"/>
            <p:cNvSpPr/>
            <p:nvPr/>
          </p:nvSpPr>
          <p:spPr>
            <a:xfrm>
              <a:off x="5734275" y="3424700"/>
              <a:ext cx="311325" cy="226550"/>
            </a:xfrm>
            <a:custGeom>
              <a:rect l="l" t="t" r="r" b="b"/>
              <a:pathLst>
                <a:path w="12453" h="9062" extrusionOk="0">
                  <a:moveTo>
                    <a:pt x="6226" y="1135"/>
                  </a:moveTo>
                  <a:cubicBezTo>
                    <a:pt x="8575" y="1135"/>
                    <a:pt x="9059" y="1815"/>
                    <a:pt x="9059" y="2832"/>
                  </a:cubicBezTo>
                  <a:lnTo>
                    <a:pt x="9059" y="3159"/>
                  </a:lnTo>
                  <a:cubicBezTo>
                    <a:pt x="9056" y="3850"/>
                    <a:pt x="9472" y="4472"/>
                    <a:pt x="10115" y="4732"/>
                  </a:cubicBezTo>
                  <a:cubicBezTo>
                    <a:pt x="10846" y="5031"/>
                    <a:pt x="11323" y="5619"/>
                    <a:pt x="11323" y="6229"/>
                  </a:cubicBezTo>
                  <a:cubicBezTo>
                    <a:pt x="11323" y="6658"/>
                    <a:pt x="11103" y="7069"/>
                    <a:pt x="10704" y="7389"/>
                  </a:cubicBezTo>
                  <a:cubicBezTo>
                    <a:pt x="10269" y="7736"/>
                    <a:pt x="9687" y="7929"/>
                    <a:pt x="9059" y="7929"/>
                  </a:cubicBezTo>
                  <a:cubicBezTo>
                    <a:pt x="9046" y="7929"/>
                    <a:pt x="9034" y="7929"/>
                    <a:pt x="9021" y="7929"/>
                  </a:cubicBezTo>
                  <a:cubicBezTo>
                    <a:pt x="8787" y="7929"/>
                    <a:pt x="8554" y="7902"/>
                    <a:pt x="8328" y="7848"/>
                  </a:cubicBezTo>
                  <a:cubicBezTo>
                    <a:pt x="7639" y="7673"/>
                    <a:pt x="6933" y="7585"/>
                    <a:pt x="6223" y="7585"/>
                  </a:cubicBezTo>
                  <a:cubicBezTo>
                    <a:pt x="5517" y="7585"/>
                    <a:pt x="4813" y="7673"/>
                    <a:pt x="4128" y="7848"/>
                  </a:cubicBezTo>
                  <a:cubicBezTo>
                    <a:pt x="3901" y="7902"/>
                    <a:pt x="3666" y="7929"/>
                    <a:pt x="3434" y="7929"/>
                  </a:cubicBezTo>
                  <a:cubicBezTo>
                    <a:pt x="3422" y="7929"/>
                    <a:pt x="3409" y="7929"/>
                    <a:pt x="3397" y="7929"/>
                  </a:cubicBezTo>
                  <a:cubicBezTo>
                    <a:pt x="2769" y="7929"/>
                    <a:pt x="2183" y="7736"/>
                    <a:pt x="1748" y="7389"/>
                  </a:cubicBezTo>
                  <a:cubicBezTo>
                    <a:pt x="1350" y="7069"/>
                    <a:pt x="1133" y="6658"/>
                    <a:pt x="1133" y="6229"/>
                  </a:cubicBezTo>
                  <a:cubicBezTo>
                    <a:pt x="1133" y="5619"/>
                    <a:pt x="1604" y="5031"/>
                    <a:pt x="2340" y="4732"/>
                  </a:cubicBezTo>
                  <a:cubicBezTo>
                    <a:pt x="2980" y="4472"/>
                    <a:pt x="3397" y="3850"/>
                    <a:pt x="3397" y="3159"/>
                  </a:cubicBezTo>
                  <a:lnTo>
                    <a:pt x="3397" y="2832"/>
                  </a:lnTo>
                  <a:cubicBezTo>
                    <a:pt x="3397" y="1815"/>
                    <a:pt x="3877" y="1135"/>
                    <a:pt x="6226" y="1135"/>
                  </a:cubicBezTo>
                  <a:close/>
                  <a:moveTo>
                    <a:pt x="6226" y="0"/>
                  </a:moveTo>
                  <a:cubicBezTo>
                    <a:pt x="5034" y="0"/>
                    <a:pt x="4185" y="157"/>
                    <a:pt x="3557" y="498"/>
                  </a:cubicBezTo>
                  <a:cubicBezTo>
                    <a:pt x="2700" y="960"/>
                    <a:pt x="2262" y="1745"/>
                    <a:pt x="2262" y="2829"/>
                  </a:cubicBezTo>
                  <a:lnTo>
                    <a:pt x="2262" y="3156"/>
                  </a:lnTo>
                  <a:cubicBezTo>
                    <a:pt x="2265" y="3388"/>
                    <a:pt x="2123" y="3593"/>
                    <a:pt x="1912" y="3681"/>
                  </a:cubicBezTo>
                  <a:cubicBezTo>
                    <a:pt x="749" y="4158"/>
                    <a:pt x="0" y="5157"/>
                    <a:pt x="0" y="6229"/>
                  </a:cubicBezTo>
                  <a:cubicBezTo>
                    <a:pt x="0" y="7790"/>
                    <a:pt x="1522" y="9062"/>
                    <a:pt x="3397" y="9062"/>
                  </a:cubicBezTo>
                  <a:cubicBezTo>
                    <a:pt x="3409" y="9062"/>
                    <a:pt x="3421" y="9062"/>
                    <a:pt x="3433" y="9062"/>
                  </a:cubicBezTo>
                  <a:cubicBezTo>
                    <a:pt x="3760" y="9062"/>
                    <a:pt x="4088" y="9022"/>
                    <a:pt x="4409" y="8944"/>
                  </a:cubicBezTo>
                  <a:cubicBezTo>
                    <a:pt x="5005" y="8793"/>
                    <a:pt x="5616" y="8717"/>
                    <a:pt x="6228" y="8717"/>
                  </a:cubicBezTo>
                  <a:cubicBezTo>
                    <a:pt x="6839" y="8717"/>
                    <a:pt x="7451" y="8793"/>
                    <a:pt x="8047" y="8944"/>
                  </a:cubicBezTo>
                  <a:cubicBezTo>
                    <a:pt x="8366" y="9022"/>
                    <a:pt x="8691" y="9059"/>
                    <a:pt x="9017" y="9059"/>
                  </a:cubicBezTo>
                  <a:cubicBezTo>
                    <a:pt x="9030" y="9059"/>
                    <a:pt x="9043" y="9059"/>
                    <a:pt x="9056" y="9059"/>
                  </a:cubicBezTo>
                  <a:cubicBezTo>
                    <a:pt x="10931" y="9059"/>
                    <a:pt x="12452" y="7787"/>
                    <a:pt x="12452" y="6226"/>
                  </a:cubicBezTo>
                  <a:cubicBezTo>
                    <a:pt x="12452" y="5154"/>
                    <a:pt x="11704" y="4155"/>
                    <a:pt x="10541" y="3681"/>
                  </a:cubicBezTo>
                  <a:cubicBezTo>
                    <a:pt x="10330" y="3593"/>
                    <a:pt x="10188" y="3388"/>
                    <a:pt x="10188" y="3156"/>
                  </a:cubicBezTo>
                  <a:lnTo>
                    <a:pt x="10188" y="2829"/>
                  </a:lnTo>
                  <a:cubicBezTo>
                    <a:pt x="10188" y="1745"/>
                    <a:pt x="9753" y="960"/>
                    <a:pt x="8896" y="498"/>
                  </a:cubicBezTo>
                  <a:cubicBezTo>
                    <a:pt x="8267" y="157"/>
                    <a:pt x="7419" y="0"/>
                    <a:pt x="6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3329" name="Google Shape;3329;p41"/>
          <p:cNvGrpSpPr/>
          <p:nvPr/>
        </p:nvGrpSpPr>
        <p:grpSpPr>
          <a:xfrm>
            <a:off x="4167940" y="2307218"/>
            <a:ext cx="326536" cy="268454"/>
            <a:chOff x="6242450" y="3252800"/>
            <a:chExt cx="484475" cy="398300"/>
          </a:xfrm>
        </p:grpSpPr>
        <p:sp>
          <p:nvSpPr>
            <p:cNvPr id="3330" name="Google Shape;3330;p41"/>
            <p:cNvSpPr/>
            <p:nvPr/>
          </p:nvSpPr>
          <p:spPr>
            <a:xfrm>
              <a:off x="6626825" y="3427175"/>
              <a:ext cx="28325" cy="28350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4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4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31" name="Google Shape;3331;p41"/>
            <p:cNvSpPr/>
            <p:nvPr/>
          </p:nvSpPr>
          <p:spPr>
            <a:xfrm>
              <a:off x="6508150" y="3418300"/>
              <a:ext cx="45550" cy="68400"/>
            </a:xfrm>
            <a:custGeom>
              <a:rect l="l" t="t" r="r" b="b"/>
              <a:pathLst>
                <a:path w="1822" h="2736" extrusionOk="0">
                  <a:moveTo>
                    <a:pt x="1062" y="0"/>
                  </a:moveTo>
                  <a:cubicBezTo>
                    <a:pt x="917" y="0"/>
                    <a:pt x="772" y="55"/>
                    <a:pt x="662" y="166"/>
                  </a:cubicBezTo>
                  <a:cubicBezTo>
                    <a:pt x="1" y="830"/>
                    <a:pt x="1" y="1905"/>
                    <a:pt x="662" y="2569"/>
                  </a:cubicBezTo>
                  <a:cubicBezTo>
                    <a:pt x="768" y="2675"/>
                    <a:pt x="912" y="2732"/>
                    <a:pt x="1063" y="2735"/>
                  </a:cubicBezTo>
                  <a:cubicBezTo>
                    <a:pt x="1568" y="2732"/>
                    <a:pt x="1821" y="2122"/>
                    <a:pt x="1462" y="1766"/>
                  </a:cubicBezTo>
                  <a:cubicBezTo>
                    <a:pt x="1242" y="1545"/>
                    <a:pt x="1242" y="1186"/>
                    <a:pt x="1462" y="966"/>
                  </a:cubicBezTo>
                  <a:cubicBezTo>
                    <a:pt x="1685" y="745"/>
                    <a:pt x="1685" y="386"/>
                    <a:pt x="1462" y="166"/>
                  </a:cubicBezTo>
                  <a:cubicBezTo>
                    <a:pt x="1352" y="55"/>
                    <a:pt x="1207" y="0"/>
                    <a:pt x="10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32" name="Google Shape;3332;p41"/>
            <p:cNvSpPr/>
            <p:nvPr/>
          </p:nvSpPr>
          <p:spPr>
            <a:xfrm>
              <a:off x="6242450" y="3252800"/>
              <a:ext cx="484475" cy="398300"/>
            </a:xfrm>
            <a:custGeom>
              <a:rect l="l" t="t" r="r" b="b"/>
              <a:pathLst>
                <a:path w="19379" h="15932" extrusionOk="0">
                  <a:moveTo>
                    <a:pt x="9593" y="1178"/>
                  </a:moveTo>
                  <a:cubicBezTo>
                    <a:pt x="11124" y="1417"/>
                    <a:pt x="12374" y="2528"/>
                    <a:pt x="12794" y="4017"/>
                  </a:cubicBezTo>
                  <a:cubicBezTo>
                    <a:pt x="12443" y="4032"/>
                    <a:pt x="12093" y="4065"/>
                    <a:pt x="11746" y="4116"/>
                  </a:cubicBezTo>
                  <a:cubicBezTo>
                    <a:pt x="10595" y="3543"/>
                    <a:pt x="9792" y="2450"/>
                    <a:pt x="9593" y="1178"/>
                  </a:cubicBezTo>
                  <a:close/>
                  <a:moveTo>
                    <a:pt x="1697" y="2890"/>
                  </a:moveTo>
                  <a:cubicBezTo>
                    <a:pt x="3790" y="2894"/>
                    <a:pt x="5520" y="4524"/>
                    <a:pt x="5653" y="6613"/>
                  </a:cubicBezTo>
                  <a:lnTo>
                    <a:pt x="4360" y="5321"/>
                  </a:lnTo>
                  <a:cubicBezTo>
                    <a:pt x="4250" y="5211"/>
                    <a:pt x="4105" y="5156"/>
                    <a:pt x="3960" y="5156"/>
                  </a:cubicBezTo>
                  <a:cubicBezTo>
                    <a:pt x="3815" y="5156"/>
                    <a:pt x="3670" y="5211"/>
                    <a:pt x="3560" y="5321"/>
                  </a:cubicBezTo>
                  <a:cubicBezTo>
                    <a:pt x="3340" y="5542"/>
                    <a:pt x="3340" y="5901"/>
                    <a:pt x="3560" y="6121"/>
                  </a:cubicBezTo>
                  <a:lnTo>
                    <a:pt x="4852" y="7414"/>
                  </a:lnTo>
                  <a:cubicBezTo>
                    <a:pt x="2763" y="7281"/>
                    <a:pt x="1132" y="5551"/>
                    <a:pt x="1132" y="3458"/>
                  </a:cubicBezTo>
                  <a:lnTo>
                    <a:pt x="1129" y="3458"/>
                  </a:lnTo>
                  <a:lnTo>
                    <a:pt x="1129" y="2890"/>
                  </a:lnTo>
                  <a:close/>
                  <a:moveTo>
                    <a:pt x="15511" y="5593"/>
                  </a:moveTo>
                  <a:cubicBezTo>
                    <a:pt x="16553" y="6067"/>
                    <a:pt x="17477" y="6888"/>
                    <a:pt x="18135" y="7966"/>
                  </a:cubicBezTo>
                  <a:cubicBezTo>
                    <a:pt x="17471" y="9056"/>
                    <a:pt x="16532" y="9887"/>
                    <a:pt x="15472" y="10358"/>
                  </a:cubicBezTo>
                  <a:cubicBezTo>
                    <a:pt x="13748" y="9228"/>
                    <a:pt x="13766" y="6695"/>
                    <a:pt x="15511" y="5593"/>
                  </a:cubicBezTo>
                  <a:close/>
                  <a:moveTo>
                    <a:pt x="13326" y="5134"/>
                  </a:moveTo>
                  <a:cubicBezTo>
                    <a:pt x="13345" y="5134"/>
                    <a:pt x="13363" y="5134"/>
                    <a:pt x="13382" y="5134"/>
                  </a:cubicBezTo>
                  <a:cubicBezTo>
                    <a:pt x="13417" y="5140"/>
                    <a:pt x="13451" y="5143"/>
                    <a:pt x="13485" y="5143"/>
                  </a:cubicBezTo>
                  <a:cubicBezTo>
                    <a:pt x="13504" y="5143"/>
                    <a:pt x="13523" y="5142"/>
                    <a:pt x="13542" y="5140"/>
                  </a:cubicBezTo>
                  <a:cubicBezTo>
                    <a:pt x="13548" y="5140"/>
                    <a:pt x="13554" y="5137"/>
                    <a:pt x="13560" y="5137"/>
                  </a:cubicBezTo>
                  <a:cubicBezTo>
                    <a:pt x="13775" y="5143"/>
                    <a:pt x="13989" y="5161"/>
                    <a:pt x="14204" y="5197"/>
                  </a:cubicBezTo>
                  <a:cubicBezTo>
                    <a:pt x="12688" y="6728"/>
                    <a:pt x="12676" y="9189"/>
                    <a:pt x="14170" y="10738"/>
                  </a:cubicBezTo>
                  <a:cubicBezTo>
                    <a:pt x="13968" y="10771"/>
                    <a:pt x="13763" y="10789"/>
                    <a:pt x="13560" y="10792"/>
                  </a:cubicBezTo>
                  <a:lnTo>
                    <a:pt x="13542" y="10792"/>
                  </a:lnTo>
                  <a:cubicBezTo>
                    <a:pt x="13520" y="10789"/>
                    <a:pt x="13497" y="10787"/>
                    <a:pt x="13475" y="10787"/>
                  </a:cubicBezTo>
                  <a:cubicBezTo>
                    <a:pt x="13444" y="10787"/>
                    <a:pt x="13414" y="10790"/>
                    <a:pt x="13382" y="10795"/>
                  </a:cubicBezTo>
                  <a:cubicBezTo>
                    <a:pt x="13362" y="10796"/>
                    <a:pt x="13341" y="10796"/>
                    <a:pt x="13321" y="10796"/>
                  </a:cubicBezTo>
                  <a:cubicBezTo>
                    <a:pt x="12807" y="10796"/>
                    <a:pt x="12296" y="10759"/>
                    <a:pt x="11788" y="10684"/>
                  </a:cubicBezTo>
                  <a:cubicBezTo>
                    <a:pt x="11755" y="10675"/>
                    <a:pt x="11722" y="10672"/>
                    <a:pt x="11691" y="10669"/>
                  </a:cubicBezTo>
                  <a:cubicBezTo>
                    <a:pt x="9931" y="10370"/>
                    <a:pt x="8938" y="9530"/>
                    <a:pt x="7114" y="7990"/>
                  </a:cubicBezTo>
                  <a:lnTo>
                    <a:pt x="7105" y="7987"/>
                  </a:lnTo>
                  <a:lnTo>
                    <a:pt x="7177" y="7927"/>
                  </a:lnTo>
                  <a:cubicBezTo>
                    <a:pt x="8986" y="6402"/>
                    <a:pt x="9973" y="5569"/>
                    <a:pt x="11691" y="5267"/>
                  </a:cubicBezTo>
                  <a:cubicBezTo>
                    <a:pt x="11731" y="5264"/>
                    <a:pt x="11767" y="5258"/>
                    <a:pt x="11806" y="5249"/>
                  </a:cubicBezTo>
                  <a:cubicBezTo>
                    <a:pt x="12310" y="5173"/>
                    <a:pt x="12816" y="5134"/>
                    <a:pt x="13326" y="5134"/>
                  </a:cubicBezTo>
                  <a:close/>
                  <a:moveTo>
                    <a:pt x="4852" y="8561"/>
                  </a:moveTo>
                  <a:lnTo>
                    <a:pt x="3560" y="9850"/>
                  </a:lnTo>
                  <a:cubicBezTo>
                    <a:pt x="3340" y="10071"/>
                    <a:pt x="3340" y="10430"/>
                    <a:pt x="3560" y="10650"/>
                  </a:cubicBezTo>
                  <a:cubicBezTo>
                    <a:pt x="3670" y="10762"/>
                    <a:pt x="3815" y="10818"/>
                    <a:pt x="3960" y="10818"/>
                  </a:cubicBezTo>
                  <a:cubicBezTo>
                    <a:pt x="4105" y="10818"/>
                    <a:pt x="4250" y="10762"/>
                    <a:pt x="4360" y="10650"/>
                  </a:cubicBezTo>
                  <a:lnTo>
                    <a:pt x="5653" y="9361"/>
                  </a:lnTo>
                  <a:lnTo>
                    <a:pt x="5653" y="9361"/>
                  </a:lnTo>
                  <a:cubicBezTo>
                    <a:pt x="5520" y="11451"/>
                    <a:pt x="3790" y="13078"/>
                    <a:pt x="1697" y="13081"/>
                  </a:cubicBezTo>
                  <a:lnTo>
                    <a:pt x="1129" y="13081"/>
                  </a:lnTo>
                  <a:lnTo>
                    <a:pt x="1129" y="12517"/>
                  </a:lnTo>
                  <a:cubicBezTo>
                    <a:pt x="1132" y="10421"/>
                    <a:pt x="2760" y="8691"/>
                    <a:pt x="4852" y="8561"/>
                  </a:cubicBezTo>
                  <a:close/>
                  <a:moveTo>
                    <a:pt x="11734" y="11822"/>
                  </a:moveTo>
                  <a:cubicBezTo>
                    <a:pt x="12066" y="11870"/>
                    <a:pt x="12416" y="11901"/>
                    <a:pt x="12794" y="11916"/>
                  </a:cubicBezTo>
                  <a:cubicBezTo>
                    <a:pt x="12374" y="13407"/>
                    <a:pt x="11121" y="14515"/>
                    <a:pt x="9593" y="14754"/>
                  </a:cubicBezTo>
                  <a:cubicBezTo>
                    <a:pt x="9792" y="13489"/>
                    <a:pt x="10589" y="12396"/>
                    <a:pt x="11734" y="11822"/>
                  </a:cubicBezTo>
                  <a:close/>
                  <a:moveTo>
                    <a:pt x="8986" y="1"/>
                  </a:moveTo>
                  <a:cubicBezTo>
                    <a:pt x="8984" y="1"/>
                    <a:pt x="8982" y="1"/>
                    <a:pt x="8980" y="1"/>
                  </a:cubicBezTo>
                  <a:cubicBezTo>
                    <a:pt x="8666" y="1"/>
                    <a:pt x="8412" y="255"/>
                    <a:pt x="8412" y="566"/>
                  </a:cubicBezTo>
                  <a:cubicBezTo>
                    <a:pt x="8415" y="2084"/>
                    <a:pt x="9092" y="3522"/>
                    <a:pt x="10257" y="4491"/>
                  </a:cubicBezTo>
                  <a:cubicBezTo>
                    <a:pt x="9019" y="4950"/>
                    <a:pt x="8044" y="5720"/>
                    <a:pt x="6794" y="6774"/>
                  </a:cubicBezTo>
                  <a:cubicBezTo>
                    <a:pt x="6749" y="4002"/>
                    <a:pt x="4481" y="1761"/>
                    <a:pt x="1697" y="1761"/>
                  </a:cubicBezTo>
                  <a:lnTo>
                    <a:pt x="565" y="1761"/>
                  </a:lnTo>
                  <a:cubicBezTo>
                    <a:pt x="251" y="1761"/>
                    <a:pt x="0" y="2015"/>
                    <a:pt x="0" y="2326"/>
                  </a:cubicBezTo>
                  <a:lnTo>
                    <a:pt x="0" y="3458"/>
                  </a:lnTo>
                  <a:cubicBezTo>
                    <a:pt x="0" y="5366"/>
                    <a:pt x="1066" y="7115"/>
                    <a:pt x="2763" y="7987"/>
                  </a:cubicBezTo>
                  <a:cubicBezTo>
                    <a:pt x="1066" y="8863"/>
                    <a:pt x="0" y="10611"/>
                    <a:pt x="0" y="12517"/>
                  </a:cubicBezTo>
                  <a:lnTo>
                    <a:pt x="0" y="13649"/>
                  </a:lnTo>
                  <a:cubicBezTo>
                    <a:pt x="0" y="13963"/>
                    <a:pt x="254" y="14213"/>
                    <a:pt x="565" y="14213"/>
                  </a:cubicBezTo>
                  <a:lnTo>
                    <a:pt x="1697" y="14213"/>
                  </a:lnTo>
                  <a:cubicBezTo>
                    <a:pt x="4478" y="14213"/>
                    <a:pt x="6746" y="11973"/>
                    <a:pt x="6794" y="9204"/>
                  </a:cubicBezTo>
                  <a:cubicBezTo>
                    <a:pt x="7808" y="10056"/>
                    <a:pt x="8606" y="10693"/>
                    <a:pt x="9523" y="11149"/>
                  </a:cubicBezTo>
                  <a:cubicBezTo>
                    <a:pt x="9756" y="11263"/>
                    <a:pt x="9998" y="11366"/>
                    <a:pt x="10242" y="11457"/>
                  </a:cubicBezTo>
                  <a:cubicBezTo>
                    <a:pt x="9086" y="12426"/>
                    <a:pt x="8415" y="13857"/>
                    <a:pt x="8412" y="15367"/>
                  </a:cubicBezTo>
                  <a:cubicBezTo>
                    <a:pt x="8412" y="15678"/>
                    <a:pt x="8666" y="15932"/>
                    <a:pt x="8980" y="15932"/>
                  </a:cubicBezTo>
                  <a:cubicBezTo>
                    <a:pt x="8982" y="15932"/>
                    <a:pt x="8984" y="15932"/>
                    <a:pt x="8986" y="15932"/>
                  </a:cubicBezTo>
                  <a:cubicBezTo>
                    <a:pt x="11387" y="15932"/>
                    <a:pt x="13461" y="14254"/>
                    <a:pt x="13962" y="11907"/>
                  </a:cubicBezTo>
                  <a:cubicBezTo>
                    <a:pt x="14971" y="11813"/>
                    <a:pt x="15943" y="11481"/>
                    <a:pt x="16794" y="10934"/>
                  </a:cubicBezTo>
                  <a:cubicBezTo>
                    <a:pt x="17812" y="10288"/>
                    <a:pt x="18672" y="9355"/>
                    <a:pt x="19285" y="8238"/>
                  </a:cubicBezTo>
                  <a:cubicBezTo>
                    <a:pt x="19379" y="8069"/>
                    <a:pt x="19379" y="7864"/>
                    <a:pt x="19285" y="7694"/>
                  </a:cubicBezTo>
                  <a:cubicBezTo>
                    <a:pt x="18672" y="6577"/>
                    <a:pt x="17809" y="5644"/>
                    <a:pt x="16794" y="4998"/>
                  </a:cubicBezTo>
                  <a:cubicBezTo>
                    <a:pt x="15943" y="4452"/>
                    <a:pt x="14971" y="4119"/>
                    <a:pt x="13962" y="4026"/>
                  </a:cubicBezTo>
                  <a:cubicBezTo>
                    <a:pt x="13461" y="1679"/>
                    <a:pt x="11387" y="1"/>
                    <a:pt x="8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3333" name="Google Shape;3333;p41"/>
          <p:cNvGrpSpPr/>
          <p:nvPr/>
        </p:nvGrpSpPr>
        <p:grpSpPr>
          <a:xfrm>
            <a:off x="4205248" y="3194893"/>
            <a:ext cx="251928" cy="265187"/>
            <a:chOff x="2100300" y="3804850"/>
            <a:chExt cx="444475" cy="483125"/>
          </a:xfrm>
        </p:grpSpPr>
        <p:sp>
          <p:nvSpPr>
            <p:cNvPr id="3334" name="Google Shape;3334;p41"/>
            <p:cNvSpPr/>
            <p:nvPr/>
          </p:nvSpPr>
          <p:spPr>
            <a:xfrm>
              <a:off x="2100300" y="3804850"/>
              <a:ext cx="444475" cy="483125"/>
            </a:xfrm>
            <a:custGeom>
              <a:rect l="l" t="t" r="r" b="b"/>
              <a:pathLst>
                <a:path w="17779" h="19325" extrusionOk="0">
                  <a:moveTo>
                    <a:pt x="2123" y="4001"/>
                  </a:moveTo>
                  <a:cubicBezTo>
                    <a:pt x="2627" y="4001"/>
                    <a:pt x="2881" y="4611"/>
                    <a:pt x="2524" y="4967"/>
                  </a:cubicBezTo>
                  <a:cubicBezTo>
                    <a:pt x="2408" y="5083"/>
                    <a:pt x="2265" y="5134"/>
                    <a:pt x="2126" y="5134"/>
                  </a:cubicBezTo>
                  <a:cubicBezTo>
                    <a:pt x="1835" y="5134"/>
                    <a:pt x="1558" y="4909"/>
                    <a:pt x="1558" y="4569"/>
                  </a:cubicBezTo>
                  <a:cubicBezTo>
                    <a:pt x="1558" y="4255"/>
                    <a:pt x="1809" y="4001"/>
                    <a:pt x="2123" y="4001"/>
                  </a:cubicBezTo>
                  <a:close/>
                  <a:moveTo>
                    <a:pt x="15710" y="4001"/>
                  </a:moveTo>
                  <a:cubicBezTo>
                    <a:pt x="16215" y="4001"/>
                    <a:pt x="16468" y="4611"/>
                    <a:pt x="16112" y="4967"/>
                  </a:cubicBezTo>
                  <a:cubicBezTo>
                    <a:pt x="15995" y="5083"/>
                    <a:pt x="15853" y="5134"/>
                    <a:pt x="15714" y="5134"/>
                  </a:cubicBezTo>
                  <a:cubicBezTo>
                    <a:pt x="15423" y="5134"/>
                    <a:pt x="15146" y="4909"/>
                    <a:pt x="15146" y="4569"/>
                  </a:cubicBezTo>
                  <a:cubicBezTo>
                    <a:pt x="15146" y="4255"/>
                    <a:pt x="15396" y="4001"/>
                    <a:pt x="15710" y="4001"/>
                  </a:cubicBezTo>
                  <a:close/>
                  <a:moveTo>
                    <a:pt x="8917" y="1132"/>
                  </a:moveTo>
                  <a:cubicBezTo>
                    <a:pt x="9551" y="1132"/>
                    <a:pt x="10251" y="1993"/>
                    <a:pt x="10789" y="3436"/>
                  </a:cubicBezTo>
                  <a:cubicBezTo>
                    <a:pt x="10894" y="3723"/>
                    <a:pt x="10994" y="4028"/>
                    <a:pt x="11084" y="4345"/>
                  </a:cubicBezTo>
                  <a:cubicBezTo>
                    <a:pt x="10345" y="4590"/>
                    <a:pt x="9623" y="4877"/>
                    <a:pt x="8917" y="5203"/>
                  </a:cubicBezTo>
                  <a:cubicBezTo>
                    <a:pt x="8210" y="4877"/>
                    <a:pt x="7488" y="4590"/>
                    <a:pt x="6749" y="4345"/>
                  </a:cubicBezTo>
                  <a:cubicBezTo>
                    <a:pt x="6842" y="4028"/>
                    <a:pt x="6939" y="3723"/>
                    <a:pt x="7044" y="3436"/>
                  </a:cubicBezTo>
                  <a:cubicBezTo>
                    <a:pt x="7582" y="1993"/>
                    <a:pt x="8282" y="1132"/>
                    <a:pt x="8917" y="1132"/>
                  </a:cubicBezTo>
                  <a:close/>
                  <a:moveTo>
                    <a:pt x="6483" y="5453"/>
                  </a:moveTo>
                  <a:cubicBezTo>
                    <a:pt x="6845" y="5577"/>
                    <a:pt x="7217" y="5713"/>
                    <a:pt x="7591" y="5867"/>
                  </a:cubicBezTo>
                  <a:cubicBezTo>
                    <a:pt x="7371" y="5985"/>
                    <a:pt x="7153" y="6105"/>
                    <a:pt x="6936" y="6229"/>
                  </a:cubicBezTo>
                  <a:cubicBezTo>
                    <a:pt x="6715" y="6356"/>
                    <a:pt x="6501" y="6486"/>
                    <a:pt x="6287" y="6619"/>
                  </a:cubicBezTo>
                  <a:cubicBezTo>
                    <a:pt x="6341" y="6217"/>
                    <a:pt x="6407" y="5831"/>
                    <a:pt x="6483" y="5453"/>
                  </a:cubicBezTo>
                  <a:close/>
                  <a:moveTo>
                    <a:pt x="11350" y="5453"/>
                  </a:moveTo>
                  <a:cubicBezTo>
                    <a:pt x="11426" y="5831"/>
                    <a:pt x="11492" y="6217"/>
                    <a:pt x="11546" y="6619"/>
                  </a:cubicBezTo>
                  <a:cubicBezTo>
                    <a:pt x="11335" y="6486"/>
                    <a:pt x="11118" y="6356"/>
                    <a:pt x="10897" y="6229"/>
                  </a:cubicBezTo>
                  <a:cubicBezTo>
                    <a:pt x="10677" y="6102"/>
                    <a:pt x="10459" y="5982"/>
                    <a:pt x="10242" y="5867"/>
                  </a:cubicBezTo>
                  <a:cubicBezTo>
                    <a:pt x="10619" y="5716"/>
                    <a:pt x="10988" y="5574"/>
                    <a:pt x="11350" y="5453"/>
                  </a:cubicBezTo>
                  <a:close/>
                  <a:moveTo>
                    <a:pt x="3799" y="4852"/>
                  </a:moveTo>
                  <a:cubicBezTo>
                    <a:pt x="4336" y="4904"/>
                    <a:pt x="4870" y="4997"/>
                    <a:pt x="5396" y="5133"/>
                  </a:cubicBezTo>
                  <a:cubicBezTo>
                    <a:pt x="5239" y="5894"/>
                    <a:pt x="5124" y="6661"/>
                    <a:pt x="5055" y="7434"/>
                  </a:cubicBezTo>
                  <a:cubicBezTo>
                    <a:pt x="4421" y="7881"/>
                    <a:pt x="3811" y="8361"/>
                    <a:pt x="3231" y="8877"/>
                  </a:cubicBezTo>
                  <a:cubicBezTo>
                    <a:pt x="3004" y="8645"/>
                    <a:pt x="2796" y="8412"/>
                    <a:pt x="2606" y="8180"/>
                  </a:cubicBezTo>
                  <a:cubicBezTo>
                    <a:pt x="1969" y="7404"/>
                    <a:pt x="1579" y="6691"/>
                    <a:pt x="1483" y="6139"/>
                  </a:cubicBezTo>
                  <a:lnTo>
                    <a:pt x="1483" y="6139"/>
                  </a:lnTo>
                  <a:cubicBezTo>
                    <a:pt x="1695" y="6225"/>
                    <a:pt x="1912" y="6266"/>
                    <a:pt x="2125" y="6266"/>
                  </a:cubicBezTo>
                  <a:cubicBezTo>
                    <a:pt x="2922" y="6266"/>
                    <a:pt x="3656" y="5698"/>
                    <a:pt x="3799" y="4852"/>
                  </a:cubicBezTo>
                  <a:close/>
                  <a:moveTo>
                    <a:pt x="14037" y="4852"/>
                  </a:moveTo>
                  <a:cubicBezTo>
                    <a:pt x="14180" y="5698"/>
                    <a:pt x="14914" y="6266"/>
                    <a:pt x="15711" y="6266"/>
                  </a:cubicBezTo>
                  <a:cubicBezTo>
                    <a:pt x="15924" y="6266"/>
                    <a:pt x="16141" y="6225"/>
                    <a:pt x="16353" y="6139"/>
                  </a:cubicBezTo>
                  <a:lnTo>
                    <a:pt x="16353" y="6139"/>
                  </a:lnTo>
                  <a:cubicBezTo>
                    <a:pt x="16254" y="6691"/>
                    <a:pt x="15867" y="7404"/>
                    <a:pt x="15227" y="8180"/>
                  </a:cubicBezTo>
                  <a:cubicBezTo>
                    <a:pt x="15037" y="8412"/>
                    <a:pt x="14829" y="8645"/>
                    <a:pt x="14602" y="8877"/>
                  </a:cubicBezTo>
                  <a:cubicBezTo>
                    <a:pt x="14022" y="8361"/>
                    <a:pt x="13412" y="7881"/>
                    <a:pt x="12778" y="7434"/>
                  </a:cubicBezTo>
                  <a:cubicBezTo>
                    <a:pt x="12709" y="6661"/>
                    <a:pt x="12594" y="5894"/>
                    <a:pt x="12440" y="5133"/>
                  </a:cubicBezTo>
                  <a:cubicBezTo>
                    <a:pt x="12963" y="4997"/>
                    <a:pt x="13497" y="4904"/>
                    <a:pt x="14037" y="4852"/>
                  </a:cubicBezTo>
                  <a:close/>
                  <a:moveTo>
                    <a:pt x="4964" y="8908"/>
                  </a:moveTo>
                  <a:lnTo>
                    <a:pt x="4964" y="8908"/>
                  </a:lnTo>
                  <a:cubicBezTo>
                    <a:pt x="4958" y="9158"/>
                    <a:pt x="4955" y="9409"/>
                    <a:pt x="4955" y="9662"/>
                  </a:cubicBezTo>
                  <a:cubicBezTo>
                    <a:pt x="4952" y="9916"/>
                    <a:pt x="4958" y="10167"/>
                    <a:pt x="4964" y="10417"/>
                  </a:cubicBezTo>
                  <a:cubicBezTo>
                    <a:pt x="4644" y="10170"/>
                    <a:pt x="4339" y="9916"/>
                    <a:pt x="4052" y="9662"/>
                  </a:cubicBezTo>
                  <a:cubicBezTo>
                    <a:pt x="4339" y="9409"/>
                    <a:pt x="4644" y="9155"/>
                    <a:pt x="4964" y="8908"/>
                  </a:cubicBezTo>
                  <a:close/>
                  <a:moveTo>
                    <a:pt x="12869" y="8908"/>
                  </a:moveTo>
                  <a:lnTo>
                    <a:pt x="12869" y="8908"/>
                  </a:lnTo>
                  <a:cubicBezTo>
                    <a:pt x="13189" y="9155"/>
                    <a:pt x="13491" y="9409"/>
                    <a:pt x="13781" y="9662"/>
                  </a:cubicBezTo>
                  <a:cubicBezTo>
                    <a:pt x="13494" y="9916"/>
                    <a:pt x="13189" y="10170"/>
                    <a:pt x="12869" y="10417"/>
                  </a:cubicBezTo>
                  <a:cubicBezTo>
                    <a:pt x="12875" y="10167"/>
                    <a:pt x="12878" y="9916"/>
                    <a:pt x="12881" y="9662"/>
                  </a:cubicBezTo>
                  <a:cubicBezTo>
                    <a:pt x="12881" y="9409"/>
                    <a:pt x="12875" y="9158"/>
                    <a:pt x="12869" y="8908"/>
                  </a:cubicBezTo>
                  <a:close/>
                  <a:moveTo>
                    <a:pt x="8917" y="6459"/>
                  </a:moveTo>
                  <a:cubicBezTo>
                    <a:pt x="9391" y="6688"/>
                    <a:pt x="9865" y="6942"/>
                    <a:pt x="10333" y="7211"/>
                  </a:cubicBezTo>
                  <a:cubicBezTo>
                    <a:pt x="10801" y="7482"/>
                    <a:pt x="11260" y="7766"/>
                    <a:pt x="11694" y="8059"/>
                  </a:cubicBezTo>
                  <a:cubicBezTo>
                    <a:pt x="11728" y="8581"/>
                    <a:pt x="11749" y="9119"/>
                    <a:pt x="11749" y="9662"/>
                  </a:cubicBezTo>
                  <a:cubicBezTo>
                    <a:pt x="11749" y="10206"/>
                    <a:pt x="11728" y="10743"/>
                    <a:pt x="11694" y="11266"/>
                  </a:cubicBezTo>
                  <a:cubicBezTo>
                    <a:pt x="11260" y="11559"/>
                    <a:pt x="10804" y="11839"/>
                    <a:pt x="10333" y="12114"/>
                  </a:cubicBezTo>
                  <a:cubicBezTo>
                    <a:pt x="9862" y="12386"/>
                    <a:pt x="9388" y="12637"/>
                    <a:pt x="8920" y="12869"/>
                  </a:cubicBezTo>
                  <a:cubicBezTo>
                    <a:pt x="8445" y="12640"/>
                    <a:pt x="7971" y="12386"/>
                    <a:pt x="7500" y="12114"/>
                  </a:cubicBezTo>
                  <a:cubicBezTo>
                    <a:pt x="7032" y="11842"/>
                    <a:pt x="6576" y="11559"/>
                    <a:pt x="6139" y="11266"/>
                  </a:cubicBezTo>
                  <a:cubicBezTo>
                    <a:pt x="6105" y="10743"/>
                    <a:pt x="6087" y="10206"/>
                    <a:pt x="6087" y="9662"/>
                  </a:cubicBezTo>
                  <a:cubicBezTo>
                    <a:pt x="6087" y="9119"/>
                    <a:pt x="6105" y="8581"/>
                    <a:pt x="6139" y="8059"/>
                  </a:cubicBezTo>
                  <a:cubicBezTo>
                    <a:pt x="6576" y="7766"/>
                    <a:pt x="7029" y="7485"/>
                    <a:pt x="7500" y="7211"/>
                  </a:cubicBezTo>
                  <a:cubicBezTo>
                    <a:pt x="7971" y="6942"/>
                    <a:pt x="8445" y="6688"/>
                    <a:pt x="8917" y="6459"/>
                  </a:cubicBezTo>
                  <a:close/>
                  <a:moveTo>
                    <a:pt x="11546" y="12706"/>
                  </a:moveTo>
                  <a:lnTo>
                    <a:pt x="11546" y="12706"/>
                  </a:lnTo>
                  <a:cubicBezTo>
                    <a:pt x="11492" y="13108"/>
                    <a:pt x="11426" y="13497"/>
                    <a:pt x="11350" y="13872"/>
                  </a:cubicBezTo>
                  <a:cubicBezTo>
                    <a:pt x="10988" y="13751"/>
                    <a:pt x="10619" y="13612"/>
                    <a:pt x="10242" y="13461"/>
                  </a:cubicBezTo>
                  <a:cubicBezTo>
                    <a:pt x="10462" y="13343"/>
                    <a:pt x="10680" y="13219"/>
                    <a:pt x="10897" y="13096"/>
                  </a:cubicBezTo>
                  <a:cubicBezTo>
                    <a:pt x="11115" y="12969"/>
                    <a:pt x="11332" y="12839"/>
                    <a:pt x="11546" y="12706"/>
                  </a:cubicBezTo>
                  <a:close/>
                  <a:moveTo>
                    <a:pt x="6287" y="12706"/>
                  </a:moveTo>
                  <a:cubicBezTo>
                    <a:pt x="6498" y="12836"/>
                    <a:pt x="6715" y="12966"/>
                    <a:pt x="6936" y="13092"/>
                  </a:cubicBezTo>
                  <a:cubicBezTo>
                    <a:pt x="7153" y="13219"/>
                    <a:pt x="7374" y="13343"/>
                    <a:pt x="7597" y="13461"/>
                  </a:cubicBezTo>
                  <a:lnTo>
                    <a:pt x="7594" y="13461"/>
                  </a:lnTo>
                  <a:cubicBezTo>
                    <a:pt x="7217" y="13615"/>
                    <a:pt x="6848" y="13754"/>
                    <a:pt x="6483" y="13875"/>
                  </a:cubicBezTo>
                  <a:cubicBezTo>
                    <a:pt x="6407" y="13497"/>
                    <a:pt x="6341" y="13108"/>
                    <a:pt x="6287" y="12706"/>
                  </a:cubicBezTo>
                  <a:close/>
                  <a:moveTo>
                    <a:pt x="14602" y="10447"/>
                  </a:moveTo>
                  <a:cubicBezTo>
                    <a:pt x="14829" y="10680"/>
                    <a:pt x="15037" y="10912"/>
                    <a:pt x="15227" y="11145"/>
                  </a:cubicBezTo>
                  <a:cubicBezTo>
                    <a:pt x="15867" y="11921"/>
                    <a:pt x="16254" y="12634"/>
                    <a:pt x="16353" y="13186"/>
                  </a:cubicBezTo>
                  <a:cubicBezTo>
                    <a:pt x="16141" y="13099"/>
                    <a:pt x="15923" y="13059"/>
                    <a:pt x="15710" y="13059"/>
                  </a:cubicBezTo>
                  <a:cubicBezTo>
                    <a:pt x="14912" y="13059"/>
                    <a:pt x="14180" y="13627"/>
                    <a:pt x="14034" y="14472"/>
                  </a:cubicBezTo>
                  <a:cubicBezTo>
                    <a:pt x="13497" y="14421"/>
                    <a:pt x="12963" y="14327"/>
                    <a:pt x="12440" y="14192"/>
                  </a:cubicBezTo>
                  <a:cubicBezTo>
                    <a:pt x="12594" y="13431"/>
                    <a:pt x="12709" y="12664"/>
                    <a:pt x="12778" y="11891"/>
                  </a:cubicBezTo>
                  <a:cubicBezTo>
                    <a:pt x="13412" y="11444"/>
                    <a:pt x="14022" y="10964"/>
                    <a:pt x="14602" y="10447"/>
                  </a:cubicBezTo>
                  <a:close/>
                  <a:moveTo>
                    <a:pt x="3231" y="10447"/>
                  </a:moveTo>
                  <a:cubicBezTo>
                    <a:pt x="3811" y="10964"/>
                    <a:pt x="4421" y="11444"/>
                    <a:pt x="5055" y="11891"/>
                  </a:cubicBezTo>
                  <a:cubicBezTo>
                    <a:pt x="5124" y="12664"/>
                    <a:pt x="5239" y="13434"/>
                    <a:pt x="5393" y="14195"/>
                  </a:cubicBezTo>
                  <a:cubicBezTo>
                    <a:pt x="5079" y="14273"/>
                    <a:pt x="4774" y="14336"/>
                    <a:pt x="4478" y="14388"/>
                  </a:cubicBezTo>
                  <a:cubicBezTo>
                    <a:pt x="4028" y="14462"/>
                    <a:pt x="3616" y="14499"/>
                    <a:pt x="3250" y="14499"/>
                  </a:cubicBezTo>
                  <a:cubicBezTo>
                    <a:pt x="2389" y="14499"/>
                    <a:pt x="1786" y="14296"/>
                    <a:pt x="1561" y="13908"/>
                  </a:cubicBezTo>
                  <a:cubicBezTo>
                    <a:pt x="1244" y="13358"/>
                    <a:pt x="1634" y="12326"/>
                    <a:pt x="2606" y="11145"/>
                  </a:cubicBezTo>
                  <a:cubicBezTo>
                    <a:pt x="2796" y="10912"/>
                    <a:pt x="3007" y="10680"/>
                    <a:pt x="3231" y="10447"/>
                  </a:cubicBezTo>
                  <a:close/>
                  <a:moveTo>
                    <a:pt x="15707" y="14191"/>
                  </a:moveTo>
                  <a:cubicBezTo>
                    <a:pt x="15999" y="14191"/>
                    <a:pt x="16278" y="14416"/>
                    <a:pt x="16278" y="14759"/>
                  </a:cubicBezTo>
                  <a:cubicBezTo>
                    <a:pt x="16278" y="15070"/>
                    <a:pt x="16024" y="15324"/>
                    <a:pt x="15710" y="15324"/>
                  </a:cubicBezTo>
                  <a:cubicBezTo>
                    <a:pt x="15206" y="15324"/>
                    <a:pt x="14952" y="14714"/>
                    <a:pt x="15309" y="14358"/>
                  </a:cubicBezTo>
                  <a:cubicBezTo>
                    <a:pt x="15425" y="14242"/>
                    <a:pt x="15568" y="14191"/>
                    <a:pt x="15707" y="14191"/>
                  </a:cubicBezTo>
                  <a:close/>
                  <a:moveTo>
                    <a:pt x="8917" y="14122"/>
                  </a:moveTo>
                  <a:cubicBezTo>
                    <a:pt x="9623" y="14448"/>
                    <a:pt x="10348" y="14735"/>
                    <a:pt x="11084" y="14980"/>
                  </a:cubicBezTo>
                  <a:cubicBezTo>
                    <a:pt x="10994" y="15297"/>
                    <a:pt x="10894" y="15602"/>
                    <a:pt x="10789" y="15892"/>
                  </a:cubicBezTo>
                  <a:cubicBezTo>
                    <a:pt x="10251" y="17332"/>
                    <a:pt x="9551" y="18192"/>
                    <a:pt x="8917" y="18192"/>
                  </a:cubicBezTo>
                  <a:cubicBezTo>
                    <a:pt x="8282" y="18192"/>
                    <a:pt x="7582" y="17332"/>
                    <a:pt x="7044" y="15892"/>
                  </a:cubicBezTo>
                  <a:cubicBezTo>
                    <a:pt x="6939" y="15602"/>
                    <a:pt x="6839" y="15300"/>
                    <a:pt x="6749" y="14980"/>
                  </a:cubicBezTo>
                  <a:cubicBezTo>
                    <a:pt x="7488" y="14735"/>
                    <a:pt x="8213" y="14448"/>
                    <a:pt x="8917" y="14122"/>
                  </a:cubicBezTo>
                  <a:close/>
                  <a:moveTo>
                    <a:pt x="8917" y="0"/>
                  </a:moveTo>
                  <a:cubicBezTo>
                    <a:pt x="7757" y="0"/>
                    <a:pt x="6715" y="1081"/>
                    <a:pt x="5985" y="3041"/>
                  </a:cubicBezTo>
                  <a:cubicBezTo>
                    <a:pt x="5867" y="3355"/>
                    <a:pt x="5758" y="3687"/>
                    <a:pt x="5662" y="4031"/>
                  </a:cubicBezTo>
                  <a:cubicBezTo>
                    <a:pt x="4919" y="3844"/>
                    <a:pt x="4215" y="3732"/>
                    <a:pt x="3587" y="3702"/>
                  </a:cubicBezTo>
                  <a:cubicBezTo>
                    <a:pt x="3271" y="3173"/>
                    <a:pt x="2709" y="2871"/>
                    <a:pt x="2126" y="2871"/>
                  </a:cubicBezTo>
                  <a:cubicBezTo>
                    <a:pt x="1901" y="2871"/>
                    <a:pt x="1673" y="2916"/>
                    <a:pt x="1455" y="3011"/>
                  </a:cubicBezTo>
                  <a:cubicBezTo>
                    <a:pt x="670" y="3346"/>
                    <a:pt x="260" y="4212"/>
                    <a:pt x="492" y="5034"/>
                  </a:cubicBezTo>
                  <a:cubicBezTo>
                    <a:pt x="54" y="6024"/>
                    <a:pt x="489" y="7389"/>
                    <a:pt x="1733" y="8898"/>
                  </a:cubicBezTo>
                  <a:cubicBezTo>
                    <a:pt x="1942" y="9152"/>
                    <a:pt x="2171" y="9409"/>
                    <a:pt x="2416" y="9662"/>
                  </a:cubicBezTo>
                  <a:cubicBezTo>
                    <a:pt x="2171" y="9916"/>
                    <a:pt x="1942" y="10170"/>
                    <a:pt x="1733" y="10426"/>
                  </a:cubicBezTo>
                  <a:cubicBezTo>
                    <a:pt x="411" y="12033"/>
                    <a:pt x="0" y="13470"/>
                    <a:pt x="583" y="14475"/>
                  </a:cubicBezTo>
                  <a:cubicBezTo>
                    <a:pt x="1021" y="15233"/>
                    <a:pt x="1954" y="15629"/>
                    <a:pt x="3270" y="15629"/>
                  </a:cubicBezTo>
                  <a:cubicBezTo>
                    <a:pt x="3738" y="15626"/>
                    <a:pt x="4203" y="15584"/>
                    <a:pt x="4662" y="15505"/>
                  </a:cubicBezTo>
                  <a:cubicBezTo>
                    <a:pt x="4985" y="15451"/>
                    <a:pt x="5320" y="15378"/>
                    <a:pt x="5662" y="15294"/>
                  </a:cubicBezTo>
                  <a:cubicBezTo>
                    <a:pt x="5761" y="15641"/>
                    <a:pt x="5867" y="15970"/>
                    <a:pt x="5985" y="16284"/>
                  </a:cubicBezTo>
                  <a:cubicBezTo>
                    <a:pt x="6715" y="18244"/>
                    <a:pt x="7757" y="19325"/>
                    <a:pt x="8917" y="19325"/>
                  </a:cubicBezTo>
                  <a:cubicBezTo>
                    <a:pt x="10076" y="19325"/>
                    <a:pt x="11118" y="18244"/>
                    <a:pt x="11848" y="16284"/>
                  </a:cubicBezTo>
                  <a:cubicBezTo>
                    <a:pt x="11966" y="15970"/>
                    <a:pt x="12075" y="15638"/>
                    <a:pt x="12171" y="15294"/>
                  </a:cubicBezTo>
                  <a:cubicBezTo>
                    <a:pt x="12917" y="15481"/>
                    <a:pt x="13618" y="15593"/>
                    <a:pt x="14246" y="15623"/>
                  </a:cubicBezTo>
                  <a:cubicBezTo>
                    <a:pt x="14562" y="16152"/>
                    <a:pt x="15123" y="16453"/>
                    <a:pt x="15705" y="16453"/>
                  </a:cubicBezTo>
                  <a:cubicBezTo>
                    <a:pt x="15930" y="16453"/>
                    <a:pt x="16159" y="16408"/>
                    <a:pt x="16378" y="16314"/>
                  </a:cubicBezTo>
                  <a:cubicBezTo>
                    <a:pt x="17163" y="15979"/>
                    <a:pt x="17573" y="15112"/>
                    <a:pt x="17341" y="14291"/>
                  </a:cubicBezTo>
                  <a:cubicBezTo>
                    <a:pt x="17779" y="13301"/>
                    <a:pt x="17344" y="11936"/>
                    <a:pt x="16100" y="10426"/>
                  </a:cubicBezTo>
                  <a:cubicBezTo>
                    <a:pt x="15891" y="10170"/>
                    <a:pt x="15662" y="9916"/>
                    <a:pt x="15417" y="9662"/>
                  </a:cubicBezTo>
                  <a:cubicBezTo>
                    <a:pt x="15662" y="9409"/>
                    <a:pt x="15891" y="9152"/>
                    <a:pt x="16100" y="8898"/>
                  </a:cubicBezTo>
                  <a:cubicBezTo>
                    <a:pt x="17347" y="7389"/>
                    <a:pt x="17779" y="6024"/>
                    <a:pt x="17341" y="5034"/>
                  </a:cubicBezTo>
                  <a:cubicBezTo>
                    <a:pt x="17573" y="4212"/>
                    <a:pt x="17163" y="3346"/>
                    <a:pt x="16378" y="3011"/>
                  </a:cubicBezTo>
                  <a:cubicBezTo>
                    <a:pt x="16159" y="2916"/>
                    <a:pt x="15930" y="2871"/>
                    <a:pt x="15705" y="2871"/>
                  </a:cubicBezTo>
                  <a:cubicBezTo>
                    <a:pt x="15123" y="2871"/>
                    <a:pt x="14562" y="3173"/>
                    <a:pt x="14246" y="3702"/>
                  </a:cubicBezTo>
                  <a:cubicBezTo>
                    <a:pt x="13615" y="3732"/>
                    <a:pt x="12914" y="3844"/>
                    <a:pt x="12171" y="4031"/>
                  </a:cubicBezTo>
                  <a:cubicBezTo>
                    <a:pt x="12075" y="3684"/>
                    <a:pt x="11966" y="3355"/>
                    <a:pt x="11848" y="3041"/>
                  </a:cubicBezTo>
                  <a:cubicBezTo>
                    <a:pt x="11118" y="1081"/>
                    <a:pt x="10076" y="0"/>
                    <a:pt x="89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35" name="Google Shape;3335;p41"/>
            <p:cNvSpPr/>
            <p:nvPr/>
          </p:nvSpPr>
          <p:spPr>
            <a:xfrm>
              <a:off x="2280775" y="4003900"/>
              <a:ext cx="88275" cy="85025"/>
            </a:xfrm>
            <a:custGeom>
              <a:rect l="l" t="t" r="r" b="b"/>
              <a:pathLst>
                <a:path w="3530" h="3400" extrusionOk="0">
                  <a:moveTo>
                    <a:pt x="1698" y="1136"/>
                  </a:moveTo>
                  <a:cubicBezTo>
                    <a:pt x="2202" y="1136"/>
                    <a:pt x="2455" y="1743"/>
                    <a:pt x="2099" y="2102"/>
                  </a:cubicBezTo>
                  <a:cubicBezTo>
                    <a:pt x="1983" y="2217"/>
                    <a:pt x="1841" y="2268"/>
                    <a:pt x="1703" y="2268"/>
                  </a:cubicBezTo>
                  <a:cubicBezTo>
                    <a:pt x="1411" y="2268"/>
                    <a:pt x="1133" y="2042"/>
                    <a:pt x="1133" y="1700"/>
                  </a:cubicBezTo>
                  <a:cubicBezTo>
                    <a:pt x="1133" y="1386"/>
                    <a:pt x="1383" y="1136"/>
                    <a:pt x="1698" y="1136"/>
                  </a:cubicBezTo>
                  <a:close/>
                  <a:moveTo>
                    <a:pt x="1698" y="1"/>
                  </a:moveTo>
                  <a:cubicBezTo>
                    <a:pt x="1479" y="1"/>
                    <a:pt x="1258" y="43"/>
                    <a:pt x="1048" y="130"/>
                  </a:cubicBezTo>
                  <a:cubicBezTo>
                    <a:pt x="414" y="393"/>
                    <a:pt x="1" y="1012"/>
                    <a:pt x="1" y="1700"/>
                  </a:cubicBezTo>
                  <a:cubicBezTo>
                    <a:pt x="1" y="2639"/>
                    <a:pt x="758" y="3397"/>
                    <a:pt x="1698" y="3400"/>
                  </a:cubicBezTo>
                  <a:cubicBezTo>
                    <a:pt x="2386" y="3400"/>
                    <a:pt x="3005" y="2984"/>
                    <a:pt x="3268" y="2350"/>
                  </a:cubicBezTo>
                  <a:cubicBezTo>
                    <a:pt x="3530" y="1715"/>
                    <a:pt x="3385" y="985"/>
                    <a:pt x="2899" y="499"/>
                  </a:cubicBezTo>
                  <a:cubicBezTo>
                    <a:pt x="2574" y="173"/>
                    <a:pt x="2140" y="1"/>
                    <a:pt x="16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3336" name="Google Shape;3336;p41"/>
          <p:cNvGrpSpPr/>
          <p:nvPr/>
        </p:nvGrpSpPr>
        <p:grpSpPr>
          <a:xfrm>
            <a:off x="4208296" y="4049999"/>
            <a:ext cx="251906" cy="265164"/>
            <a:chOff x="4467450" y="3808475"/>
            <a:chExt cx="470150" cy="479500"/>
          </a:xfrm>
        </p:grpSpPr>
        <p:sp>
          <p:nvSpPr>
            <p:cNvPr id="3337" name="Google Shape;3337;p41"/>
            <p:cNvSpPr/>
            <p:nvPr/>
          </p:nvSpPr>
          <p:spPr>
            <a:xfrm>
              <a:off x="4729325" y="3808475"/>
              <a:ext cx="56625" cy="138200"/>
            </a:xfrm>
            <a:custGeom>
              <a:rect l="l" t="t" r="r" b="b"/>
              <a:pathLst>
                <a:path w="2265" h="5528" extrusionOk="0">
                  <a:moveTo>
                    <a:pt x="1510" y="0"/>
                  </a:moveTo>
                  <a:lnTo>
                    <a:pt x="1133" y="423"/>
                  </a:lnTo>
                  <a:lnTo>
                    <a:pt x="752" y="839"/>
                  </a:lnTo>
                  <a:cubicBezTo>
                    <a:pt x="852" y="930"/>
                    <a:pt x="1133" y="1256"/>
                    <a:pt x="1133" y="1555"/>
                  </a:cubicBezTo>
                  <a:cubicBezTo>
                    <a:pt x="1133" y="1851"/>
                    <a:pt x="852" y="2177"/>
                    <a:pt x="755" y="2265"/>
                  </a:cubicBezTo>
                  <a:cubicBezTo>
                    <a:pt x="680" y="2334"/>
                    <a:pt x="0" y="2965"/>
                    <a:pt x="0" y="3820"/>
                  </a:cubicBezTo>
                  <a:cubicBezTo>
                    <a:pt x="0" y="4671"/>
                    <a:pt x="677" y="5302"/>
                    <a:pt x="755" y="5372"/>
                  </a:cubicBezTo>
                  <a:cubicBezTo>
                    <a:pt x="866" y="5476"/>
                    <a:pt x="1007" y="5528"/>
                    <a:pt x="1147" y="5528"/>
                  </a:cubicBezTo>
                  <a:cubicBezTo>
                    <a:pt x="1302" y="5528"/>
                    <a:pt x="1457" y="5465"/>
                    <a:pt x="1567" y="5341"/>
                  </a:cubicBezTo>
                  <a:cubicBezTo>
                    <a:pt x="1782" y="5103"/>
                    <a:pt x="1755" y="4735"/>
                    <a:pt x="1510" y="4529"/>
                  </a:cubicBezTo>
                  <a:cubicBezTo>
                    <a:pt x="1432" y="4457"/>
                    <a:pt x="1133" y="4128"/>
                    <a:pt x="1133" y="3820"/>
                  </a:cubicBezTo>
                  <a:cubicBezTo>
                    <a:pt x="1133" y="3521"/>
                    <a:pt x="1413" y="3195"/>
                    <a:pt x="1510" y="3107"/>
                  </a:cubicBezTo>
                  <a:cubicBezTo>
                    <a:pt x="1586" y="3038"/>
                    <a:pt x="2265" y="2407"/>
                    <a:pt x="2265" y="1555"/>
                  </a:cubicBezTo>
                  <a:cubicBezTo>
                    <a:pt x="2265" y="701"/>
                    <a:pt x="1589" y="70"/>
                    <a:pt x="1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38" name="Google Shape;3338;p41"/>
            <p:cNvSpPr/>
            <p:nvPr/>
          </p:nvSpPr>
          <p:spPr>
            <a:xfrm>
              <a:off x="4644400" y="3808475"/>
              <a:ext cx="56650" cy="138200"/>
            </a:xfrm>
            <a:custGeom>
              <a:rect l="l" t="t" r="r" b="b"/>
              <a:pathLst>
                <a:path w="2266" h="5528" extrusionOk="0">
                  <a:moveTo>
                    <a:pt x="1510" y="0"/>
                  </a:moveTo>
                  <a:lnTo>
                    <a:pt x="1133" y="423"/>
                  </a:lnTo>
                  <a:lnTo>
                    <a:pt x="752" y="839"/>
                  </a:lnTo>
                  <a:cubicBezTo>
                    <a:pt x="852" y="930"/>
                    <a:pt x="1133" y="1256"/>
                    <a:pt x="1133" y="1555"/>
                  </a:cubicBezTo>
                  <a:cubicBezTo>
                    <a:pt x="1133" y="1851"/>
                    <a:pt x="852" y="2177"/>
                    <a:pt x="755" y="2265"/>
                  </a:cubicBezTo>
                  <a:cubicBezTo>
                    <a:pt x="680" y="2334"/>
                    <a:pt x="0" y="2965"/>
                    <a:pt x="0" y="3820"/>
                  </a:cubicBezTo>
                  <a:cubicBezTo>
                    <a:pt x="0" y="4671"/>
                    <a:pt x="677" y="5302"/>
                    <a:pt x="755" y="5372"/>
                  </a:cubicBezTo>
                  <a:cubicBezTo>
                    <a:pt x="866" y="5476"/>
                    <a:pt x="1007" y="5528"/>
                    <a:pt x="1147" y="5528"/>
                  </a:cubicBezTo>
                  <a:cubicBezTo>
                    <a:pt x="1302" y="5528"/>
                    <a:pt x="1457" y="5465"/>
                    <a:pt x="1568" y="5341"/>
                  </a:cubicBezTo>
                  <a:cubicBezTo>
                    <a:pt x="1782" y="5103"/>
                    <a:pt x="1755" y="4735"/>
                    <a:pt x="1510" y="4529"/>
                  </a:cubicBezTo>
                  <a:cubicBezTo>
                    <a:pt x="1432" y="4457"/>
                    <a:pt x="1133" y="4128"/>
                    <a:pt x="1133" y="3820"/>
                  </a:cubicBezTo>
                  <a:cubicBezTo>
                    <a:pt x="1133" y="3521"/>
                    <a:pt x="1414" y="3195"/>
                    <a:pt x="1510" y="3107"/>
                  </a:cubicBezTo>
                  <a:cubicBezTo>
                    <a:pt x="1586" y="3038"/>
                    <a:pt x="2265" y="2407"/>
                    <a:pt x="2265" y="1555"/>
                  </a:cubicBezTo>
                  <a:cubicBezTo>
                    <a:pt x="2265" y="701"/>
                    <a:pt x="1589" y="70"/>
                    <a:pt x="1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39" name="Google Shape;3339;p41"/>
            <p:cNvSpPr/>
            <p:nvPr/>
          </p:nvSpPr>
          <p:spPr>
            <a:xfrm>
              <a:off x="4559475" y="3808475"/>
              <a:ext cx="56650" cy="138200"/>
            </a:xfrm>
            <a:custGeom>
              <a:rect l="l" t="t" r="r" b="b"/>
              <a:pathLst>
                <a:path w="2266" h="5528" extrusionOk="0">
                  <a:moveTo>
                    <a:pt x="1510" y="0"/>
                  </a:moveTo>
                  <a:lnTo>
                    <a:pt x="1133" y="423"/>
                  </a:lnTo>
                  <a:lnTo>
                    <a:pt x="752" y="839"/>
                  </a:lnTo>
                  <a:cubicBezTo>
                    <a:pt x="852" y="930"/>
                    <a:pt x="1133" y="1256"/>
                    <a:pt x="1133" y="1555"/>
                  </a:cubicBezTo>
                  <a:cubicBezTo>
                    <a:pt x="1133" y="1851"/>
                    <a:pt x="852" y="2177"/>
                    <a:pt x="755" y="2265"/>
                  </a:cubicBezTo>
                  <a:cubicBezTo>
                    <a:pt x="680" y="2334"/>
                    <a:pt x="1" y="2965"/>
                    <a:pt x="1" y="3820"/>
                  </a:cubicBezTo>
                  <a:cubicBezTo>
                    <a:pt x="1" y="4671"/>
                    <a:pt x="677" y="5302"/>
                    <a:pt x="755" y="5372"/>
                  </a:cubicBezTo>
                  <a:cubicBezTo>
                    <a:pt x="866" y="5476"/>
                    <a:pt x="1007" y="5528"/>
                    <a:pt x="1148" y="5528"/>
                  </a:cubicBezTo>
                  <a:cubicBezTo>
                    <a:pt x="1303" y="5528"/>
                    <a:pt x="1457" y="5465"/>
                    <a:pt x="1568" y="5341"/>
                  </a:cubicBezTo>
                  <a:cubicBezTo>
                    <a:pt x="1782" y="5103"/>
                    <a:pt x="1755" y="4735"/>
                    <a:pt x="1510" y="4529"/>
                  </a:cubicBezTo>
                  <a:cubicBezTo>
                    <a:pt x="1432" y="4457"/>
                    <a:pt x="1133" y="4128"/>
                    <a:pt x="1133" y="3820"/>
                  </a:cubicBezTo>
                  <a:cubicBezTo>
                    <a:pt x="1133" y="3521"/>
                    <a:pt x="1414" y="3195"/>
                    <a:pt x="1510" y="3107"/>
                  </a:cubicBezTo>
                  <a:cubicBezTo>
                    <a:pt x="1586" y="3038"/>
                    <a:pt x="2265" y="2407"/>
                    <a:pt x="2265" y="1555"/>
                  </a:cubicBezTo>
                  <a:cubicBezTo>
                    <a:pt x="2265" y="701"/>
                    <a:pt x="1589" y="70"/>
                    <a:pt x="1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40" name="Google Shape;3340;p41"/>
            <p:cNvSpPr/>
            <p:nvPr/>
          </p:nvSpPr>
          <p:spPr>
            <a:xfrm>
              <a:off x="4467450" y="3975675"/>
              <a:ext cx="470150" cy="312300"/>
            </a:xfrm>
            <a:custGeom>
              <a:rect l="l" t="t" r="r" b="b"/>
              <a:pathLst>
                <a:path w="18806" h="12492" extrusionOk="0">
                  <a:moveTo>
                    <a:pt x="16340" y="2263"/>
                  </a:moveTo>
                  <a:cubicBezTo>
                    <a:pt x="16709" y="2263"/>
                    <a:pt x="17020" y="2371"/>
                    <a:pt x="17233" y="2582"/>
                  </a:cubicBezTo>
                  <a:cubicBezTo>
                    <a:pt x="17622" y="2974"/>
                    <a:pt x="17571" y="3581"/>
                    <a:pt x="17505" y="3907"/>
                  </a:cubicBezTo>
                  <a:cubicBezTo>
                    <a:pt x="17375" y="4553"/>
                    <a:pt x="16994" y="5221"/>
                    <a:pt x="16430" y="5785"/>
                  </a:cubicBezTo>
                  <a:cubicBezTo>
                    <a:pt x="15793" y="6426"/>
                    <a:pt x="15014" y="6824"/>
                    <a:pt x="14337" y="6897"/>
                  </a:cubicBezTo>
                  <a:cubicBezTo>
                    <a:pt x="15056" y="5562"/>
                    <a:pt x="15539" y="4007"/>
                    <a:pt x="15744" y="2346"/>
                  </a:cubicBezTo>
                  <a:cubicBezTo>
                    <a:pt x="15954" y="2291"/>
                    <a:pt x="16154" y="2263"/>
                    <a:pt x="16340" y="2263"/>
                  </a:cubicBezTo>
                  <a:close/>
                  <a:moveTo>
                    <a:pt x="14709" y="1132"/>
                  </a:moveTo>
                  <a:cubicBezTo>
                    <a:pt x="14618" y="3340"/>
                    <a:pt x="13999" y="5390"/>
                    <a:pt x="12978" y="6987"/>
                  </a:cubicBezTo>
                  <a:cubicBezTo>
                    <a:pt x="12948" y="7023"/>
                    <a:pt x="12921" y="7066"/>
                    <a:pt x="12900" y="7108"/>
                  </a:cubicBezTo>
                  <a:cubicBezTo>
                    <a:pt x="12390" y="7881"/>
                    <a:pt x="11786" y="8542"/>
                    <a:pt x="11103" y="9059"/>
                  </a:cubicBezTo>
                  <a:lnTo>
                    <a:pt x="4750" y="9059"/>
                  </a:lnTo>
                  <a:cubicBezTo>
                    <a:pt x="2634" y="7461"/>
                    <a:pt x="1281" y="4478"/>
                    <a:pt x="1145" y="1132"/>
                  </a:cubicBezTo>
                  <a:close/>
                  <a:moveTo>
                    <a:pt x="13247" y="10191"/>
                  </a:moveTo>
                  <a:lnTo>
                    <a:pt x="12827" y="11048"/>
                  </a:lnTo>
                  <a:cubicBezTo>
                    <a:pt x="12731" y="11239"/>
                    <a:pt x="12538" y="11359"/>
                    <a:pt x="12326" y="11359"/>
                  </a:cubicBezTo>
                  <a:lnTo>
                    <a:pt x="3531" y="11359"/>
                  </a:lnTo>
                  <a:cubicBezTo>
                    <a:pt x="3316" y="11359"/>
                    <a:pt x="3120" y="11239"/>
                    <a:pt x="3026" y="11048"/>
                  </a:cubicBezTo>
                  <a:lnTo>
                    <a:pt x="2607" y="10191"/>
                  </a:lnTo>
                  <a:close/>
                  <a:moveTo>
                    <a:pt x="569" y="0"/>
                  </a:moveTo>
                  <a:cubicBezTo>
                    <a:pt x="255" y="0"/>
                    <a:pt x="1" y="254"/>
                    <a:pt x="1" y="565"/>
                  </a:cubicBezTo>
                  <a:cubicBezTo>
                    <a:pt x="1" y="3931"/>
                    <a:pt x="1145" y="7045"/>
                    <a:pt x="3060" y="9059"/>
                  </a:cubicBezTo>
                  <a:lnTo>
                    <a:pt x="569" y="9059"/>
                  </a:lnTo>
                  <a:cubicBezTo>
                    <a:pt x="255" y="9059"/>
                    <a:pt x="1" y="9312"/>
                    <a:pt x="1" y="9623"/>
                  </a:cubicBezTo>
                  <a:cubicBezTo>
                    <a:pt x="1" y="9937"/>
                    <a:pt x="255" y="10191"/>
                    <a:pt x="569" y="10191"/>
                  </a:cubicBezTo>
                  <a:lnTo>
                    <a:pt x="1348" y="10191"/>
                  </a:lnTo>
                  <a:lnTo>
                    <a:pt x="2012" y="11550"/>
                  </a:lnTo>
                  <a:lnTo>
                    <a:pt x="2012" y="11556"/>
                  </a:lnTo>
                  <a:cubicBezTo>
                    <a:pt x="2298" y="12127"/>
                    <a:pt x="2883" y="12492"/>
                    <a:pt x="3523" y="12492"/>
                  </a:cubicBezTo>
                  <a:cubicBezTo>
                    <a:pt x="3525" y="12492"/>
                    <a:pt x="3528" y="12492"/>
                    <a:pt x="3531" y="12492"/>
                  </a:cubicBezTo>
                  <a:lnTo>
                    <a:pt x="12326" y="12492"/>
                  </a:lnTo>
                  <a:cubicBezTo>
                    <a:pt x="12329" y="12492"/>
                    <a:pt x="12332" y="12492"/>
                    <a:pt x="12334" y="12492"/>
                  </a:cubicBezTo>
                  <a:cubicBezTo>
                    <a:pt x="12974" y="12492"/>
                    <a:pt x="13559" y="12127"/>
                    <a:pt x="13845" y="11553"/>
                  </a:cubicBezTo>
                  <a:lnTo>
                    <a:pt x="13845" y="11550"/>
                  </a:lnTo>
                  <a:lnTo>
                    <a:pt x="14509" y="10191"/>
                  </a:lnTo>
                  <a:lnTo>
                    <a:pt x="15288" y="10191"/>
                  </a:lnTo>
                  <a:cubicBezTo>
                    <a:pt x="15602" y="10191"/>
                    <a:pt x="15856" y="9937"/>
                    <a:pt x="15856" y="9623"/>
                  </a:cubicBezTo>
                  <a:cubicBezTo>
                    <a:pt x="15856" y="9309"/>
                    <a:pt x="15602" y="9059"/>
                    <a:pt x="15288" y="9059"/>
                  </a:cubicBezTo>
                  <a:lnTo>
                    <a:pt x="12797" y="9059"/>
                  </a:lnTo>
                  <a:cubicBezTo>
                    <a:pt x="13111" y="8726"/>
                    <a:pt x="13401" y="8373"/>
                    <a:pt x="13664" y="8002"/>
                  </a:cubicBezTo>
                  <a:cubicBezTo>
                    <a:pt x="13812" y="8026"/>
                    <a:pt x="13963" y="8038"/>
                    <a:pt x="14114" y="8038"/>
                  </a:cubicBezTo>
                  <a:cubicBezTo>
                    <a:pt x="15143" y="8038"/>
                    <a:pt x="16303" y="7516"/>
                    <a:pt x="17233" y="6589"/>
                  </a:cubicBezTo>
                  <a:cubicBezTo>
                    <a:pt x="17951" y="5867"/>
                    <a:pt x="18444" y="4994"/>
                    <a:pt x="18619" y="4131"/>
                  </a:cubicBezTo>
                  <a:cubicBezTo>
                    <a:pt x="18806" y="3183"/>
                    <a:pt x="18601" y="2349"/>
                    <a:pt x="18033" y="1785"/>
                  </a:cubicBezTo>
                  <a:cubicBezTo>
                    <a:pt x="17604" y="1353"/>
                    <a:pt x="17013" y="1132"/>
                    <a:pt x="16345" y="1132"/>
                  </a:cubicBezTo>
                  <a:cubicBezTo>
                    <a:pt x="16181" y="1132"/>
                    <a:pt x="16013" y="1145"/>
                    <a:pt x="15841" y="1172"/>
                  </a:cubicBezTo>
                  <a:cubicBezTo>
                    <a:pt x="15850" y="972"/>
                    <a:pt x="15853" y="770"/>
                    <a:pt x="15853" y="565"/>
                  </a:cubicBezTo>
                  <a:cubicBezTo>
                    <a:pt x="15853" y="254"/>
                    <a:pt x="15599" y="0"/>
                    <a:pt x="152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3341" name="Google Shape;3341;p41"/>
          <p:cNvGrpSpPr/>
          <p:nvPr/>
        </p:nvGrpSpPr>
        <p:grpSpPr>
          <a:xfrm>
            <a:off x="988064" y="4049996"/>
            <a:ext cx="291711" cy="265169"/>
            <a:chOff x="1487200" y="4421025"/>
            <a:chExt cx="483125" cy="439750"/>
          </a:xfrm>
        </p:grpSpPr>
        <p:sp>
          <p:nvSpPr>
            <p:cNvPr id="3342" name="Google Shape;3342;p41"/>
            <p:cNvSpPr/>
            <p:nvPr/>
          </p:nvSpPr>
          <p:spPr>
            <a:xfrm>
              <a:off x="1487200" y="4421025"/>
              <a:ext cx="483125" cy="439750"/>
            </a:xfrm>
            <a:custGeom>
              <a:rect l="l" t="t" r="r" b="b"/>
              <a:pathLst>
                <a:path w="19325" h="17590" extrusionOk="0">
                  <a:moveTo>
                    <a:pt x="12818" y="1130"/>
                  </a:moveTo>
                  <a:cubicBezTo>
                    <a:pt x="14361" y="1130"/>
                    <a:pt x="15671" y="2389"/>
                    <a:pt x="15867" y="4059"/>
                  </a:cubicBezTo>
                  <a:cubicBezTo>
                    <a:pt x="15867" y="4077"/>
                    <a:pt x="15870" y="4095"/>
                    <a:pt x="15873" y="4110"/>
                  </a:cubicBezTo>
                  <a:lnTo>
                    <a:pt x="16242" y="5871"/>
                  </a:lnTo>
                  <a:lnTo>
                    <a:pt x="9406" y="5871"/>
                  </a:lnTo>
                  <a:lnTo>
                    <a:pt x="11707" y="4110"/>
                  </a:lnTo>
                  <a:cubicBezTo>
                    <a:pt x="11957" y="3920"/>
                    <a:pt x="12008" y="3561"/>
                    <a:pt x="11815" y="3310"/>
                  </a:cubicBezTo>
                  <a:cubicBezTo>
                    <a:pt x="11703" y="3166"/>
                    <a:pt x="11534" y="3091"/>
                    <a:pt x="11364" y="3091"/>
                  </a:cubicBezTo>
                  <a:cubicBezTo>
                    <a:pt x="11242" y="3091"/>
                    <a:pt x="11119" y="3130"/>
                    <a:pt x="11015" y="3211"/>
                  </a:cubicBezTo>
                  <a:lnTo>
                    <a:pt x="7618" y="5816"/>
                  </a:lnTo>
                  <a:cubicBezTo>
                    <a:pt x="7597" y="5835"/>
                    <a:pt x="7576" y="5853"/>
                    <a:pt x="7558" y="5871"/>
                  </a:cubicBezTo>
                  <a:lnTo>
                    <a:pt x="3083" y="5871"/>
                  </a:lnTo>
                  <a:lnTo>
                    <a:pt x="3451" y="4110"/>
                  </a:lnTo>
                  <a:cubicBezTo>
                    <a:pt x="3454" y="4095"/>
                    <a:pt x="3457" y="4077"/>
                    <a:pt x="3460" y="4059"/>
                  </a:cubicBezTo>
                  <a:cubicBezTo>
                    <a:pt x="3654" y="2389"/>
                    <a:pt x="4964" y="1130"/>
                    <a:pt x="6507" y="1130"/>
                  </a:cubicBezTo>
                  <a:close/>
                  <a:moveTo>
                    <a:pt x="16939" y="7021"/>
                  </a:moveTo>
                  <a:cubicBezTo>
                    <a:pt x="17631" y="7021"/>
                    <a:pt x="18192" y="7580"/>
                    <a:pt x="18192" y="8274"/>
                  </a:cubicBezTo>
                  <a:lnTo>
                    <a:pt x="18192" y="11913"/>
                  </a:lnTo>
                  <a:cubicBezTo>
                    <a:pt x="18192" y="12604"/>
                    <a:pt x="17631" y="13163"/>
                    <a:pt x="16939" y="13166"/>
                  </a:cubicBezTo>
                  <a:lnTo>
                    <a:pt x="2385" y="13166"/>
                  </a:lnTo>
                  <a:cubicBezTo>
                    <a:pt x="1694" y="13163"/>
                    <a:pt x="1132" y="12604"/>
                    <a:pt x="1132" y="11913"/>
                  </a:cubicBezTo>
                  <a:lnTo>
                    <a:pt x="1132" y="8274"/>
                  </a:lnTo>
                  <a:cubicBezTo>
                    <a:pt x="1132" y="7580"/>
                    <a:pt x="1694" y="7021"/>
                    <a:pt x="2385" y="7021"/>
                  </a:cubicBezTo>
                  <a:close/>
                  <a:moveTo>
                    <a:pt x="5813" y="14304"/>
                  </a:moveTo>
                  <a:lnTo>
                    <a:pt x="5813" y="15889"/>
                  </a:lnTo>
                  <a:cubicBezTo>
                    <a:pt x="5813" y="16203"/>
                    <a:pt x="5559" y="16457"/>
                    <a:pt x="5248" y="16457"/>
                  </a:cubicBezTo>
                  <a:lnTo>
                    <a:pt x="3874" y="16457"/>
                  </a:lnTo>
                  <a:cubicBezTo>
                    <a:pt x="3560" y="16457"/>
                    <a:pt x="3306" y="16203"/>
                    <a:pt x="3306" y="15889"/>
                  </a:cubicBezTo>
                  <a:lnTo>
                    <a:pt x="3306" y="14304"/>
                  </a:lnTo>
                  <a:close/>
                  <a:moveTo>
                    <a:pt x="16018" y="14304"/>
                  </a:moveTo>
                  <a:lnTo>
                    <a:pt x="16018" y="15889"/>
                  </a:lnTo>
                  <a:cubicBezTo>
                    <a:pt x="16018" y="16203"/>
                    <a:pt x="15765" y="16457"/>
                    <a:pt x="15454" y="16457"/>
                  </a:cubicBezTo>
                  <a:lnTo>
                    <a:pt x="14080" y="16457"/>
                  </a:lnTo>
                  <a:cubicBezTo>
                    <a:pt x="13766" y="16457"/>
                    <a:pt x="13512" y="16203"/>
                    <a:pt x="13512" y="15889"/>
                  </a:cubicBezTo>
                  <a:lnTo>
                    <a:pt x="13512" y="14304"/>
                  </a:lnTo>
                  <a:close/>
                  <a:moveTo>
                    <a:pt x="6507" y="1"/>
                  </a:moveTo>
                  <a:cubicBezTo>
                    <a:pt x="4396" y="1"/>
                    <a:pt x="2609" y="1677"/>
                    <a:pt x="2337" y="3902"/>
                  </a:cubicBezTo>
                  <a:lnTo>
                    <a:pt x="1911" y="5934"/>
                  </a:lnTo>
                  <a:cubicBezTo>
                    <a:pt x="800" y="6161"/>
                    <a:pt x="0" y="7139"/>
                    <a:pt x="0" y="8274"/>
                  </a:cubicBezTo>
                  <a:lnTo>
                    <a:pt x="0" y="11910"/>
                  </a:lnTo>
                  <a:cubicBezTo>
                    <a:pt x="3" y="13145"/>
                    <a:pt x="945" y="14177"/>
                    <a:pt x="2174" y="14286"/>
                  </a:cubicBezTo>
                  <a:lnTo>
                    <a:pt x="2174" y="15889"/>
                  </a:lnTo>
                  <a:cubicBezTo>
                    <a:pt x="2174" y="16828"/>
                    <a:pt x="2935" y="17586"/>
                    <a:pt x="3874" y="17589"/>
                  </a:cubicBezTo>
                  <a:lnTo>
                    <a:pt x="5248" y="17589"/>
                  </a:lnTo>
                  <a:cubicBezTo>
                    <a:pt x="6184" y="17586"/>
                    <a:pt x="6945" y="16828"/>
                    <a:pt x="6945" y="15889"/>
                  </a:cubicBezTo>
                  <a:lnTo>
                    <a:pt x="6945" y="14298"/>
                  </a:lnTo>
                  <a:lnTo>
                    <a:pt x="12380" y="14298"/>
                  </a:lnTo>
                  <a:lnTo>
                    <a:pt x="12380" y="15889"/>
                  </a:lnTo>
                  <a:cubicBezTo>
                    <a:pt x="12380" y="16828"/>
                    <a:pt x="13141" y="17586"/>
                    <a:pt x="14080" y="17589"/>
                  </a:cubicBezTo>
                  <a:lnTo>
                    <a:pt x="15454" y="17589"/>
                  </a:lnTo>
                  <a:cubicBezTo>
                    <a:pt x="16390" y="17586"/>
                    <a:pt x="17151" y="16828"/>
                    <a:pt x="17151" y="15889"/>
                  </a:cubicBezTo>
                  <a:lnTo>
                    <a:pt x="17151" y="14286"/>
                  </a:lnTo>
                  <a:cubicBezTo>
                    <a:pt x="18380" y="14177"/>
                    <a:pt x="19322" y="13145"/>
                    <a:pt x="19325" y="11913"/>
                  </a:cubicBezTo>
                  <a:lnTo>
                    <a:pt x="19325" y="8274"/>
                  </a:lnTo>
                  <a:cubicBezTo>
                    <a:pt x="19325" y="7139"/>
                    <a:pt x="18524" y="6161"/>
                    <a:pt x="17413" y="5934"/>
                  </a:cubicBezTo>
                  <a:lnTo>
                    <a:pt x="16988" y="3902"/>
                  </a:lnTo>
                  <a:cubicBezTo>
                    <a:pt x="16716" y="1677"/>
                    <a:pt x="14928" y="1"/>
                    <a:pt x="128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43" name="Google Shape;3343;p41"/>
            <p:cNvSpPr/>
            <p:nvPr/>
          </p:nvSpPr>
          <p:spPr>
            <a:xfrm>
              <a:off x="1544950" y="4622200"/>
              <a:ext cx="103950" cy="100025"/>
            </a:xfrm>
            <a:custGeom>
              <a:rect l="l" t="t" r="r" b="b"/>
              <a:pathLst>
                <a:path w="4158" h="4001" extrusionOk="0">
                  <a:moveTo>
                    <a:pt x="2152" y="1131"/>
                  </a:moveTo>
                  <a:cubicBezTo>
                    <a:pt x="2599" y="1131"/>
                    <a:pt x="3025" y="1477"/>
                    <a:pt x="3025" y="2000"/>
                  </a:cubicBezTo>
                  <a:cubicBezTo>
                    <a:pt x="3025" y="2480"/>
                    <a:pt x="2639" y="2869"/>
                    <a:pt x="2159" y="2869"/>
                  </a:cubicBezTo>
                  <a:cubicBezTo>
                    <a:pt x="1386" y="2869"/>
                    <a:pt x="996" y="1933"/>
                    <a:pt x="1543" y="1387"/>
                  </a:cubicBezTo>
                  <a:cubicBezTo>
                    <a:pt x="1721" y="1210"/>
                    <a:pt x="1939" y="1131"/>
                    <a:pt x="2152" y="1131"/>
                  </a:cubicBezTo>
                  <a:close/>
                  <a:moveTo>
                    <a:pt x="2159" y="1"/>
                  </a:moveTo>
                  <a:cubicBezTo>
                    <a:pt x="1350" y="1"/>
                    <a:pt x="619" y="487"/>
                    <a:pt x="311" y="1233"/>
                  </a:cubicBezTo>
                  <a:cubicBezTo>
                    <a:pt x="0" y="1982"/>
                    <a:pt x="172" y="2842"/>
                    <a:pt x="743" y="3413"/>
                  </a:cubicBezTo>
                  <a:cubicBezTo>
                    <a:pt x="1127" y="3796"/>
                    <a:pt x="1639" y="4001"/>
                    <a:pt x="2159" y="4001"/>
                  </a:cubicBezTo>
                  <a:cubicBezTo>
                    <a:pt x="2416" y="4001"/>
                    <a:pt x="2676" y="3951"/>
                    <a:pt x="2923" y="3848"/>
                  </a:cubicBezTo>
                  <a:cubicBezTo>
                    <a:pt x="3672" y="3540"/>
                    <a:pt x="4158" y="2809"/>
                    <a:pt x="4158" y="2000"/>
                  </a:cubicBezTo>
                  <a:cubicBezTo>
                    <a:pt x="4158" y="895"/>
                    <a:pt x="3261" y="1"/>
                    <a:pt x="21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44" name="Google Shape;3344;p41"/>
            <p:cNvSpPr/>
            <p:nvPr/>
          </p:nvSpPr>
          <p:spPr>
            <a:xfrm>
              <a:off x="1804675" y="4622200"/>
              <a:ext cx="103975" cy="100025"/>
            </a:xfrm>
            <a:custGeom>
              <a:rect l="l" t="t" r="r" b="b"/>
              <a:pathLst>
                <a:path w="4159" h="4001" extrusionOk="0">
                  <a:moveTo>
                    <a:pt x="2152" y="1131"/>
                  </a:moveTo>
                  <a:cubicBezTo>
                    <a:pt x="2598" y="1131"/>
                    <a:pt x="3026" y="1477"/>
                    <a:pt x="3026" y="2000"/>
                  </a:cubicBezTo>
                  <a:cubicBezTo>
                    <a:pt x="3026" y="2480"/>
                    <a:pt x="2637" y="2869"/>
                    <a:pt x="2157" y="2869"/>
                  </a:cubicBezTo>
                  <a:cubicBezTo>
                    <a:pt x="1384" y="2869"/>
                    <a:pt x="997" y="1933"/>
                    <a:pt x="1544" y="1387"/>
                  </a:cubicBezTo>
                  <a:cubicBezTo>
                    <a:pt x="1721" y="1210"/>
                    <a:pt x="1938" y="1131"/>
                    <a:pt x="2152" y="1131"/>
                  </a:cubicBezTo>
                  <a:close/>
                  <a:moveTo>
                    <a:pt x="2157" y="1"/>
                  </a:moveTo>
                  <a:cubicBezTo>
                    <a:pt x="1348" y="1"/>
                    <a:pt x="620" y="487"/>
                    <a:pt x="309" y="1233"/>
                  </a:cubicBezTo>
                  <a:cubicBezTo>
                    <a:pt x="1" y="1982"/>
                    <a:pt x="170" y="2842"/>
                    <a:pt x="744" y="3413"/>
                  </a:cubicBezTo>
                  <a:cubicBezTo>
                    <a:pt x="1125" y="3796"/>
                    <a:pt x="1637" y="4001"/>
                    <a:pt x="2158" y="4001"/>
                  </a:cubicBezTo>
                  <a:cubicBezTo>
                    <a:pt x="2416" y="4001"/>
                    <a:pt x="2676" y="3951"/>
                    <a:pt x="2924" y="3848"/>
                  </a:cubicBezTo>
                  <a:cubicBezTo>
                    <a:pt x="3670" y="3540"/>
                    <a:pt x="4159" y="2809"/>
                    <a:pt x="4159" y="2000"/>
                  </a:cubicBezTo>
                  <a:cubicBezTo>
                    <a:pt x="4156" y="895"/>
                    <a:pt x="3262" y="1"/>
                    <a:pt x="2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45" name="Google Shape;3345;p41"/>
            <p:cNvSpPr/>
            <p:nvPr/>
          </p:nvSpPr>
          <p:spPr>
            <a:xfrm>
              <a:off x="1667450" y="4661825"/>
              <a:ext cx="119825" cy="28350"/>
            </a:xfrm>
            <a:custGeom>
              <a:rect l="l" t="t" r="r" b="b"/>
              <a:pathLst>
                <a:path w="4793" h="1134" extrusionOk="0">
                  <a:moveTo>
                    <a:pt x="565" y="1"/>
                  </a:moveTo>
                  <a:cubicBezTo>
                    <a:pt x="251" y="1"/>
                    <a:pt x="1" y="252"/>
                    <a:pt x="1" y="566"/>
                  </a:cubicBezTo>
                  <a:cubicBezTo>
                    <a:pt x="1" y="880"/>
                    <a:pt x="251" y="1133"/>
                    <a:pt x="565" y="1133"/>
                  </a:cubicBezTo>
                  <a:lnTo>
                    <a:pt x="4228" y="1133"/>
                  </a:lnTo>
                  <a:cubicBezTo>
                    <a:pt x="4539" y="1133"/>
                    <a:pt x="4792" y="880"/>
                    <a:pt x="4792" y="566"/>
                  </a:cubicBezTo>
                  <a:cubicBezTo>
                    <a:pt x="4792" y="252"/>
                    <a:pt x="4539" y="1"/>
                    <a:pt x="42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3346" name="Google Shape;3346;p41"/>
          <p:cNvGrpSpPr/>
          <p:nvPr/>
        </p:nvGrpSpPr>
        <p:grpSpPr>
          <a:xfrm>
            <a:off x="5284194" y="2751751"/>
            <a:ext cx="278431" cy="265174"/>
            <a:chOff x="2079300" y="4399325"/>
            <a:chExt cx="489850" cy="483100"/>
          </a:xfrm>
        </p:grpSpPr>
        <p:sp>
          <p:nvSpPr>
            <p:cNvPr id="3347" name="Google Shape;3347;p41"/>
            <p:cNvSpPr/>
            <p:nvPr/>
          </p:nvSpPr>
          <p:spPr>
            <a:xfrm>
              <a:off x="2079300" y="4399325"/>
              <a:ext cx="489850" cy="483100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48" name="Google Shape;3348;p41"/>
            <p:cNvSpPr/>
            <p:nvPr/>
          </p:nvSpPr>
          <p:spPr>
            <a:xfrm>
              <a:off x="2348725" y="4522375"/>
              <a:ext cx="94375" cy="88150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3349" name="Google Shape;3349;p41"/>
          <p:cNvGrpSpPr/>
          <p:nvPr/>
        </p:nvGrpSpPr>
        <p:grpSpPr>
          <a:xfrm>
            <a:off x="1001331" y="2751738"/>
            <a:ext cx="265187" cy="265187"/>
            <a:chOff x="2676100" y="4993750"/>
            <a:chExt cx="483125" cy="483125"/>
          </a:xfrm>
        </p:grpSpPr>
        <p:sp>
          <p:nvSpPr>
            <p:cNvPr id="3350" name="Google Shape;3350;p41"/>
            <p:cNvSpPr/>
            <p:nvPr/>
          </p:nvSpPr>
          <p:spPr>
            <a:xfrm>
              <a:off x="267610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17628" y="1133"/>
                  </a:moveTo>
                  <a:cubicBezTo>
                    <a:pt x="17939" y="1133"/>
                    <a:pt x="18193" y="1386"/>
                    <a:pt x="18193" y="1700"/>
                  </a:cubicBezTo>
                  <a:lnTo>
                    <a:pt x="18193" y="17628"/>
                  </a:lnTo>
                  <a:cubicBezTo>
                    <a:pt x="18193" y="17939"/>
                    <a:pt x="17939" y="18193"/>
                    <a:pt x="17628" y="18193"/>
                  </a:cubicBezTo>
                  <a:lnTo>
                    <a:pt x="1700" y="18193"/>
                  </a:lnTo>
                  <a:cubicBezTo>
                    <a:pt x="1386" y="18193"/>
                    <a:pt x="1133" y="17939"/>
                    <a:pt x="1133" y="17628"/>
                  </a:cubicBezTo>
                  <a:lnTo>
                    <a:pt x="1133" y="1700"/>
                  </a:lnTo>
                  <a:cubicBezTo>
                    <a:pt x="1133" y="1386"/>
                    <a:pt x="1386" y="1133"/>
                    <a:pt x="1700" y="1133"/>
                  </a:cubicBezTo>
                  <a:close/>
                  <a:moveTo>
                    <a:pt x="1700" y="1"/>
                  </a:moveTo>
                  <a:cubicBezTo>
                    <a:pt x="761" y="1"/>
                    <a:pt x="0" y="761"/>
                    <a:pt x="0" y="1700"/>
                  </a:cubicBezTo>
                  <a:lnTo>
                    <a:pt x="0" y="17628"/>
                  </a:lnTo>
                  <a:cubicBezTo>
                    <a:pt x="0" y="18564"/>
                    <a:pt x="761" y="19325"/>
                    <a:pt x="1700" y="19325"/>
                  </a:cubicBezTo>
                  <a:lnTo>
                    <a:pt x="17628" y="19325"/>
                  </a:lnTo>
                  <a:cubicBezTo>
                    <a:pt x="18564" y="19325"/>
                    <a:pt x="19325" y="18564"/>
                    <a:pt x="19325" y="17628"/>
                  </a:cubicBezTo>
                  <a:lnTo>
                    <a:pt x="19325" y="1700"/>
                  </a:lnTo>
                  <a:cubicBezTo>
                    <a:pt x="19325" y="761"/>
                    <a:pt x="18564" y="1"/>
                    <a:pt x="176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51" name="Google Shape;3351;p41"/>
            <p:cNvSpPr/>
            <p:nvPr/>
          </p:nvSpPr>
          <p:spPr>
            <a:xfrm>
              <a:off x="2776125" y="5051350"/>
              <a:ext cx="141550" cy="367950"/>
            </a:xfrm>
            <a:custGeom>
              <a:rect l="l" t="t" r="r" b="b"/>
              <a:pathLst>
                <a:path w="5662" h="14718" extrusionOk="0">
                  <a:moveTo>
                    <a:pt x="4529" y="4530"/>
                  </a:moveTo>
                  <a:lnTo>
                    <a:pt x="4529" y="5094"/>
                  </a:lnTo>
                  <a:cubicBezTo>
                    <a:pt x="4529" y="5408"/>
                    <a:pt x="4276" y="5662"/>
                    <a:pt x="3965" y="5662"/>
                  </a:cubicBezTo>
                  <a:cubicBezTo>
                    <a:pt x="3651" y="5662"/>
                    <a:pt x="3397" y="5912"/>
                    <a:pt x="3397" y="6226"/>
                  </a:cubicBezTo>
                  <a:lnTo>
                    <a:pt x="3397" y="13020"/>
                  </a:lnTo>
                  <a:cubicBezTo>
                    <a:pt x="3397" y="13334"/>
                    <a:pt x="3143" y="13585"/>
                    <a:pt x="2832" y="13585"/>
                  </a:cubicBezTo>
                  <a:cubicBezTo>
                    <a:pt x="2518" y="13585"/>
                    <a:pt x="2265" y="13334"/>
                    <a:pt x="2265" y="13020"/>
                  </a:cubicBezTo>
                  <a:lnTo>
                    <a:pt x="2265" y="6226"/>
                  </a:lnTo>
                  <a:cubicBezTo>
                    <a:pt x="2265" y="5912"/>
                    <a:pt x="2011" y="5662"/>
                    <a:pt x="1700" y="5662"/>
                  </a:cubicBezTo>
                  <a:cubicBezTo>
                    <a:pt x="1386" y="5662"/>
                    <a:pt x="1132" y="5408"/>
                    <a:pt x="1132" y="5094"/>
                  </a:cubicBezTo>
                  <a:lnTo>
                    <a:pt x="1132" y="4530"/>
                  </a:lnTo>
                  <a:close/>
                  <a:moveTo>
                    <a:pt x="568" y="0"/>
                  </a:moveTo>
                  <a:cubicBezTo>
                    <a:pt x="254" y="0"/>
                    <a:pt x="0" y="251"/>
                    <a:pt x="0" y="565"/>
                  </a:cubicBezTo>
                  <a:lnTo>
                    <a:pt x="0" y="5094"/>
                  </a:lnTo>
                  <a:cubicBezTo>
                    <a:pt x="0" y="5813"/>
                    <a:pt x="453" y="6456"/>
                    <a:pt x="1132" y="6694"/>
                  </a:cubicBezTo>
                  <a:lnTo>
                    <a:pt x="1132" y="13020"/>
                  </a:lnTo>
                  <a:cubicBezTo>
                    <a:pt x="1132" y="13959"/>
                    <a:pt x="1893" y="14717"/>
                    <a:pt x="2832" y="14717"/>
                  </a:cubicBezTo>
                  <a:cubicBezTo>
                    <a:pt x="3768" y="14717"/>
                    <a:pt x="4529" y="13959"/>
                    <a:pt x="4529" y="13020"/>
                  </a:cubicBezTo>
                  <a:lnTo>
                    <a:pt x="4529" y="6694"/>
                  </a:lnTo>
                  <a:cubicBezTo>
                    <a:pt x="5209" y="6456"/>
                    <a:pt x="5662" y="5813"/>
                    <a:pt x="5662" y="5094"/>
                  </a:cubicBezTo>
                  <a:lnTo>
                    <a:pt x="5662" y="565"/>
                  </a:lnTo>
                  <a:cubicBezTo>
                    <a:pt x="5662" y="251"/>
                    <a:pt x="5408" y="0"/>
                    <a:pt x="5097" y="0"/>
                  </a:cubicBezTo>
                  <a:cubicBezTo>
                    <a:pt x="4783" y="0"/>
                    <a:pt x="4529" y="251"/>
                    <a:pt x="4529" y="565"/>
                  </a:cubicBezTo>
                  <a:lnTo>
                    <a:pt x="4529" y="3397"/>
                  </a:lnTo>
                  <a:lnTo>
                    <a:pt x="3397" y="3397"/>
                  </a:lnTo>
                  <a:lnTo>
                    <a:pt x="3397" y="565"/>
                  </a:lnTo>
                  <a:cubicBezTo>
                    <a:pt x="3397" y="251"/>
                    <a:pt x="3143" y="0"/>
                    <a:pt x="2832" y="0"/>
                  </a:cubicBezTo>
                  <a:cubicBezTo>
                    <a:pt x="2518" y="0"/>
                    <a:pt x="2265" y="251"/>
                    <a:pt x="2265" y="565"/>
                  </a:cubicBezTo>
                  <a:lnTo>
                    <a:pt x="2265" y="3397"/>
                  </a:lnTo>
                  <a:lnTo>
                    <a:pt x="1132" y="3397"/>
                  </a:lnTo>
                  <a:lnTo>
                    <a:pt x="1132" y="565"/>
                  </a:lnTo>
                  <a:cubicBezTo>
                    <a:pt x="1132" y="251"/>
                    <a:pt x="879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52" name="Google Shape;3352;p41"/>
            <p:cNvSpPr/>
            <p:nvPr/>
          </p:nvSpPr>
          <p:spPr>
            <a:xfrm>
              <a:off x="2945950" y="5051350"/>
              <a:ext cx="113275" cy="367950"/>
            </a:xfrm>
            <a:custGeom>
              <a:rect l="l" t="t" r="r" b="b"/>
              <a:pathLst>
                <a:path w="4531" h="14718" extrusionOk="0">
                  <a:moveTo>
                    <a:pt x="3398" y="1187"/>
                  </a:moveTo>
                  <a:lnTo>
                    <a:pt x="3398" y="13020"/>
                  </a:lnTo>
                  <a:cubicBezTo>
                    <a:pt x="3398" y="13334"/>
                    <a:pt x="3144" y="13585"/>
                    <a:pt x="2833" y="13585"/>
                  </a:cubicBezTo>
                  <a:cubicBezTo>
                    <a:pt x="2519" y="13585"/>
                    <a:pt x="2266" y="13334"/>
                    <a:pt x="2266" y="13020"/>
                  </a:cubicBezTo>
                  <a:lnTo>
                    <a:pt x="2266" y="8491"/>
                  </a:lnTo>
                  <a:cubicBezTo>
                    <a:pt x="2266" y="8177"/>
                    <a:pt x="2012" y="7926"/>
                    <a:pt x="1701" y="7926"/>
                  </a:cubicBezTo>
                  <a:lnTo>
                    <a:pt x="1133" y="7926"/>
                  </a:lnTo>
                  <a:lnTo>
                    <a:pt x="1133" y="3962"/>
                  </a:lnTo>
                  <a:cubicBezTo>
                    <a:pt x="1136" y="2618"/>
                    <a:pt x="2081" y="1459"/>
                    <a:pt x="3398" y="1187"/>
                  </a:cubicBezTo>
                  <a:close/>
                  <a:moveTo>
                    <a:pt x="3965" y="0"/>
                  </a:moveTo>
                  <a:cubicBezTo>
                    <a:pt x="1776" y="0"/>
                    <a:pt x="4" y="1773"/>
                    <a:pt x="1" y="3962"/>
                  </a:cubicBezTo>
                  <a:lnTo>
                    <a:pt x="1" y="8491"/>
                  </a:lnTo>
                  <a:cubicBezTo>
                    <a:pt x="1" y="8805"/>
                    <a:pt x="255" y="9059"/>
                    <a:pt x="569" y="9059"/>
                  </a:cubicBezTo>
                  <a:lnTo>
                    <a:pt x="1133" y="9059"/>
                  </a:lnTo>
                  <a:lnTo>
                    <a:pt x="1133" y="13020"/>
                  </a:lnTo>
                  <a:cubicBezTo>
                    <a:pt x="1133" y="13959"/>
                    <a:pt x="1894" y="14717"/>
                    <a:pt x="2833" y="14717"/>
                  </a:cubicBezTo>
                  <a:cubicBezTo>
                    <a:pt x="3769" y="14717"/>
                    <a:pt x="4530" y="13959"/>
                    <a:pt x="4530" y="13020"/>
                  </a:cubicBezTo>
                  <a:lnTo>
                    <a:pt x="4530" y="565"/>
                  </a:lnTo>
                  <a:cubicBezTo>
                    <a:pt x="4530" y="251"/>
                    <a:pt x="4276" y="0"/>
                    <a:pt x="3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3353" name="Google Shape;3353;p41"/>
          <p:cNvGrpSpPr/>
          <p:nvPr/>
        </p:nvGrpSpPr>
        <p:grpSpPr>
          <a:xfrm rot="1039865">
            <a:off x="2500050" y="993268"/>
            <a:ext cx="320045" cy="448059"/>
            <a:chOff x="4510175" y="2275600"/>
            <a:chExt cx="550775" cy="770200"/>
          </a:xfrm>
        </p:grpSpPr>
        <p:sp>
          <p:nvSpPr>
            <p:cNvPr id="3354" name="Google Shape;3354;p41"/>
            <p:cNvSpPr/>
            <p:nvPr/>
          </p:nvSpPr>
          <p:spPr>
            <a:xfrm>
              <a:off x="4567200" y="2763200"/>
              <a:ext cx="450525" cy="282600"/>
            </a:xfrm>
            <a:custGeom>
              <a:rect l="l" t="t" r="r" b="b"/>
              <a:pathLst>
                <a:path w="18021" h="11304" extrusionOk="0">
                  <a:moveTo>
                    <a:pt x="0" y="0"/>
                  </a:moveTo>
                  <a:lnTo>
                    <a:pt x="2005" y="8722"/>
                  </a:lnTo>
                  <a:cubicBezTo>
                    <a:pt x="2356" y="10201"/>
                    <a:pt x="3960" y="11303"/>
                    <a:pt x="5865" y="11303"/>
                  </a:cubicBezTo>
                  <a:lnTo>
                    <a:pt x="12682" y="11303"/>
                  </a:lnTo>
                  <a:cubicBezTo>
                    <a:pt x="14637" y="11303"/>
                    <a:pt x="16291" y="10125"/>
                    <a:pt x="16567" y="8572"/>
                  </a:cubicBezTo>
                  <a:lnTo>
                    <a:pt x="18021" y="0"/>
                  </a:ln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55" name="Google Shape;3355;p41"/>
            <p:cNvSpPr/>
            <p:nvPr/>
          </p:nvSpPr>
          <p:spPr>
            <a:xfrm>
              <a:off x="4621075" y="2763200"/>
              <a:ext cx="45775" cy="272575"/>
            </a:xfrm>
            <a:custGeom>
              <a:rect l="l" t="t" r="r" b="b"/>
              <a:pathLst>
                <a:path w="1830" h="10903" extrusionOk="0">
                  <a:moveTo>
                    <a:pt x="1" y="0"/>
                  </a:moveTo>
                  <a:lnTo>
                    <a:pt x="1454" y="10727"/>
                  </a:lnTo>
                  <a:cubicBezTo>
                    <a:pt x="1580" y="10802"/>
                    <a:pt x="1705" y="10852"/>
                    <a:pt x="1830" y="10902"/>
                  </a:cubicBezTo>
                  <a:lnTo>
                    <a:pt x="352" y="0"/>
                  </a:lnTo>
                  <a:close/>
                </a:path>
              </a:pathLst>
            </a:custGeom>
            <a:solidFill>
              <a:srgbClr val="BCE3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56" name="Google Shape;3356;p41"/>
            <p:cNvSpPr/>
            <p:nvPr/>
          </p:nvSpPr>
          <p:spPr>
            <a:xfrm>
              <a:off x="4741375" y="2763200"/>
              <a:ext cx="16950" cy="282600"/>
            </a:xfrm>
            <a:custGeom>
              <a:rect l="l" t="t" r="r" b="b"/>
              <a:pathLst>
                <a:path w="678" h="11304" extrusionOk="0">
                  <a:moveTo>
                    <a:pt x="1" y="0"/>
                  </a:moveTo>
                  <a:lnTo>
                    <a:pt x="327" y="11303"/>
                  </a:lnTo>
                  <a:lnTo>
                    <a:pt x="678" y="11303"/>
                  </a:lnTo>
                  <a:lnTo>
                    <a:pt x="352" y="0"/>
                  </a:lnTo>
                  <a:close/>
                </a:path>
              </a:pathLst>
            </a:custGeom>
            <a:solidFill>
              <a:srgbClr val="BCE3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57" name="Google Shape;3357;p41"/>
            <p:cNvSpPr/>
            <p:nvPr/>
          </p:nvSpPr>
          <p:spPr>
            <a:xfrm>
              <a:off x="4672450" y="2763200"/>
              <a:ext cx="40775" cy="282600"/>
            </a:xfrm>
            <a:custGeom>
              <a:rect l="l" t="t" r="r" b="b"/>
              <a:pathLst>
                <a:path w="1630" h="11304" extrusionOk="0">
                  <a:moveTo>
                    <a:pt x="1" y="0"/>
                  </a:moveTo>
                  <a:lnTo>
                    <a:pt x="1254" y="11278"/>
                  </a:lnTo>
                  <a:cubicBezTo>
                    <a:pt x="1379" y="11278"/>
                    <a:pt x="1505" y="11303"/>
                    <a:pt x="1630" y="11303"/>
                  </a:cubicBezTo>
                  <a:lnTo>
                    <a:pt x="352" y="0"/>
                  </a:lnTo>
                  <a:close/>
                </a:path>
              </a:pathLst>
            </a:custGeom>
            <a:solidFill>
              <a:srgbClr val="BCE3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58" name="Google Shape;3358;p41"/>
            <p:cNvSpPr/>
            <p:nvPr/>
          </p:nvSpPr>
          <p:spPr>
            <a:xfrm>
              <a:off x="4856050" y="2763200"/>
              <a:ext cx="28850" cy="282600"/>
            </a:xfrm>
            <a:custGeom>
              <a:rect l="l" t="t" r="r" b="b"/>
              <a:pathLst>
                <a:path w="1154" h="11304" extrusionOk="0">
                  <a:moveTo>
                    <a:pt x="802" y="0"/>
                  </a:moveTo>
                  <a:lnTo>
                    <a:pt x="0" y="11303"/>
                  </a:lnTo>
                  <a:lnTo>
                    <a:pt x="351" y="11303"/>
                  </a:lnTo>
                  <a:lnTo>
                    <a:pt x="1153" y="0"/>
                  </a:lnTo>
                  <a:close/>
                </a:path>
              </a:pathLst>
            </a:custGeom>
            <a:solidFill>
              <a:srgbClr val="BCE3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59" name="Google Shape;3359;p41"/>
            <p:cNvSpPr/>
            <p:nvPr/>
          </p:nvSpPr>
          <p:spPr>
            <a:xfrm>
              <a:off x="4800900" y="2763200"/>
              <a:ext cx="12575" cy="282600"/>
            </a:xfrm>
            <a:custGeom>
              <a:rect l="l" t="t" r="r" b="b"/>
              <a:pathLst>
                <a:path w="502" h="11304" extrusionOk="0">
                  <a:moveTo>
                    <a:pt x="151" y="0"/>
                  </a:moveTo>
                  <a:lnTo>
                    <a:pt x="1" y="11303"/>
                  </a:lnTo>
                  <a:lnTo>
                    <a:pt x="327" y="11303"/>
                  </a:lnTo>
                  <a:lnTo>
                    <a:pt x="502" y="0"/>
                  </a:lnTo>
                  <a:close/>
                </a:path>
              </a:pathLst>
            </a:custGeom>
            <a:solidFill>
              <a:srgbClr val="BCE3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60" name="Google Shape;3360;p41"/>
            <p:cNvSpPr/>
            <p:nvPr/>
          </p:nvSpPr>
          <p:spPr>
            <a:xfrm>
              <a:off x="4897400" y="2763200"/>
              <a:ext cx="33850" cy="281350"/>
            </a:xfrm>
            <a:custGeom>
              <a:rect l="l" t="t" r="r" b="b"/>
              <a:pathLst>
                <a:path w="1354" h="11254" extrusionOk="0">
                  <a:moveTo>
                    <a:pt x="1003" y="0"/>
                  </a:moveTo>
                  <a:lnTo>
                    <a:pt x="0" y="11253"/>
                  </a:lnTo>
                  <a:cubicBezTo>
                    <a:pt x="126" y="11253"/>
                    <a:pt x="226" y="11228"/>
                    <a:pt x="351" y="11203"/>
                  </a:cubicBezTo>
                  <a:lnTo>
                    <a:pt x="1354" y="0"/>
                  </a:lnTo>
                  <a:close/>
                </a:path>
              </a:pathLst>
            </a:custGeom>
            <a:solidFill>
              <a:srgbClr val="BCE3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61" name="Google Shape;3361;p41"/>
            <p:cNvSpPr/>
            <p:nvPr/>
          </p:nvSpPr>
          <p:spPr>
            <a:xfrm>
              <a:off x="4933750" y="2763200"/>
              <a:ext cx="45750" cy="271325"/>
            </a:xfrm>
            <a:custGeom>
              <a:rect l="l" t="t" r="r" b="b"/>
              <a:pathLst>
                <a:path w="1830" h="10853" extrusionOk="0">
                  <a:moveTo>
                    <a:pt x="1479" y="0"/>
                  </a:moveTo>
                  <a:lnTo>
                    <a:pt x="0" y="10852"/>
                  </a:lnTo>
                  <a:cubicBezTo>
                    <a:pt x="125" y="10802"/>
                    <a:pt x="251" y="10727"/>
                    <a:pt x="376" y="10652"/>
                  </a:cubicBezTo>
                  <a:lnTo>
                    <a:pt x="1830" y="0"/>
                  </a:lnTo>
                  <a:close/>
                </a:path>
              </a:pathLst>
            </a:custGeom>
            <a:solidFill>
              <a:srgbClr val="BCE3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62" name="Google Shape;3362;p41"/>
            <p:cNvSpPr/>
            <p:nvPr/>
          </p:nvSpPr>
          <p:spPr>
            <a:xfrm>
              <a:off x="4533375" y="2486925"/>
              <a:ext cx="516300" cy="360000"/>
            </a:xfrm>
            <a:custGeom>
              <a:rect l="l" t="t" r="r" b="b"/>
              <a:pathLst>
                <a:path w="20652" h="14400" extrusionOk="0">
                  <a:moveTo>
                    <a:pt x="10304" y="0"/>
                  </a:moveTo>
                  <a:cubicBezTo>
                    <a:pt x="8719" y="0"/>
                    <a:pt x="7141" y="486"/>
                    <a:pt x="5739" y="1402"/>
                  </a:cubicBezTo>
                  <a:cubicBezTo>
                    <a:pt x="3058" y="3156"/>
                    <a:pt x="977" y="6089"/>
                    <a:pt x="276" y="9196"/>
                  </a:cubicBezTo>
                  <a:cubicBezTo>
                    <a:pt x="0" y="10450"/>
                    <a:pt x="25" y="11828"/>
                    <a:pt x="977" y="12805"/>
                  </a:cubicBezTo>
                  <a:cubicBezTo>
                    <a:pt x="1779" y="13633"/>
                    <a:pt x="2982" y="14059"/>
                    <a:pt x="4110" y="14234"/>
                  </a:cubicBezTo>
                  <a:cubicBezTo>
                    <a:pt x="4834" y="14355"/>
                    <a:pt x="5561" y="14400"/>
                    <a:pt x="6291" y="14400"/>
                  </a:cubicBezTo>
                  <a:cubicBezTo>
                    <a:pt x="7531" y="14400"/>
                    <a:pt x="8778" y="14269"/>
                    <a:pt x="10025" y="14159"/>
                  </a:cubicBezTo>
                  <a:cubicBezTo>
                    <a:pt x="12030" y="13983"/>
                    <a:pt x="14010" y="13833"/>
                    <a:pt x="16015" y="13733"/>
                  </a:cubicBezTo>
                  <a:cubicBezTo>
                    <a:pt x="16817" y="13683"/>
                    <a:pt x="17644" y="13658"/>
                    <a:pt x="18396" y="13407"/>
                  </a:cubicBezTo>
                  <a:cubicBezTo>
                    <a:pt x="19875" y="12931"/>
                    <a:pt x="20652" y="11602"/>
                    <a:pt x="20577" y="10074"/>
                  </a:cubicBezTo>
                  <a:cubicBezTo>
                    <a:pt x="20526" y="8946"/>
                    <a:pt x="20050" y="7843"/>
                    <a:pt x="19474" y="6841"/>
                  </a:cubicBezTo>
                  <a:cubicBezTo>
                    <a:pt x="18196" y="4510"/>
                    <a:pt x="16416" y="2279"/>
                    <a:pt x="14060" y="976"/>
                  </a:cubicBezTo>
                  <a:cubicBezTo>
                    <a:pt x="12863" y="316"/>
                    <a:pt x="11582" y="0"/>
                    <a:pt x="103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63" name="Google Shape;3363;p41"/>
            <p:cNvSpPr/>
            <p:nvPr/>
          </p:nvSpPr>
          <p:spPr>
            <a:xfrm>
              <a:off x="4574100" y="2475275"/>
              <a:ext cx="436100" cy="191475"/>
            </a:xfrm>
            <a:custGeom>
              <a:rect l="l" t="t" r="r" b="b"/>
              <a:pathLst>
                <a:path w="17444" h="7659" extrusionOk="0">
                  <a:moveTo>
                    <a:pt x="8408" y="1"/>
                  </a:moveTo>
                  <a:cubicBezTo>
                    <a:pt x="7941" y="1"/>
                    <a:pt x="7469" y="39"/>
                    <a:pt x="6993" y="113"/>
                  </a:cubicBezTo>
                  <a:cubicBezTo>
                    <a:pt x="5714" y="314"/>
                    <a:pt x="4386" y="1066"/>
                    <a:pt x="3333" y="1768"/>
                  </a:cubicBezTo>
                  <a:cubicBezTo>
                    <a:pt x="2531" y="2294"/>
                    <a:pt x="1805" y="2921"/>
                    <a:pt x="1153" y="3647"/>
                  </a:cubicBezTo>
                  <a:cubicBezTo>
                    <a:pt x="752" y="4098"/>
                    <a:pt x="376" y="4625"/>
                    <a:pt x="176" y="5201"/>
                  </a:cubicBezTo>
                  <a:cubicBezTo>
                    <a:pt x="0" y="5803"/>
                    <a:pt x="50" y="6479"/>
                    <a:pt x="426" y="6981"/>
                  </a:cubicBezTo>
                  <a:cubicBezTo>
                    <a:pt x="777" y="7457"/>
                    <a:pt x="1404" y="7657"/>
                    <a:pt x="2005" y="7657"/>
                  </a:cubicBezTo>
                  <a:cubicBezTo>
                    <a:pt x="2031" y="7658"/>
                    <a:pt x="2056" y="7658"/>
                    <a:pt x="2081" y="7658"/>
                  </a:cubicBezTo>
                  <a:cubicBezTo>
                    <a:pt x="2954" y="7658"/>
                    <a:pt x="3758" y="7247"/>
                    <a:pt x="4562" y="6931"/>
                  </a:cubicBezTo>
                  <a:cubicBezTo>
                    <a:pt x="5111" y="6721"/>
                    <a:pt x="5701" y="6542"/>
                    <a:pt x="6273" y="6542"/>
                  </a:cubicBezTo>
                  <a:cubicBezTo>
                    <a:pt x="6589" y="6542"/>
                    <a:pt x="6899" y="6596"/>
                    <a:pt x="7193" y="6730"/>
                  </a:cubicBezTo>
                  <a:cubicBezTo>
                    <a:pt x="7795" y="7006"/>
                    <a:pt x="8296" y="7582"/>
                    <a:pt x="8947" y="7582"/>
                  </a:cubicBezTo>
                  <a:cubicBezTo>
                    <a:pt x="9499" y="7582"/>
                    <a:pt x="9950" y="7181"/>
                    <a:pt x="10301" y="6780"/>
                  </a:cubicBezTo>
                  <a:cubicBezTo>
                    <a:pt x="10652" y="6354"/>
                    <a:pt x="10953" y="5878"/>
                    <a:pt x="11454" y="5652"/>
                  </a:cubicBezTo>
                  <a:cubicBezTo>
                    <a:pt x="11692" y="5533"/>
                    <a:pt x="11948" y="5483"/>
                    <a:pt x="12210" y="5483"/>
                  </a:cubicBezTo>
                  <a:cubicBezTo>
                    <a:pt x="12720" y="5483"/>
                    <a:pt x="13255" y="5671"/>
                    <a:pt x="13734" y="5903"/>
                  </a:cubicBezTo>
                  <a:cubicBezTo>
                    <a:pt x="14436" y="6279"/>
                    <a:pt x="15113" y="6730"/>
                    <a:pt x="15915" y="6830"/>
                  </a:cubicBezTo>
                  <a:cubicBezTo>
                    <a:pt x="15985" y="6836"/>
                    <a:pt x="16055" y="6839"/>
                    <a:pt x="16125" y="6839"/>
                  </a:cubicBezTo>
                  <a:cubicBezTo>
                    <a:pt x="16380" y="6839"/>
                    <a:pt x="16631" y="6798"/>
                    <a:pt x="16867" y="6680"/>
                  </a:cubicBezTo>
                  <a:cubicBezTo>
                    <a:pt x="17143" y="6530"/>
                    <a:pt x="17369" y="6229"/>
                    <a:pt x="17394" y="5903"/>
                  </a:cubicBezTo>
                  <a:cubicBezTo>
                    <a:pt x="17444" y="5452"/>
                    <a:pt x="17118" y="5076"/>
                    <a:pt x="16817" y="4750"/>
                  </a:cubicBezTo>
                  <a:cubicBezTo>
                    <a:pt x="15389" y="3246"/>
                    <a:pt x="13885" y="1768"/>
                    <a:pt x="12030" y="840"/>
                  </a:cubicBezTo>
                  <a:cubicBezTo>
                    <a:pt x="10880" y="274"/>
                    <a:pt x="9663" y="1"/>
                    <a:pt x="8408" y="1"/>
                  </a:cubicBezTo>
                  <a:close/>
                </a:path>
              </a:pathLst>
            </a:custGeom>
            <a:solidFill>
              <a:srgbClr val="FF969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64" name="Google Shape;3364;p41"/>
            <p:cNvSpPr/>
            <p:nvPr/>
          </p:nvSpPr>
          <p:spPr>
            <a:xfrm>
              <a:off x="4768325" y="2314975"/>
              <a:ext cx="93375" cy="155000"/>
            </a:xfrm>
            <a:custGeom>
              <a:rect l="l" t="t" r="r" b="b"/>
              <a:pathLst>
                <a:path w="3735" h="6200" extrusionOk="0">
                  <a:moveTo>
                    <a:pt x="2269" y="0"/>
                  </a:moveTo>
                  <a:cubicBezTo>
                    <a:pt x="2072" y="0"/>
                    <a:pt x="1871" y="36"/>
                    <a:pt x="1680" y="109"/>
                  </a:cubicBezTo>
                  <a:cubicBezTo>
                    <a:pt x="1279" y="285"/>
                    <a:pt x="928" y="636"/>
                    <a:pt x="677" y="1087"/>
                  </a:cubicBezTo>
                  <a:cubicBezTo>
                    <a:pt x="477" y="1488"/>
                    <a:pt x="376" y="1889"/>
                    <a:pt x="301" y="2290"/>
                  </a:cubicBezTo>
                  <a:cubicBezTo>
                    <a:pt x="76" y="3443"/>
                    <a:pt x="1" y="4646"/>
                    <a:pt x="101" y="5824"/>
                  </a:cubicBezTo>
                  <a:cubicBezTo>
                    <a:pt x="101" y="6024"/>
                    <a:pt x="276" y="6200"/>
                    <a:pt x="502" y="6200"/>
                  </a:cubicBezTo>
                  <a:lnTo>
                    <a:pt x="527" y="6200"/>
                  </a:lnTo>
                  <a:cubicBezTo>
                    <a:pt x="752" y="6175"/>
                    <a:pt x="928" y="5974"/>
                    <a:pt x="903" y="5749"/>
                  </a:cubicBezTo>
                  <a:cubicBezTo>
                    <a:pt x="828" y="4646"/>
                    <a:pt x="878" y="3543"/>
                    <a:pt x="1103" y="2440"/>
                  </a:cubicBezTo>
                  <a:cubicBezTo>
                    <a:pt x="1153" y="2114"/>
                    <a:pt x="1229" y="1764"/>
                    <a:pt x="1404" y="1463"/>
                  </a:cubicBezTo>
                  <a:cubicBezTo>
                    <a:pt x="1554" y="1187"/>
                    <a:pt x="1755" y="962"/>
                    <a:pt x="2006" y="861"/>
                  </a:cubicBezTo>
                  <a:cubicBezTo>
                    <a:pt x="2090" y="833"/>
                    <a:pt x="2182" y="819"/>
                    <a:pt x="2271" y="819"/>
                  </a:cubicBezTo>
                  <a:cubicBezTo>
                    <a:pt x="2420" y="819"/>
                    <a:pt x="2563" y="858"/>
                    <a:pt x="2657" y="936"/>
                  </a:cubicBezTo>
                  <a:cubicBezTo>
                    <a:pt x="2783" y="1062"/>
                    <a:pt x="2808" y="1287"/>
                    <a:pt x="2732" y="1413"/>
                  </a:cubicBezTo>
                  <a:cubicBezTo>
                    <a:pt x="2582" y="1588"/>
                    <a:pt x="2607" y="1839"/>
                    <a:pt x="2783" y="1989"/>
                  </a:cubicBezTo>
                  <a:cubicBezTo>
                    <a:pt x="2856" y="2041"/>
                    <a:pt x="2942" y="2067"/>
                    <a:pt x="3028" y="2067"/>
                  </a:cubicBezTo>
                  <a:cubicBezTo>
                    <a:pt x="3149" y="2067"/>
                    <a:pt x="3271" y="2016"/>
                    <a:pt x="3359" y="1914"/>
                  </a:cubicBezTo>
                  <a:cubicBezTo>
                    <a:pt x="3735" y="1463"/>
                    <a:pt x="3660" y="736"/>
                    <a:pt x="3184" y="335"/>
                  </a:cubicBezTo>
                  <a:cubicBezTo>
                    <a:pt x="2944" y="112"/>
                    <a:pt x="2614" y="0"/>
                    <a:pt x="2269" y="0"/>
                  </a:cubicBezTo>
                  <a:close/>
                </a:path>
              </a:pathLst>
            </a:custGeom>
            <a:solidFill>
              <a:srgbClr val="FF969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65" name="Google Shape;3365;p41"/>
            <p:cNvSpPr/>
            <p:nvPr/>
          </p:nvSpPr>
          <p:spPr>
            <a:xfrm>
              <a:off x="4700025" y="2427375"/>
              <a:ext cx="146025" cy="139425"/>
            </a:xfrm>
            <a:custGeom>
              <a:rect l="l" t="t" r="r" b="b"/>
              <a:pathLst>
                <a:path w="5841" h="5577" extrusionOk="0">
                  <a:moveTo>
                    <a:pt x="3442" y="1"/>
                  </a:moveTo>
                  <a:cubicBezTo>
                    <a:pt x="2582" y="1"/>
                    <a:pt x="1532" y="805"/>
                    <a:pt x="1003" y="1378"/>
                  </a:cubicBezTo>
                  <a:cubicBezTo>
                    <a:pt x="377" y="2029"/>
                    <a:pt x="1" y="3007"/>
                    <a:pt x="276" y="3859"/>
                  </a:cubicBezTo>
                  <a:cubicBezTo>
                    <a:pt x="452" y="4436"/>
                    <a:pt x="853" y="4887"/>
                    <a:pt x="1379" y="5187"/>
                  </a:cubicBezTo>
                  <a:cubicBezTo>
                    <a:pt x="1812" y="5449"/>
                    <a:pt x="2312" y="5577"/>
                    <a:pt x="2810" y="5577"/>
                  </a:cubicBezTo>
                  <a:cubicBezTo>
                    <a:pt x="3410" y="5577"/>
                    <a:pt x="4008" y="5393"/>
                    <a:pt x="4487" y="5037"/>
                  </a:cubicBezTo>
                  <a:cubicBezTo>
                    <a:pt x="5389" y="4385"/>
                    <a:pt x="5840" y="3207"/>
                    <a:pt x="5615" y="2130"/>
                  </a:cubicBezTo>
                  <a:cubicBezTo>
                    <a:pt x="5414" y="1227"/>
                    <a:pt x="4687" y="325"/>
                    <a:pt x="3785" y="50"/>
                  </a:cubicBezTo>
                  <a:cubicBezTo>
                    <a:pt x="3676" y="16"/>
                    <a:pt x="3561" y="1"/>
                    <a:pt x="3442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66" name="Google Shape;3366;p41"/>
            <p:cNvSpPr/>
            <p:nvPr/>
          </p:nvSpPr>
          <p:spPr>
            <a:xfrm>
              <a:off x="4716325" y="2458800"/>
              <a:ext cx="43250" cy="50275"/>
            </a:xfrm>
            <a:custGeom>
              <a:rect l="l" t="t" r="r" b="b"/>
              <a:pathLst>
                <a:path w="1730" h="2011" extrusionOk="0">
                  <a:moveTo>
                    <a:pt x="1446" y="1"/>
                  </a:moveTo>
                  <a:cubicBezTo>
                    <a:pt x="1134" y="1"/>
                    <a:pt x="653" y="395"/>
                    <a:pt x="502" y="547"/>
                  </a:cubicBezTo>
                  <a:cubicBezTo>
                    <a:pt x="201" y="798"/>
                    <a:pt x="0" y="1148"/>
                    <a:pt x="0" y="1524"/>
                  </a:cubicBezTo>
                  <a:cubicBezTo>
                    <a:pt x="0" y="1675"/>
                    <a:pt x="25" y="1825"/>
                    <a:pt x="126" y="1925"/>
                  </a:cubicBezTo>
                  <a:cubicBezTo>
                    <a:pt x="197" y="1987"/>
                    <a:pt x="285" y="2010"/>
                    <a:pt x="378" y="2010"/>
                  </a:cubicBezTo>
                  <a:cubicBezTo>
                    <a:pt x="513" y="2010"/>
                    <a:pt x="658" y="1960"/>
                    <a:pt x="777" y="1900"/>
                  </a:cubicBezTo>
                  <a:cubicBezTo>
                    <a:pt x="1304" y="1600"/>
                    <a:pt x="1654" y="1048"/>
                    <a:pt x="1730" y="447"/>
                  </a:cubicBezTo>
                  <a:cubicBezTo>
                    <a:pt x="1730" y="346"/>
                    <a:pt x="1730" y="246"/>
                    <a:pt x="1680" y="146"/>
                  </a:cubicBezTo>
                  <a:cubicBezTo>
                    <a:pt x="1631" y="42"/>
                    <a:pt x="1547" y="1"/>
                    <a:pt x="1446" y="1"/>
                  </a:cubicBezTo>
                  <a:close/>
                </a:path>
              </a:pathLst>
            </a:custGeom>
            <a:solidFill>
              <a:srgbClr val="FF969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67" name="Google Shape;3367;p41"/>
            <p:cNvSpPr/>
            <p:nvPr/>
          </p:nvSpPr>
          <p:spPr>
            <a:xfrm>
              <a:off x="4535875" y="2412150"/>
              <a:ext cx="82100" cy="76625"/>
            </a:xfrm>
            <a:custGeom>
              <a:rect l="l" t="t" r="r" b="b"/>
              <a:pathLst>
                <a:path w="3284" h="3065" extrusionOk="0">
                  <a:moveTo>
                    <a:pt x="201" y="1"/>
                  </a:moveTo>
                  <a:cubicBezTo>
                    <a:pt x="157" y="1"/>
                    <a:pt x="113" y="19"/>
                    <a:pt x="75" y="57"/>
                  </a:cubicBezTo>
                  <a:cubicBezTo>
                    <a:pt x="0" y="132"/>
                    <a:pt x="0" y="258"/>
                    <a:pt x="75" y="308"/>
                  </a:cubicBezTo>
                  <a:lnTo>
                    <a:pt x="2958" y="3014"/>
                  </a:lnTo>
                  <a:cubicBezTo>
                    <a:pt x="2983" y="3039"/>
                    <a:pt x="3033" y="3065"/>
                    <a:pt x="3083" y="3065"/>
                  </a:cubicBezTo>
                  <a:cubicBezTo>
                    <a:pt x="3133" y="3065"/>
                    <a:pt x="3183" y="3039"/>
                    <a:pt x="3208" y="3014"/>
                  </a:cubicBezTo>
                  <a:cubicBezTo>
                    <a:pt x="3283" y="2939"/>
                    <a:pt x="3283" y="2814"/>
                    <a:pt x="3208" y="2739"/>
                  </a:cubicBezTo>
                  <a:lnTo>
                    <a:pt x="326" y="57"/>
                  </a:lnTo>
                  <a:cubicBezTo>
                    <a:pt x="288" y="19"/>
                    <a:pt x="245" y="1"/>
                    <a:pt x="20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68" name="Google Shape;3368;p41"/>
            <p:cNvSpPr/>
            <p:nvPr/>
          </p:nvSpPr>
          <p:spPr>
            <a:xfrm>
              <a:off x="4643000" y="2348900"/>
              <a:ext cx="27600" cy="69075"/>
            </a:xfrm>
            <a:custGeom>
              <a:rect l="l" t="t" r="r" b="b"/>
              <a:pathLst>
                <a:path w="1104" h="2763" extrusionOk="0">
                  <a:moveTo>
                    <a:pt x="191" y="1"/>
                  </a:moveTo>
                  <a:cubicBezTo>
                    <a:pt x="178" y="1"/>
                    <a:pt x="165" y="2"/>
                    <a:pt x="151" y="6"/>
                  </a:cubicBezTo>
                  <a:cubicBezTo>
                    <a:pt x="51" y="56"/>
                    <a:pt x="1" y="156"/>
                    <a:pt x="26" y="256"/>
                  </a:cubicBezTo>
                  <a:lnTo>
                    <a:pt x="703" y="2637"/>
                  </a:lnTo>
                  <a:cubicBezTo>
                    <a:pt x="728" y="2712"/>
                    <a:pt x="803" y="2762"/>
                    <a:pt x="878" y="2762"/>
                  </a:cubicBezTo>
                  <a:lnTo>
                    <a:pt x="928" y="2762"/>
                  </a:lnTo>
                  <a:cubicBezTo>
                    <a:pt x="1029" y="2737"/>
                    <a:pt x="1104" y="2637"/>
                    <a:pt x="1054" y="2537"/>
                  </a:cubicBezTo>
                  <a:lnTo>
                    <a:pt x="377" y="131"/>
                  </a:lnTo>
                  <a:cubicBezTo>
                    <a:pt x="355" y="66"/>
                    <a:pt x="277" y="1"/>
                    <a:pt x="19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69" name="Google Shape;3369;p41"/>
            <p:cNvSpPr/>
            <p:nvPr/>
          </p:nvSpPr>
          <p:spPr>
            <a:xfrm>
              <a:off x="4716325" y="2275600"/>
              <a:ext cx="15675" cy="55275"/>
            </a:xfrm>
            <a:custGeom>
              <a:rect l="l" t="t" r="r" b="b"/>
              <a:pathLst>
                <a:path w="627" h="2211" extrusionOk="0">
                  <a:moveTo>
                    <a:pt x="214" y="0"/>
                  </a:moveTo>
                  <a:cubicBezTo>
                    <a:pt x="202" y="0"/>
                    <a:pt x="189" y="2"/>
                    <a:pt x="176" y="5"/>
                  </a:cubicBezTo>
                  <a:cubicBezTo>
                    <a:pt x="76" y="5"/>
                    <a:pt x="0" y="105"/>
                    <a:pt x="0" y="206"/>
                  </a:cubicBezTo>
                  <a:lnTo>
                    <a:pt x="251" y="2035"/>
                  </a:lnTo>
                  <a:cubicBezTo>
                    <a:pt x="251" y="2136"/>
                    <a:pt x="326" y="2211"/>
                    <a:pt x="426" y="2211"/>
                  </a:cubicBezTo>
                  <a:lnTo>
                    <a:pt x="451" y="2211"/>
                  </a:lnTo>
                  <a:cubicBezTo>
                    <a:pt x="552" y="2186"/>
                    <a:pt x="627" y="2085"/>
                    <a:pt x="602" y="1985"/>
                  </a:cubicBezTo>
                  <a:lnTo>
                    <a:pt x="376" y="156"/>
                  </a:lnTo>
                  <a:cubicBezTo>
                    <a:pt x="355" y="69"/>
                    <a:pt x="295" y="0"/>
                    <a:pt x="214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70" name="Google Shape;3370;p41"/>
            <p:cNvSpPr/>
            <p:nvPr/>
          </p:nvSpPr>
          <p:spPr>
            <a:xfrm>
              <a:off x="4872325" y="2356050"/>
              <a:ext cx="53300" cy="94500"/>
            </a:xfrm>
            <a:custGeom>
              <a:rect l="l" t="t" r="r" b="b"/>
              <a:pathLst>
                <a:path w="2132" h="3779" extrusionOk="0">
                  <a:moveTo>
                    <a:pt x="1909" y="0"/>
                  </a:moveTo>
                  <a:cubicBezTo>
                    <a:pt x="1844" y="0"/>
                    <a:pt x="1773" y="41"/>
                    <a:pt x="1755" y="95"/>
                  </a:cubicBezTo>
                  <a:lnTo>
                    <a:pt x="51" y="3529"/>
                  </a:lnTo>
                  <a:cubicBezTo>
                    <a:pt x="1" y="3604"/>
                    <a:pt x="51" y="3730"/>
                    <a:pt x="126" y="3755"/>
                  </a:cubicBezTo>
                  <a:cubicBezTo>
                    <a:pt x="151" y="3780"/>
                    <a:pt x="176" y="3780"/>
                    <a:pt x="227" y="3780"/>
                  </a:cubicBezTo>
                  <a:cubicBezTo>
                    <a:pt x="277" y="3780"/>
                    <a:pt x="352" y="3755"/>
                    <a:pt x="377" y="3679"/>
                  </a:cubicBezTo>
                  <a:lnTo>
                    <a:pt x="2081" y="271"/>
                  </a:lnTo>
                  <a:cubicBezTo>
                    <a:pt x="2131" y="171"/>
                    <a:pt x="2081" y="70"/>
                    <a:pt x="1981" y="20"/>
                  </a:cubicBezTo>
                  <a:cubicBezTo>
                    <a:pt x="1960" y="6"/>
                    <a:pt x="1935" y="0"/>
                    <a:pt x="1909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71" name="Google Shape;3371;p41"/>
            <p:cNvSpPr/>
            <p:nvPr/>
          </p:nvSpPr>
          <p:spPr>
            <a:xfrm>
              <a:off x="4947525" y="2437850"/>
              <a:ext cx="43250" cy="47175"/>
            </a:xfrm>
            <a:custGeom>
              <a:rect l="l" t="t" r="r" b="b"/>
              <a:pathLst>
                <a:path w="1730" h="1887" extrusionOk="0">
                  <a:moveTo>
                    <a:pt x="1495" y="0"/>
                  </a:moveTo>
                  <a:cubicBezTo>
                    <a:pt x="1448" y="0"/>
                    <a:pt x="1404" y="19"/>
                    <a:pt x="1379" y="57"/>
                  </a:cubicBezTo>
                  <a:lnTo>
                    <a:pt x="76" y="1585"/>
                  </a:lnTo>
                  <a:cubicBezTo>
                    <a:pt x="1" y="1661"/>
                    <a:pt x="1" y="1761"/>
                    <a:pt x="76" y="1836"/>
                  </a:cubicBezTo>
                  <a:cubicBezTo>
                    <a:pt x="126" y="1861"/>
                    <a:pt x="176" y="1886"/>
                    <a:pt x="201" y="1886"/>
                  </a:cubicBezTo>
                  <a:cubicBezTo>
                    <a:pt x="251" y="1886"/>
                    <a:pt x="301" y="1861"/>
                    <a:pt x="351" y="1811"/>
                  </a:cubicBezTo>
                  <a:lnTo>
                    <a:pt x="1655" y="307"/>
                  </a:lnTo>
                  <a:cubicBezTo>
                    <a:pt x="1730" y="232"/>
                    <a:pt x="1705" y="107"/>
                    <a:pt x="1630" y="57"/>
                  </a:cubicBezTo>
                  <a:cubicBezTo>
                    <a:pt x="1592" y="19"/>
                    <a:pt x="1542" y="0"/>
                    <a:pt x="1495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72" name="Google Shape;3372;p41"/>
            <p:cNvSpPr/>
            <p:nvPr/>
          </p:nvSpPr>
          <p:spPr>
            <a:xfrm>
              <a:off x="4996400" y="2479100"/>
              <a:ext cx="64550" cy="54175"/>
            </a:xfrm>
            <a:custGeom>
              <a:rect l="l" t="t" r="r" b="b"/>
              <a:pathLst>
                <a:path w="2582" h="2167" extrusionOk="0">
                  <a:moveTo>
                    <a:pt x="2379" y="1"/>
                  </a:moveTo>
                  <a:cubicBezTo>
                    <a:pt x="2334" y="1"/>
                    <a:pt x="2290" y="13"/>
                    <a:pt x="2256" y="36"/>
                  </a:cubicBezTo>
                  <a:lnTo>
                    <a:pt x="76" y="1840"/>
                  </a:lnTo>
                  <a:cubicBezTo>
                    <a:pt x="0" y="1915"/>
                    <a:pt x="0" y="2016"/>
                    <a:pt x="51" y="2091"/>
                  </a:cubicBezTo>
                  <a:cubicBezTo>
                    <a:pt x="101" y="2141"/>
                    <a:pt x="151" y="2166"/>
                    <a:pt x="201" y="2166"/>
                  </a:cubicBezTo>
                  <a:cubicBezTo>
                    <a:pt x="251" y="2166"/>
                    <a:pt x="276" y="2166"/>
                    <a:pt x="326" y="2116"/>
                  </a:cubicBezTo>
                  <a:lnTo>
                    <a:pt x="2507" y="336"/>
                  </a:lnTo>
                  <a:cubicBezTo>
                    <a:pt x="2582" y="261"/>
                    <a:pt x="2582" y="161"/>
                    <a:pt x="2532" y="61"/>
                  </a:cubicBezTo>
                  <a:cubicBezTo>
                    <a:pt x="2490" y="19"/>
                    <a:pt x="2434" y="1"/>
                    <a:pt x="2379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73" name="Google Shape;3373;p41"/>
            <p:cNvSpPr/>
            <p:nvPr/>
          </p:nvSpPr>
          <p:spPr>
            <a:xfrm>
              <a:off x="4510175" y="2502025"/>
              <a:ext cx="60175" cy="51300"/>
            </a:xfrm>
            <a:custGeom>
              <a:rect l="l" t="t" r="r" b="b"/>
              <a:pathLst>
                <a:path w="2407" h="2052" extrusionOk="0">
                  <a:moveTo>
                    <a:pt x="213" y="1"/>
                  </a:moveTo>
                  <a:cubicBezTo>
                    <a:pt x="155" y="1"/>
                    <a:pt x="94" y="27"/>
                    <a:pt x="51" y="71"/>
                  </a:cubicBezTo>
                  <a:cubicBezTo>
                    <a:pt x="1" y="146"/>
                    <a:pt x="1" y="272"/>
                    <a:pt x="76" y="322"/>
                  </a:cubicBezTo>
                  <a:lnTo>
                    <a:pt x="2081" y="2001"/>
                  </a:lnTo>
                  <a:cubicBezTo>
                    <a:pt x="2131" y="2026"/>
                    <a:pt x="2156" y="2051"/>
                    <a:pt x="2206" y="2051"/>
                  </a:cubicBezTo>
                  <a:cubicBezTo>
                    <a:pt x="2256" y="2051"/>
                    <a:pt x="2306" y="2026"/>
                    <a:pt x="2357" y="1976"/>
                  </a:cubicBezTo>
                  <a:cubicBezTo>
                    <a:pt x="2407" y="1901"/>
                    <a:pt x="2407" y="1775"/>
                    <a:pt x="2332" y="1725"/>
                  </a:cubicBezTo>
                  <a:lnTo>
                    <a:pt x="326" y="46"/>
                  </a:lnTo>
                  <a:cubicBezTo>
                    <a:pt x="295" y="15"/>
                    <a:pt x="255" y="1"/>
                    <a:pt x="213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74" name="Google Shape;3374;p41"/>
            <p:cNvSpPr/>
            <p:nvPr/>
          </p:nvSpPr>
          <p:spPr>
            <a:xfrm>
              <a:off x="4873600" y="2290600"/>
              <a:ext cx="20075" cy="39650"/>
            </a:xfrm>
            <a:custGeom>
              <a:rect l="l" t="t" r="r" b="b"/>
              <a:pathLst>
                <a:path w="803" h="1586" extrusionOk="0">
                  <a:moveTo>
                    <a:pt x="601" y="0"/>
                  </a:moveTo>
                  <a:cubicBezTo>
                    <a:pt x="519" y="0"/>
                    <a:pt x="447" y="49"/>
                    <a:pt x="426" y="132"/>
                  </a:cubicBezTo>
                  <a:lnTo>
                    <a:pt x="25" y="1360"/>
                  </a:lnTo>
                  <a:cubicBezTo>
                    <a:pt x="0" y="1460"/>
                    <a:pt x="50" y="1561"/>
                    <a:pt x="150" y="1586"/>
                  </a:cubicBezTo>
                  <a:lnTo>
                    <a:pt x="201" y="1586"/>
                  </a:lnTo>
                  <a:cubicBezTo>
                    <a:pt x="276" y="1586"/>
                    <a:pt x="351" y="1536"/>
                    <a:pt x="376" y="1460"/>
                  </a:cubicBezTo>
                  <a:lnTo>
                    <a:pt x="777" y="232"/>
                  </a:lnTo>
                  <a:cubicBezTo>
                    <a:pt x="802" y="132"/>
                    <a:pt x="752" y="32"/>
                    <a:pt x="652" y="7"/>
                  </a:cubicBezTo>
                  <a:cubicBezTo>
                    <a:pt x="635" y="2"/>
                    <a:pt x="617" y="0"/>
                    <a:pt x="60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75" name="Google Shape;3375;p41"/>
            <p:cNvSpPr/>
            <p:nvPr/>
          </p:nvSpPr>
          <p:spPr>
            <a:xfrm>
              <a:off x="4596750" y="2525950"/>
              <a:ext cx="79425" cy="81250"/>
            </a:xfrm>
            <a:custGeom>
              <a:rect l="l" t="t" r="r" b="b"/>
              <a:pathLst>
                <a:path w="3177" h="3250" extrusionOk="0">
                  <a:moveTo>
                    <a:pt x="2930" y="0"/>
                  </a:moveTo>
                  <a:cubicBezTo>
                    <a:pt x="2907" y="0"/>
                    <a:pt x="2881" y="5"/>
                    <a:pt x="2854" y="16"/>
                  </a:cubicBezTo>
                  <a:cubicBezTo>
                    <a:pt x="1525" y="568"/>
                    <a:pt x="523" y="1645"/>
                    <a:pt x="46" y="2999"/>
                  </a:cubicBezTo>
                  <a:cubicBezTo>
                    <a:pt x="0" y="3153"/>
                    <a:pt x="124" y="3250"/>
                    <a:pt x="244" y="3250"/>
                  </a:cubicBezTo>
                  <a:cubicBezTo>
                    <a:pt x="319" y="3250"/>
                    <a:pt x="393" y="3211"/>
                    <a:pt x="422" y="3124"/>
                  </a:cubicBezTo>
                  <a:cubicBezTo>
                    <a:pt x="848" y="1896"/>
                    <a:pt x="1776" y="894"/>
                    <a:pt x="2954" y="392"/>
                  </a:cubicBezTo>
                  <a:cubicBezTo>
                    <a:pt x="3177" y="325"/>
                    <a:pt x="3122" y="0"/>
                    <a:pt x="2930" y="0"/>
                  </a:cubicBezTo>
                  <a:close/>
                </a:path>
              </a:pathLst>
            </a:custGeom>
            <a:solidFill>
              <a:srgbClr val="FFF0E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76" name="Google Shape;3376;p41"/>
            <p:cNvSpPr/>
            <p:nvPr/>
          </p:nvSpPr>
          <p:spPr>
            <a:xfrm>
              <a:off x="4606675" y="2624725"/>
              <a:ext cx="13175" cy="10050"/>
            </a:xfrm>
            <a:custGeom>
              <a:rect l="l" t="t" r="r" b="b"/>
              <a:pathLst>
                <a:path w="527" h="402" extrusionOk="0">
                  <a:moveTo>
                    <a:pt x="276" y="0"/>
                  </a:moveTo>
                  <a:cubicBezTo>
                    <a:pt x="0" y="0"/>
                    <a:pt x="0" y="401"/>
                    <a:pt x="276" y="401"/>
                  </a:cubicBezTo>
                  <a:cubicBezTo>
                    <a:pt x="527" y="401"/>
                    <a:pt x="527" y="0"/>
                    <a:pt x="276" y="0"/>
                  </a:cubicBezTo>
                  <a:close/>
                </a:path>
              </a:pathLst>
            </a:custGeom>
            <a:solidFill>
              <a:srgbClr val="FFF0E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377" name="Google Shape;3377;p41"/>
            <p:cNvSpPr/>
            <p:nvPr/>
          </p:nvSpPr>
          <p:spPr>
            <a:xfrm>
              <a:off x="4543400" y="2675100"/>
              <a:ext cx="42850" cy="113625"/>
            </a:xfrm>
            <a:custGeom>
              <a:rect l="l" t="t" r="r" b="b"/>
              <a:pathLst>
                <a:path w="1714" h="4545" extrusionOk="0">
                  <a:moveTo>
                    <a:pt x="1431" y="0"/>
                  </a:moveTo>
                  <a:cubicBezTo>
                    <a:pt x="1370" y="0"/>
                    <a:pt x="1311" y="34"/>
                    <a:pt x="1278" y="116"/>
                  </a:cubicBezTo>
                  <a:cubicBezTo>
                    <a:pt x="677" y="1469"/>
                    <a:pt x="0" y="3324"/>
                    <a:pt x="1278" y="4502"/>
                  </a:cubicBezTo>
                  <a:cubicBezTo>
                    <a:pt x="1319" y="4532"/>
                    <a:pt x="1362" y="4545"/>
                    <a:pt x="1404" y="4545"/>
                  </a:cubicBezTo>
                  <a:cubicBezTo>
                    <a:pt x="1571" y="4545"/>
                    <a:pt x="1714" y="4341"/>
                    <a:pt x="1554" y="4201"/>
                  </a:cubicBezTo>
                  <a:cubicBezTo>
                    <a:pt x="451" y="3173"/>
                    <a:pt x="1103" y="1494"/>
                    <a:pt x="1629" y="316"/>
                  </a:cubicBezTo>
                  <a:cubicBezTo>
                    <a:pt x="1697" y="147"/>
                    <a:pt x="1559" y="0"/>
                    <a:pt x="1431" y="0"/>
                  </a:cubicBezTo>
                  <a:close/>
                </a:path>
              </a:pathLst>
            </a:custGeom>
            <a:solidFill>
              <a:srgbClr val="FFF0E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378" name="Google Shape;3378;p41"/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379" name="Google Shape;3379;p41">
            <a:hlinkClick action="ppaction://hlinkshowjump?jump=next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3383"/>
        <p:cNvGrpSpPr/>
        <p:nvPr/>
      </p:nvGrpSpPr>
      <p:grpSpPr>
        <a:xfrm>
          <a:off x="0" y="0"/>
          <a:ext cx="0" cy="0"/>
        </a:xfrm>
      </p:grpSpPr>
      <p:sp>
        <p:nvSpPr>
          <p:cNvPr id="3384" name="Google Shape;3384;p42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385" name="Google Shape;3385;p42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386" name="Google Shape;3386;p42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387" name="Google Shape;3387;p42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388" name="Google Shape;3388;p42">
            <a:hlinkClick r:id="rId4" action="ppaction://hlinksldjump?num=12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389" name="Google Shape;3389;p42">
            <a:hlinkClick r:id="rId4" action="ppaction://hlinksldjump?num=12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390" name="Google Shape;3390;p42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391" name="Google Shape;3391;p42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392" name="Google Shape;3392;p42">
            <a:hlinkClick r:id="rId6" action="ppaction://hlinksldjump?num=11"/>
          </p:cNvPr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393" name="Google Shape;3393;p42">
            <a:hlinkClick r:id="rId6" action="ppaction://hlinksldjump?num=11"/>
          </p:cNvPr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394" name="Google Shape;3394;p42"/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395" name="Google Shape;3395;p42"/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396" name="Google Shape;3396;p42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397" name="Google Shape;3397;p42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398" name="Google Shape;3398;p42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399" name="Google Shape;3399;p42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00" name="Google Shape;3400;p42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01" name="Google Shape;3401;p42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02" name="Google Shape;3402;p42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03" name="Google Shape;3403;p42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04" name="Google Shape;3404;p42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05" name="Google Shape;3405;p42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06" name="Google Shape;3406;p42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07" name="Google Shape;3407;p42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08" name="Google Shape;3408;p42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09" name="Google Shape;3409;p42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410" name="Google Shape;3410;p42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3411" name="Google Shape;3411;p42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12" name="Google Shape;3412;p42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13" name="Google Shape;3413;p42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14" name="Google Shape;3414;p42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15" name="Google Shape;3415;p42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16" name="Google Shape;3416;p42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17" name="Google Shape;3417;p42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18" name="Google Shape;3418;p42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19" name="Google Shape;3419;p42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20" name="Google Shape;3420;p42">
              <a:hlinkClick r:id="rId4" action="ppaction://hlinksldjump?num=12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421" name="Google Shape;3421;p42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22" name="Google Shape;3422;p42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423" name="Google Shape;3423;p42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3424" name="Google Shape;3424;p42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25" name="Google Shape;3425;p42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26" name="Google Shape;3426;p42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427" name="Google Shape;3427;p42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28" name="Google Shape;3428;p42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429" name="Google Shape;3429;p42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3430" name="Google Shape;3430;p42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31" name="Google Shape;3431;p42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432" name="Google Shape;3432;p42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33" name="Google Shape;3433;p42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434" name="Google Shape;3434;p42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3435" name="Google Shape;3435;p42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436" name="Google Shape;3436;p42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437" name="Google Shape;3437;p42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38" name="Google Shape;3438;p42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439" name="Google Shape;3439;p42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3440" name="Google Shape;3440;p42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441" name="Google Shape;3441;p42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442" name="Google Shape;3442;p42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443" name="Google Shape;3443;p42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444" name="Google Shape;3444;p42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445" name="Google Shape;3445;p42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446" name="Google Shape;3446;p42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447" name="Google Shape;3447;p42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48" name="Google Shape;3448;p42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49" name="Google Shape;3449;p42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3450" name="Google Shape;3450;p42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3451" name="Google Shape;3451;p42"/>
          <p:cNvGraphicFramePr>
            <a:graphicFrameLocks noGrp="1"/>
          </p:cNvGraphicFramePr>
          <p:nvPr/>
        </p:nvGraphicFramePr>
        <p:xfrm>
          <a:off x="594700" y="1646771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9341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Hour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4150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 AM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History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Gym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 AM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Art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Exam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Paddle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Meeting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Science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English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Art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Baseball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02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Exam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452" name="Google Shape;3452;p42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Schedule: April, week 2</a:t>
            </a:r>
            <a:endParaRPr/>
          </a:p>
        </p:txBody>
      </p:sp>
      <p:sp>
        <p:nvSpPr>
          <p:cNvPr id="3453" name="Google Shape;3453;p42">
            <a:hlinkClick action="ppaction://hlinkshowjump?jump=nextslide"/>
          </p:cNvPr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54" name="Google Shape;3454;p42">
            <a:hlinkClick action="ppaction://hlinkshowjump?jump=previous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Monthly Planner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3458"/>
        <p:cNvGrpSpPr/>
        <p:nvPr/>
      </p:nvGrpSpPr>
      <p:grpSpPr>
        <a:xfrm>
          <a:off x="0" y="0"/>
          <a:ext cx="0" cy="0"/>
        </a:xfrm>
      </p:grpSpPr>
      <p:sp>
        <p:nvSpPr>
          <p:cNvPr id="3459" name="Google Shape;3459;p43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60" name="Google Shape;3460;p43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61" name="Google Shape;3461;p43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62" name="Google Shape;3462;p43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63" name="Google Shape;3463;p43">
            <a:hlinkClick r:id="rId4" action="ppaction://hlinksldjump?num=13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64" name="Google Shape;3464;p43">
            <a:hlinkClick r:id="rId4" action="ppaction://hlinksldjump?num=13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65" name="Google Shape;3465;p43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66" name="Google Shape;3466;p43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67" name="Google Shape;3467;p43">
            <a:hlinkClick r:id="rId6" action="ppaction://hlinksldjump?num=11"/>
          </p:cNvPr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68" name="Google Shape;3468;p43">
            <a:hlinkClick r:id="rId6" action="ppaction://hlinksldjump?num=11"/>
          </p:cNvPr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69" name="Google Shape;3469;p43"/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70" name="Google Shape;3470;p43"/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71" name="Google Shape;3471;p43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72" name="Google Shape;3472;p43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73" name="Google Shape;3473;p43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74" name="Google Shape;3474;p43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75" name="Google Shape;3475;p43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76" name="Google Shape;3476;p43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77" name="Google Shape;3477;p43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78" name="Google Shape;3478;p43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79" name="Google Shape;3479;p43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80" name="Google Shape;3480;p43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81" name="Google Shape;3481;p43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82" name="Google Shape;3482;p43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483" name="Google Shape;3483;p43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84" name="Google Shape;3484;p43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485" name="Google Shape;3485;p43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3486" name="Google Shape;3486;p43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87" name="Google Shape;3487;p43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88" name="Google Shape;3488;p43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89" name="Google Shape;3489;p43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90" name="Google Shape;3490;p43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91" name="Google Shape;3491;p43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92" name="Google Shape;3492;p43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93" name="Google Shape;3493;p43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94" name="Google Shape;3494;p43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95" name="Google Shape;3495;p43">
              <a:hlinkClick r:id="rId4" action="ppaction://hlinksldjump?num=13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496" name="Google Shape;3496;p43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497" name="Google Shape;3497;p43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498" name="Google Shape;3498;p43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3499" name="Google Shape;3499;p43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00" name="Google Shape;3500;p43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01" name="Google Shape;3501;p43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502" name="Google Shape;3502;p43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03" name="Google Shape;3503;p43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504" name="Google Shape;3504;p43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3505" name="Google Shape;3505;p43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06" name="Google Shape;3506;p43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507" name="Google Shape;3507;p43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08" name="Google Shape;3508;p43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509" name="Google Shape;3509;p43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3510" name="Google Shape;3510;p43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511" name="Google Shape;3511;p43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512" name="Google Shape;3512;p43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13" name="Google Shape;3513;p43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514" name="Google Shape;3514;p43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3515" name="Google Shape;3515;p43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516" name="Google Shape;3516;p43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517" name="Google Shape;3517;p43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518" name="Google Shape;3518;p43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519" name="Google Shape;3519;p43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520" name="Google Shape;3520;p43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521" name="Google Shape;3521;p43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522" name="Google Shape;3522;p43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23" name="Google Shape;3523;p43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24" name="Google Shape;3524;p43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3525" name="Google Shape;3525;p43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26" name="Google Shape;3526;p43"/>
          <p:cNvSpPr txBox="1"/>
          <p:nvPr/>
        </p:nvSpPr>
        <p:spPr>
          <a:xfrm>
            <a:off x="592953" y="1062900"/>
            <a:ext cx="4580700" cy="5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 sz="2700">
              <a:solidFill>
                <a:schemeClr val="accent2"/>
              </a:solidFill>
              <a:latin typeface="Pacifico"/>
              <a:ea typeface="Pacifico"/>
              <a:cs typeface="Pacifico"/>
              <a:sym typeface="Pacifico"/>
            </a:endParaRPr>
          </a:p>
        </p:txBody>
      </p:sp>
      <p:sp>
        <p:nvSpPr>
          <p:cNvPr id="3527" name="Google Shape;3527;p43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To-do list: April 2021</a:t>
            </a:r>
            <a:endParaRPr/>
          </a:p>
        </p:txBody>
      </p:sp>
      <p:sp>
        <p:nvSpPr>
          <p:cNvPr id="3528" name="Google Shape;3528;p43">
            <a:hlinkClick r:id="rId6" action="ppaction://hlinksldjump?num=11"/>
          </p:cNvPr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Monthly Planner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29" name="Google Shape;3529;p43">
            <a:hlinkClick action="ppaction://hlinkshowjump?jump=previous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30" name="Google Shape;3530;p43"/>
          <p:cNvSpPr/>
          <p:nvPr/>
        </p:nvSpPr>
        <p:spPr>
          <a:xfrm>
            <a:off x="2303814" y="1668546"/>
            <a:ext cx="4066200" cy="357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TO DO</a:t>
            </a:r>
            <a:endParaRPr sz="18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31" name="Google Shape;3531;p43"/>
          <p:cNvSpPr/>
          <p:nvPr/>
        </p:nvSpPr>
        <p:spPr>
          <a:xfrm>
            <a:off x="589440" y="1668393"/>
            <a:ext cx="1603200" cy="357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TASK</a:t>
            </a:r>
            <a:endParaRPr sz="18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32" name="Google Shape;3532;p43"/>
          <p:cNvSpPr/>
          <p:nvPr/>
        </p:nvSpPr>
        <p:spPr>
          <a:xfrm>
            <a:off x="6481159" y="1670518"/>
            <a:ext cx="1603200" cy="357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CHECK</a:t>
            </a:r>
            <a:endParaRPr sz="18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33" name="Google Shape;3533;p43"/>
          <p:cNvSpPr/>
          <p:nvPr/>
        </p:nvSpPr>
        <p:spPr>
          <a:xfrm>
            <a:off x="589411" y="2087441"/>
            <a:ext cx="1603200" cy="70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Mars</a:t>
            </a:r>
            <a:endParaRPr sz="18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34" name="Google Shape;3534;p43"/>
          <p:cNvSpPr/>
          <p:nvPr/>
        </p:nvSpPr>
        <p:spPr>
          <a:xfrm>
            <a:off x="2303785" y="2081672"/>
            <a:ext cx="4066200" cy="7089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Despite being red, Mars is actually a cold place full of iron oxide dust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35" name="Google Shape;3535;p43"/>
          <p:cNvSpPr/>
          <p:nvPr/>
        </p:nvSpPr>
        <p:spPr>
          <a:xfrm>
            <a:off x="6481130" y="2089566"/>
            <a:ext cx="1603200" cy="70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536" name="Google Shape;3536;p43"/>
          <p:cNvGrpSpPr/>
          <p:nvPr/>
        </p:nvGrpSpPr>
        <p:grpSpPr>
          <a:xfrm>
            <a:off x="7104923" y="2178988"/>
            <a:ext cx="603132" cy="530366"/>
            <a:chOff x="6897236" y="2548799"/>
            <a:chExt cx="530366" cy="530366"/>
          </a:xfrm>
        </p:grpSpPr>
        <p:sp>
          <p:nvSpPr>
            <p:cNvPr id="3537" name="Google Shape;3537;p43"/>
            <p:cNvSpPr/>
            <p:nvPr/>
          </p:nvSpPr>
          <p:spPr>
            <a:xfrm>
              <a:off x="6897236" y="2548799"/>
              <a:ext cx="530366" cy="530366"/>
            </a:xfrm>
            <a:custGeom>
              <a:rect l="l" t="t" r="r" b="b"/>
              <a:pathLst>
                <a:path w="30625" h="30625" extrusionOk="0">
                  <a:moveTo>
                    <a:pt x="9068" y="0"/>
                  </a:moveTo>
                  <a:cubicBezTo>
                    <a:pt x="4048" y="0"/>
                    <a:pt x="1" y="4047"/>
                    <a:pt x="1" y="9223"/>
                  </a:cubicBezTo>
                  <a:lnTo>
                    <a:pt x="1" y="21403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403"/>
                  </a:cubicBezTo>
                  <a:lnTo>
                    <a:pt x="30626" y="9223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  <p:sp>
          <p:nvSpPr>
            <p:cNvPr id="3538" name="Google Shape;3538;p43"/>
            <p:cNvSpPr/>
            <p:nvPr/>
          </p:nvSpPr>
          <p:spPr>
            <a:xfrm>
              <a:off x="7025153" y="2676707"/>
              <a:ext cx="274532" cy="274551"/>
            </a:xfrm>
            <a:custGeom>
              <a:rect l="l" t="t" r="r" b="b"/>
              <a:pathLst>
                <a:path w="6239" h="6093" extrusionOk="0">
                  <a:moveTo>
                    <a:pt x="763" y="1"/>
                  </a:moveTo>
                  <a:cubicBezTo>
                    <a:pt x="598" y="1"/>
                    <a:pt x="430" y="60"/>
                    <a:pt x="301" y="189"/>
                  </a:cubicBezTo>
                  <a:cubicBezTo>
                    <a:pt x="34" y="422"/>
                    <a:pt x="34" y="889"/>
                    <a:pt x="301" y="1156"/>
                  </a:cubicBezTo>
                  <a:lnTo>
                    <a:pt x="2169" y="3057"/>
                  </a:lnTo>
                  <a:lnTo>
                    <a:pt x="268" y="4925"/>
                  </a:lnTo>
                  <a:cubicBezTo>
                    <a:pt x="1" y="5192"/>
                    <a:pt x="1" y="5593"/>
                    <a:pt x="234" y="5859"/>
                  </a:cubicBezTo>
                  <a:cubicBezTo>
                    <a:pt x="376" y="6001"/>
                    <a:pt x="565" y="6077"/>
                    <a:pt x="751" y="6077"/>
                  </a:cubicBezTo>
                  <a:cubicBezTo>
                    <a:pt x="915" y="6077"/>
                    <a:pt x="1076" y="6018"/>
                    <a:pt x="1202" y="5893"/>
                  </a:cubicBezTo>
                  <a:lnTo>
                    <a:pt x="3103" y="3991"/>
                  </a:lnTo>
                  <a:lnTo>
                    <a:pt x="4971" y="5893"/>
                  </a:lnTo>
                  <a:cubicBezTo>
                    <a:pt x="5104" y="6026"/>
                    <a:pt x="5280" y="6093"/>
                    <a:pt x="5455" y="6093"/>
                  </a:cubicBezTo>
                  <a:cubicBezTo>
                    <a:pt x="5630" y="6093"/>
                    <a:pt x="5805" y="6026"/>
                    <a:pt x="5938" y="5893"/>
                  </a:cubicBezTo>
                  <a:cubicBezTo>
                    <a:pt x="6205" y="5626"/>
                    <a:pt x="6205" y="5192"/>
                    <a:pt x="5938" y="4959"/>
                  </a:cubicBezTo>
                  <a:lnTo>
                    <a:pt x="4070" y="3057"/>
                  </a:lnTo>
                  <a:lnTo>
                    <a:pt x="5972" y="1189"/>
                  </a:lnTo>
                  <a:cubicBezTo>
                    <a:pt x="6239" y="923"/>
                    <a:pt x="6239" y="489"/>
                    <a:pt x="5972" y="222"/>
                  </a:cubicBezTo>
                  <a:cubicBezTo>
                    <a:pt x="5838" y="89"/>
                    <a:pt x="5663" y="22"/>
                    <a:pt x="5488" y="22"/>
                  </a:cubicBezTo>
                  <a:cubicBezTo>
                    <a:pt x="5313" y="22"/>
                    <a:pt x="5138" y="89"/>
                    <a:pt x="5004" y="222"/>
                  </a:cubicBezTo>
                  <a:lnTo>
                    <a:pt x="3136" y="2090"/>
                  </a:lnTo>
                  <a:lnTo>
                    <a:pt x="1235" y="189"/>
                  </a:lnTo>
                  <a:cubicBezTo>
                    <a:pt x="1114" y="68"/>
                    <a:pt x="940" y="1"/>
                    <a:pt x="76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sp>
        <p:nvSpPr>
          <p:cNvPr id="3539" name="Google Shape;3539;p43"/>
          <p:cNvSpPr/>
          <p:nvPr/>
        </p:nvSpPr>
        <p:spPr>
          <a:xfrm>
            <a:off x="589411" y="2871113"/>
            <a:ext cx="1603200" cy="70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Jupiter</a:t>
            </a:r>
            <a:endParaRPr sz="18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40" name="Google Shape;3540;p43"/>
          <p:cNvSpPr/>
          <p:nvPr/>
        </p:nvSpPr>
        <p:spPr>
          <a:xfrm>
            <a:off x="2303785" y="2868369"/>
            <a:ext cx="4066200" cy="7089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Jupiter is the biggest planet of the Solar System and also a gas giant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41" name="Google Shape;3541;p43"/>
          <p:cNvSpPr/>
          <p:nvPr/>
        </p:nvSpPr>
        <p:spPr>
          <a:xfrm>
            <a:off x="6481130" y="2873238"/>
            <a:ext cx="1603200" cy="70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542" name="Google Shape;3542;p43"/>
          <p:cNvGrpSpPr/>
          <p:nvPr/>
        </p:nvGrpSpPr>
        <p:grpSpPr>
          <a:xfrm>
            <a:off x="7104923" y="2962651"/>
            <a:ext cx="603132" cy="530366"/>
            <a:chOff x="6897236" y="3332462"/>
            <a:chExt cx="530366" cy="530366"/>
          </a:xfrm>
        </p:grpSpPr>
        <p:sp>
          <p:nvSpPr>
            <p:cNvPr id="3543" name="Google Shape;3543;p43"/>
            <p:cNvSpPr/>
            <p:nvPr/>
          </p:nvSpPr>
          <p:spPr>
            <a:xfrm>
              <a:off x="6897236" y="3332462"/>
              <a:ext cx="530366" cy="530366"/>
            </a:xfrm>
            <a:custGeom>
              <a:rect l="l" t="t" r="r" b="b"/>
              <a:pathLst>
                <a:path w="30625" h="30625" extrusionOk="0">
                  <a:moveTo>
                    <a:pt x="9068" y="0"/>
                  </a:moveTo>
                  <a:cubicBezTo>
                    <a:pt x="4048" y="0"/>
                    <a:pt x="1" y="4047"/>
                    <a:pt x="1" y="9223"/>
                  </a:cubicBezTo>
                  <a:lnTo>
                    <a:pt x="1" y="21403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403"/>
                  </a:cubicBezTo>
                  <a:lnTo>
                    <a:pt x="30626" y="9223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  <p:sp>
          <p:nvSpPr>
            <p:cNvPr id="3544" name="Google Shape;3544;p43"/>
            <p:cNvSpPr/>
            <p:nvPr/>
          </p:nvSpPr>
          <p:spPr>
            <a:xfrm>
              <a:off x="7009584" y="3485647"/>
              <a:ext cx="305669" cy="223995"/>
            </a:xfrm>
            <a:custGeom>
              <a:rect l="l" t="t" r="r" b="b"/>
              <a:pathLst>
                <a:path w="7439" h="5452" extrusionOk="0">
                  <a:moveTo>
                    <a:pt x="6688" y="0"/>
                  </a:moveTo>
                  <a:cubicBezTo>
                    <a:pt x="6501" y="0"/>
                    <a:pt x="6317" y="85"/>
                    <a:pt x="6171" y="248"/>
                  </a:cubicBezTo>
                  <a:lnTo>
                    <a:pt x="3103" y="3717"/>
                  </a:lnTo>
                  <a:lnTo>
                    <a:pt x="1301" y="1349"/>
                  </a:lnTo>
                  <a:cubicBezTo>
                    <a:pt x="1183" y="1171"/>
                    <a:pt x="982" y="1075"/>
                    <a:pt x="776" y="1075"/>
                  </a:cubicBezTo>
                  <a:cubicBezTo>
                    <a:pt x="634" y="1075"/>
                    <a:pt x="490" y="1120"/>
                    <a:pt x="367" y="1215"/>
                  </a:cubicBezTo>
                  <a:cubicBezTo>
                    <a:pt x="67" y="1415"/>
                    <a:pt x="0" y="1849"/>
                    <a:pt x="234" y="2149"/>
                  </a:cubicBezTo>
                  <a:lnTo>
                    <a:pt x="2502" y="5185"/>
                  </a:lnTo>
                  <a:cubicBezTo>
                    <a:pt x="2602" y="5352"/>
                    <a:pt x="2802" y="5452"/>
                    <a:pt x="3002" y="5452"/>
                  </a:cubicBezTo>
                  <a:lnTo>
                    <a:pt x="3036" y="5452"/>
                  </a:lnTo>
                  <a:cubicBezTo>
                    <a:pt x="3236" y="5452"/>
                    <a:pt x="3436" y="5385"/>
                    <a:pt x="3570" y="5251"/>
                  </a:cubicBezTo>
                  <a:lnTo>
                    <a:pt x="7205" y="1149"/>
                  </a:lnTo>
                  <a:cubicBezTo>
                    <a:pt x="7439" y="848"/>
                    <a:pt x="7406" y="415"/>
                    <a:pt x="7139" y="181"/>
                  </a:cubicBezTo>
                  <a:cubicBezTo>
                    <a:pt x="7002" y="60"/>
                    <a:pt x="6844" y="0"/>
                    <a:pt x="668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sp>
        <p:nvSpPr>
          <p:cNvPr id="3545" name="Google Shape;3545;p43"/>
          <p:cNvSpPr/>
          <p:nvPr/>
        </p:nvSpPr>
        <p:spPr>
          <a:xfrm>
            <a:off x="589411" y="3654785"/>
            <a:ext cx="1603200" cy="70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Venus</a:t>
            </a:r>
            <a:endParaRPr sz="18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46" name="Google Shape;3546;p43"/>
          <p:cNvSpPr/>
          <p:nvPr/>
        </p:nvSpPr>
        <p:spPr>
          <a:xfrm>
            <a:off x="2303785" y="3655065"/>
            <a:ext cx="4066200" cy="7089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Venus has a beautiful name, but also a poisonous atmosphere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47" name="Google Shape;3547;p43"/>
          <p:cNvSpPr/>
          <p:nvPr/>
        </p:nvSpPr>
        <p:spPr>
          <a:xfrm>
            <a:off x="6481130" y="3656910"/>
            <a:ext cx="1603200" cy="709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548" name="Google Shape;3548;p43"/>
          <p:cNvGrpSpPr/>
          <p:nvPr/>
        </p:nvGrpSpPr>
        <p:grpSpPr>
          <a:xfrm>
            <a:off x="7104923" y="3746313"/>
            <a:ext cx="603132" cy="530366"/>
            <a:chOff x="6897236" y="4116124"/>
            <a:chExt cx="530366" cy="530366"/>
          </a:xfrm>
        </p:grpSpPr>
        <p:sp>
          <p:nvSpPr>
            <p:cNvPr id="3549" name="Google Shape;3549;p43"/>
            <p:cNvSpPr/>
            <p:nvPr/>
          </p:nvSpPr>
          <p:spPr>
            <a:xfrm>
              <a:off x="6897236" y="4116124"/>
              <a:ext cx="530366" cy="530366"/>
            </a:xfrm>
            <a:custGeom>
              <a:rect l="l" t="t" r="r" b="b"/>
              <a:pathLst>
                <a:path w="30625" h="30625" extrusionOk="0">
                  <a:moveTo>
                    <a:pt x="9068" y="0"/>
                  </a:moveTo>
                  <a:cubicBezTo>
                    <a:pt x="4048" y="0"/>
                    <a:pt x="1" y="4047"/>
                    <a:pt x="1" y="9223"/>
                  </a:cubicBezTo>
                  <a:lnTo>
                    <a:pt x="1" y="21403"/>
                  </a:lnTo>
                  <a:cubicBezTo>
                    <a:pt x="1" y="26578"/>
                    <a:pt x="4048" y="30625"/>
                    <a:pt x="9068" y="30625"/>
                  </a:cubicBezTo>
                  <a:lnTo>
                    <a:pt x="21403" y="30625"/>
                  </a:lnTo>
                  <a:cubicBezTo>
                    <a:pt x="26423" y="30625"/>
                    <a:pt x="30626" y="26578"/>
                    <a:pt x="30626" y="21403"/>
                  </a:cubicBezTo>
                  <a:lnTo>
                    <a:pt x="30626" y="9223"/>
                  </a:lnTo>
                  <a:cubicBezTo>
                    <a:pt x="30626" y="4047"/>
                    <a:pt x="26423" y="0"/>
                    <a:pt x="2140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  <p:sp>
          <p:nvSpPr>
            <p:cNvPr id="3550" name="Google Shape;3550;p43"/>
            <p:cNvSpPr/>
            <p:nvPr/>
          </p:nvSpPr>
          <p:spPr>
            <a:xfrm>
              <a:off x="7025153" y="4244032"/>
              <a:ext cx="274532" cy="274551"/>
            </a:xfrm>
            <a:custGeom>
              <a:rect l="l" t="t" r="r" b="b"/>
              <a:pathLst>
                <a:path w="6239" h="6093" extrusionOk="0">
                  <a:moveTo>
                    <a:pt x="763" y="1"/>
                  </a:moveTo>
                  <a:cubicBezTo>
                    <a:pt x="598" y="1"/>
                    <a:pt x="430" y="60"/>
                    <a:pt x="301" y="189"/>
                  </a:cubicBezTo>
                  <a:cubicBezTo>
                    <a:pt x="34" y="422"/>
                    <a:pt x="34" y="889"/>
                    <a:pt x="301" y="1156"/>
                  </a:cubicBezTo>
                  <a:lnTo>
                    <a:pt x="2169" y="3057"/>
                  </a:lnTo>
                  <a:lnTo>
                    <a:pt x="268" y="4925"/>
                  </a:lnTo>
                  <a:cubicBezTo>
                    <a:pt x="1" y="5192"/>
                    <a:pt x="1" y="5593"/>
                    <a:pt x="234" y="5859"/>
                  </a:cubicBezTo>
                  <a:cubicBezTo>
                    <a:pt x="376" y="6001"/>
                    <a:pt x="565" y="6077"/>
                    <a:pt x="751" y="6077"/>
                  </a:cubicBezTo>
                  <a:cubicBezTo>
                    <a:pt x="915" y="6077"/>
                    <a:pt x="1076" y="6018"/>
                    <a:pt x="1202" y="5893"/>
                  </a:cubicBezTo>
                  <a:lnTo>
                    <a:pt x="3103" y="3991"/>
                  </a:lnTo>
                  <a:lnTo>
                    <a:pt x="4971" y="5893"/>
                  </a:lnTo>
                  <a:cubicBezTo>
                    <a:pt x="5104" y="6026"/>
                    <a:pt x="5280" y="6093"/>
                    <a:pt x="5455" y="6093"/>
                  </a:cubicBezTo>
                  <a:cubicBezTo>
                    <a:pt x="5630" y="6093"/>
                    <a:pt x="5805" y="6026"/>
                    <a:pt x="5938" y="5893"/>
                  </a:cubicBezTo>
                  <a:cubicBezTo>
                    <a:pt x="6205" y="5626"/>
                    <a:pt x="6205" y="5192"/>
                    <a:pt x="5938" y="4959"/>
                  </a:cubicBezTo>
                  <a:lnTo>
                    <a:pt x="4070" y="3057"/>
                  </a:lnTo>
                  <a:lnTo>
                    <a:pt x="5972" y="1189"/>
                  </a:lnTo>
                  <a:cubicBezTo>
                    <a:pt x="6239" y="923"/>
                    <a:pt x="6239" y="489"/>
                    <a:pt x="5972" y="222"/>
                  </a:cubicBezTo>
                  <a:cubicBezTo>
                    <a:pt x="5838" y="89"/>
                    <a:pt x="5663" y="22"/>
                    <a:pt x="5488" y="22"/>
                  </a:cubicBezTo>
                  <a:cubicBezTo>
                    <a:pt x="5313" y="22"/>
                    <a:pt x="5138" y="89"/>
                    <a:pt x="5004" y="222"/>
                  </a:cubicBezTo>
                  <a:lnTo>
                    <a:pt x="3136" y="2090"/>
                  </a:lnTo>
                  <a:lnTo>
                    <a:pt x="1235" y="189"/>
                  </a:lnTo>
                  <a:cubicBezTo>
                    <a:pt x="1114" y="68"/>
                    <a:pt x="940" y="1"/>
                    <a:pt x="76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3551" name="Google Shape;3551;p43"/>
          <p:cNvGrpSpPr/>
          <p:nvPr/>
        </p:nvGrpSpPr>
        <p:grpSpPr>
          <a:xfrm>
            <a:off x="7078113" y="2206276"/>
            <a:ext cx="493705" cy="488536"/>
            <a:chOff x="2081650" y="4993750"/>
            <a:chExt cx="483125" cy="483125"/>
          </a:xfrm>
        </p:grpSpPr>
        <p:sp>
          <p:nvSpPr>
            <p:cNvPr id="3552" name="Google Shape;3552;p43"/>
            <p:cNvSpPr/>
            <p:nvPr/>
          </p:nvSpPr>
          <p:spPr>
            <a:xfrm>
              <a:off x="208165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3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0"/>
                    <a:pt x="11824" y="18193"/>
                    <a:pt x="9663" y="18193"/>
                  </a:cubicBezTo>
                  <a:cubicBezTo>
                    <a:pt x="7501" y="18193"/>
                    <a:pt x="5342" y="17350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1" y="1133"/>
                    <a:pt x="9663" y="1133"/>
                  </a:cubicBezTo>
                  <a:close/>
                  <a:moveTo>
                    <a:pt x="9663" y="1"/>
                  </a:moveTo>
                  <a:cubicBezTo>
                    <a:pt x="7117" y="1"/>
                    <a:pt x="4699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9" y="18310"/>
                    <a:pt x="7117" y="19325"/>
                    <a:pt x="9663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53" name="Google Shape;3553;p43"/>
            <p:cNvSpPr/>
            <p:nvPr/>
          </p:nvSpPr>
          <p:spPr>
            <a:xfrm>
              <a:off x="2209375" y="5125625"/>
              <a:ext cx="227600" cy="219350"/>
            </a:xfrm>
            <a:custGeom>
              <a:rect l="l" t="t" r="r" b="b"/>
              <a:pathLst>
                <a:path w="9104" h="8774" extrusionOk="0">
                  <a:moveTo>
                    <a:pt x="7232" y="1143"/>
                  </a:moveTo>
                  <a:cubicBezTo>
                    <a:pt x="7377" y="1143"/>
                    <a:pt x="7522" y="1198"/>
                    <a:pt x="7633" y="1308"/>
                  </a:cubicBezTo>
                  <a:cubicBezTo>
                    <a:pt x="7851" y="1528"/>
                    <a:pt x="7854" y="1882"/>
                    <a:pt x="7639" y="2102"/>
                  </a:cubicBezTo>
                  <a:lnTo>
                    <a:pt x="5755" y="3986"/>
                  </a:lnTo>
                  <a:cubicBezTo>
                    <a:pt x="5532" y="4210"/>
                    <a:pt x="5532" y="4566"/>
                    <a:pt x="5755" y="4789"/>
                  </a:cubicBezTo>
                  <a:lnTo>
                    <a:pt x="7639" y="6673"/>
                  </a:lnTo>
                  <a:cubicBezTo>
                    <a:pt x="7854" y="6894"/>
                    <a:pt x="7851" y="7247"/>
                    <a:pt x="7633" y="7468"/>
                  </a:cubicBezTo>
                  <a:cubicBezTo>
                    <a:pt x="7522" y="7577"/>
                    <a:pt x="7377" y="7633"/>
                    <a:pt x="7232" y="7633"/>
                  </a:cubicBezTo>
                  <a:cubicBezTo>
                    <a:pt x="7090" y="7633"/>
                    <a:pt x="6948" y="7580"/>
                    <a:pt x="6839" y="7474"/>
                  </a:cubicBezTo>
                  <a:lnTo>
                    <a:pt x="6830" y="7468"/>
                  </a:lnTo>
                  <a:lnTo>
                    <a:pt x="4946" y="5650"/>
                  </a:lnTo>
                  <a:cubicBezTo>
                    <a:pt x="4836" y="5544"/>
                    <a:pt x="4695" y="5491"/>
                    <a:pt x="4554" y="5491"/>
                  </a:cubicBezTo>
                  <a:cubicBezTo>
                    <a:pt x="4412" y="5491"/>
                    <a:pt x="4271" y="5544"/>
                    <a:pt x="4161" y="5650"/>
                  </a:cubicBezTo>
                  <a:lnTo>
                    <a:pt x="2277" y="7468"/>
                  </a:lnTo>
                  <a:lnTo>
                    <a:pt x="2268" y="7474"/>
                  </a:lnTo>
                  <a:cubicBezTo>
                    <a:pt x="2159" y="7580"/>
                    <a:pt x="2017" y="7633"/>
                    <a:pt x="1875" y="7633"/>
                  </a:cubicBezTo>
                  <a:cubicBezTo>
                    <a:pt x="1730" y="7633"/>
                    <a:pt x="1585" y="7577"/>
                    <a:pt x="1474" y="7468"/>
                  </a:cubicBezTo>
                  <a:cubicBezTo>
                    <a:pt x="1256" y="7247"/>
                    <a:pt x="1253" y="6894"/>
                    <a:pt x="1468" y="6673"/>
                  </a:cubicBezTo>
                  <a:lnTo>
                    <a:pt x="3352" y="4789"/>
                  </a:lnTo>
                  <a:cubicBezTo>
                    <a:pt x="3575" y="4566"/>
                    <a:pt x="3575" y="4210"/>
                    <a:pt x="3352" y="3986"/>
                  </a:cubicBezTo>
                  <a:lnTo>
                    <a:pt x="1468" y="2102"/>
                  </a:lnTo>
                  <a:cubicBezTo>
                    <a:pt x="1253" y="1882"/>
                    <a:pt x="1256" y="1528"/>
                    <a:pt x="1474" y="1308"/>
                  </a:cubicBezTo>
                  <a:cubicBezTo>
                    <a:pt x="1585" y="1198"/>
                    <a:pt x="1730" y="1143"/>
                    <a:pt x="1875" y="1143"/>
                  </a:cubicBezTo>
                  <a:cubicBezTo>
                    <a:pt x="2017" y="1143"/>
                    <a:pt x="2159" y="1196"/>
                    <a:pt x="2268" y="1302"/>
                  </a:cubicBezTo>
                  <a:lnTo>
                    <a:pt x="2277" y="1308"/>
                  </a:lnTo>
                  <a:lnTo>
                    <a:pt x="4161" y="3126"/>
                  </a:lnTo>
                  <a:cubicBezTo>
                    <a:pt x="4271" y="3231"/>
                    <a:pt x="4412" y="3284"/>
                    <a:pt x="4554" y="3284"/>
                  </a:cubicBezTo>
                  <a:cubicBezTo>
                    <a:pt x="4695" y="3284"/>
                    <a:pt x="4836" y="3231"/>
                    <a:pt x="4946" y="3126"/>
                  </a:cubicBezTo>
                  <a:lnTo>
                    <a:pt x="6830" y="1308"/>
                  </a:lnTo>
                  <a:lnTo>
                    <a:pt x="6839" y="1302"/>
                  </a:lnTo>
                  <a:cubicBezTo>
                    <a:pt x="6948" y="1196"/>
                    <a:pt x="7090" y="1143"/>
                    <a:pt x="7232" y="1143"/>
                  </a:cubicBezTo>
                  <a:close/>
                  <a:moveTo>
                    <a:pt x="1865" y="0"/>
                  </a:moveTo>
                  <a:cubicBezTo>
                    <a:pt x="1430" y="0"/>
                    <a:pt x="995" y="166"/>
                    <a:pt x="664" y="499"/>
                  </a:cubicBezTo>
                  <a:cubicBezTo>
                    <a:pt x="0" y="1163"/>
                    <a:pt x="3" y="2241"/>
                    <a:pt x="667" y="2902"/>
                  </a:cubicBezTo>
                  <a:lnTo>
                    <a:pt x="2153" y="4388"/>
                  </a:lnTo>
                  <a:lnTo>
                    <a:pt x="667" y="5873"/>
                  </a:lnTo>
                  <a:cubicBezTo>
                    <a:pt x="0" y="6535"/>
                    <a:pt x="0" y="7610"/>
                    <a:pt x="661" y="8274"/>
                  </a:cubicBezTo>
                  <a:cubicBezTo>
                    <a:pt x="995" y="8607"/>
                    <a:pt x="1431" y="8774"/>
                    <a:pt x="1868" y="8774"/>
                  </a:cubicBezTo>
                  <a:cubicBezTo>
                    <a:pt x="2301" y="8774"/>
                    <a:pt x="2734" y="8609"/>
                    <a:pt x="3065" y="8280"/>
                  </a:cubicBezTo>
                  <a:lnTo>
                    <a:pt x="4554" y="6846"/>
                  </a:lnTo>
                  <a:lnTo>
                    <a:pt x="6042" y="8280"/>
                  </a:lnTo>
                  <a:cubicBezTo>
                    <a:pt x="6373" y="8609"/>
                    <a:pt x="6806" y="8774"/>
                    <a:pt x="7239" y="8774"/>
                  </a:cubicBezTo>
                  <a:cubicBezTo>
                    <a:pt x="7675" y="8774"/>
                    <a:pt x="8111" y="8607"/>
                    <a:pt x="8443" y="8274"/>
                  </a:cubicBezTo>
                  <a:cubicBezTo>
                    <a:pt x="9104" y="7610"/>
                    <a:pt x="9104" y="6535"/>
                    <a:pt x="8440" y="5873"/>
                  </a:cubicBezTo>
                  <a:lnTo>
                    <a:pt x="6957" y="4388"/>
                  </a:lnTo>
                  <a:lnTo>
                    <a:pt x="8440" y="2902"/>
                  </a:lnTo>
                  <a:cubicBezTo>
                    <a:pt x="8760" y="2585"/>
                    <a:pt x="8938" y="2153"/>
                    <a:pt x="8938" y="1703"/>
                  </a:cubicBezTo>
                  <a:cubicBezTo>
                    <a:pt x="8938" y="1018"/>
                    <a:pt x="8524" y="399"/>
                    <a:pt x="7893" y="133"/>
                  </a:cubicBezTo>
                  <a:cubicBezTo>
                    <a:pt x="7682" y="46"/>
                    <a:pt x="7460" y="3"/>
                    <a:pt x="7239" y="3"/>
                  </a:cubicBezTo>
                  <a:cubicBezTo>
                    <a:pt x="6799" y="3"/>
                    <a:pt x="6366" y="174"/>
                    <a:pt x="6042" y="496"/>
                  </a:cubicBezTo>
                  <a:lnTo>
                    <a:pt x="4554" y="1930"/>
                  </a:lnTo>
                  <a:lnTo>
                    <a:pt x="3065" y="496"/>
                  </a:lnTo>
                  <a:cubicBezTo>
                    <a:pt x="2733" y="165"/>
                    <a:pt x="2299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3554" name="Google Shape;3554;p43"/>
          <p:cNvGrpSpPr/>
          <p:nvPr/>
        </p:nvGrpSpPr>
        <p:grpSpPr>
          <a:xfrm>
            <a:off x="7078113" y="2983573"/>
            <a:ext cx="493705" cy="488536"/>
            <a:chOff x="1487200" y="4993750"/>
            <a:chExt cx="483125" cy="483125"/>
          </a:xfrm>
        </p:grpSpPr>
        <p:sp>
          <p:nvSpPr>
            <p:cNvPr id="3555" name="Google Shape;3555;p43"/>
            <p:cNvSpPr/>
            <p:nvPr/>
          </p:nvSpPr>
          <p:spPr>
            <a:xfrm>
              <a:off x="148720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2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2"/>
                    <a:pt x="11822" y="18193"/>
                    <a:pt x="9661" y="18193"/>
                  </a:cubicBezTo>
                  <a:cubicBezTo>
                    <a:pt x="7500" y="18193"/>
                    <a:pt x="5340" y="17352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0" y="1133"/>
                    <a:pt x="9662" y="1133"/>
                  </a:cubicBezTo>
                  <a:close/>
                  <a:moveTo>
                    <a:pt x="9662" y="1"/>
                  </a:moveTo>
                  <a:cubicBezTo>
                    <a:pt x="7117" y="1"/>
                    <a:pt x="4698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8" y="18310"/>
                    <a:pt x="7117" y="19325"/>
                    <a:pt x="9662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56" name="Google Shape;3556;p43"/>
            <p:cNvSpPr/>
            <p:nvPr/>
          </p:nvSpPr>
          <p:spPr>
            <a:xfrm>
              <a:off x="1602600" y="5143950"/>
              <a:ext cx="250350" cy="182725"/>
            </a:xfrm>
            <a:custGeom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3557" name="Google Shape;3557;p43"/>
          <p:cNvGrpSpPr/>
          <p:nvPr/>
        </p:nvGrpSpPr>
        <p:grpSpPr>
          <a:xfrm>
            <a:off x="7078113" y="3746351"/>
            <a:ext cx="493705" cy="488536"/>
            <a:chOff x="2081650" y="4993750"/>
            <a:chExt cx="483125" cy="483125"/>
          </a:xfrm>
        </p:grpSpPr>
        <p:sp>
          <p:nvSpPr>
            <p:cNvPr id="3558" name="Google Shape;3558;p43"/>
            <p:cNvSpPr/>
            <p:nvPr/>
          </p:nvSpPr>
          <p:spPr>
            <a:xfrm>
              <a:off x="208165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3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0"/>
                    <a:pt x="11824" y="18193"/>
                    <a:pt x="9663" y="18193"/>
                  </a:cubicBezTo>
                  <a:cubicBezTo>
                    <a:pt x="7501" y="18193"/>
                    <a:pt x="5342" y="17350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1" y="1133"/>
                    <a:pt x="9663" y="1133"/>
                  </a:cubicBezTo>
                  <a:close/>
                  <a:moveTo>
                    <a:pt x="9663" y="1"/>
                  </a:moveTo>
                  <a:cubicBezTo>
                    <a:pt x="7117" y="1"/>
                    <a:pt x="4699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9" y="18310"/>
                    <a:pt x="7117" y="19325"/>
                    <a:pt x="9663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59" name="Google Shape;3559;p43"/>
            <p:cNvSpPr/>
            <p:nvPr/>
          </p:nvSpPr>
          <p:spPr>
            <a:xfrm>
              <a:off x="2209375" y="5125625"/>
              <a:ext cx="227600" cy="219350"/>
            </a:xfrm>
            <a:custGeom>
              <a:rect l="l" t="t" r="r" b="b"/>
              <a:pathLst>
                <a:path w="9104" h="8774" extrusionOk="0">
                  <a:moveTo>
                    <a:pt x="7232" y="1143"/>
                  </a:moveTo>
                  <a:cubicBezTo>
                    <a:pt x="7377" y="1143"/>
                    <a:pt x="7522" y="1198"/>
                    <a:pt x="7633" y="1308"/>
                  </a:cubicBezTo>
                  <a:cubicBezTo>
                    <a:pt x="7851" y="1528"/>
                    <a:pt x="7854" y="1882"/>
                    <a:pt x="7639" y="2102"/>
                  </a:cubicBezTo>
                  <a:lnTo>
                    <a:pt x="5755" y="3986"/>
                  </a:lnTo>
                  <a:cubicBezTo>
                    <a:pt x="5532" y="4210"/>
                    <a:pt x="5532" y="4566"/>
                    <a:pt x="5755" y="4789"/>
                  </a:cubicBezTo>
                  <a:lnTo>
                    <a:pt x="7639" y="6673"/>
                  </a:lnTo>
                  <a:cubicBezTo>
                    <a:pt x="7854" y="6894"/>
                    <a:pt x="7851" y="7247"/>
                    <a:pt x="7633" y="7468"/>
                  </a:cubicBezTo>
                  <a:cubicBezTo>
                    <a:pt x="7522" y="7577"/>
                    <a:pt x="7377" y="7633"/>
                    <a:pt x="7232" y="7633"/>
                  </a:cubicBezTo>
                  <a:cubicBezTo>
                    <a:pt x="7090" y="7633"/>
                    <a:pt x="6948" y="7580"/>
                    <a:pt x="6839" y="7474"/>
                  </a:cubicBezTo>
                  <a:lnTo>
                    <a:pt x="6830" y="7468"/>
                  </a:lnTo>
                  <a:lnTo>
                    <a:pt x="4946" y="5650"/>
                  </a:lnTo>
                  <a:cubicBezTo>
                    <a:pt x="4836" y="5544"/>
                    <a:pt x="4695" y="5491"/>
                    <a:pt x="4554" y="5491"/>
                  </a:cubicBezTo>
                  <a:cubicBezTo>
                    <a:pt x="4412" y="5491"/>
                    <a:pt x="4271" y="5544"/>
                    <a:pt x="4161" y="5650"/>
                  </a:cubicBezTo>
                  <a:lnTo>
                    <a:pt x="2277" y="7468"/>
                  </a:lnTo>
                  <a:lnTo>
                    <a:pt x="2268" y="7474"/>
                  </a:lnTo>
                  <a:cubicBezTo>
                    <a:pt x="2159" y="7580"/>
                    <a:pt x="2017" y="7633"/>
                    <a:pt x="1875" y="7633"/>
                  </a:cubicBezTo>
                  <a:cubicBezTo>
                    <a:pt x="1730" y="7633"/>
                    <a:pt x="1585" y="7577"/>
                    <a:pt x="1474" y="7468"/>
                  </a:cubicBezTo>
                  <a:cubicBezTo>
                    <a:pt x="1256" y="7247"/>
                    <a:pt x="1253" y="6894"/>
                    <a:pt x="1468" y="6673"/>
                  </a:cubicBezTo>
                  <a:lnTo>
                    <a:pt x="3352" y="4789"/>
                  </a:lnTo>
                  <a:cubicBezTo>
                    <a:pt x="3575" y="4566"/>
                    <a:pt x="3575" y="4210"/>
                    <a:pt x="3352" y="3986"/>
                  </a:cubicBezTo>
                  <a:lnTo>
                    <a:pt x="1468" y="2102"/>
                  </a:lnTo>
                  <a:cubicBezTo>
                    <a:pt x="1253" y="1882"/>
                    <a:pt x="1256" y="1528"/>
                    <a:pt x="1474" y="1308"/>
                  </a:cubicBezTo>
                  <a:cubicBezTo>
                    <a:pt x="1585" y="1198"/>
                    <a:pt x="1730" y="1143"/>
                    <a:pt x="1875" y="1143"/>
                  </a:cubicBezTo>
                  <a:cubicBezTo>
                    <a:pt x="2017" y="1143"/>
                    <a:pt x="2159" y="1196"/>
                    <a:pt x="2268" y="1302"/>
                  </a:cubicBezTo>
                  <a:lnTo>
                    <a:pt x="2277" y="1308"/>
                  </a:lnTo>
                  <a:lnTo>
                    <a:pt x="4161" y="3126"/>
                  </a:lnTo>
                  <a:cubicBezTo>
                    <a:pt x="4271" y="3231"/>
                    <a:pt x="4412" y="3284"/>
                    <a:pt x="4554" y="3284"/>
                  </a:cubicBezTo>
                  <a:cubicBezTo>
                    <a:pt x="4695" y="3284"/>
                    <a:pt x="4836" y="3231"/>
                    <a:pt x="4946" y="3126"/>
                  </a:cubicBezTo>
                  <a:lnTo>
                    <a:pt x="6830" y="1308"/>
                  </a:lnTo>
                  <a:lnTo>
                    <a:pt x="6839" y="1302"/>
                  </a:lnTo>
                  <a:cubicBezTo>
                    <a:pt x="6948" y="1196"/>
                    <a:pt x="7090" y="1143"/>
                    <a:pt x="7232" y="1143"/>
                  </a:cubicBezTo>
                  <a:close/>
                  <a:moveTo>
                    <a:pt x="1865" y="0"/>
                  </a:moveTo>
                  <a:cubicBezTo>
                    <a:pt x="1430" y="0"/>
                    <a:pt x="995" y="166"/>
                    <a:pt x="664" y="499"/>
                  </a:cubicBezTo>
                  <a:cubicBezTo>
                    <a:pt x="0" y="1163"/>
                    <a:pt x="3" y="2241"/>
                    <a:pt x="667" y="2902"/>
                  </a:cubicBezTo>
                  <a:lnTo>
                    <a:pt x="2153" y="4388"/>
                  </a:lnTo>
                  <a:lnTo>
                    <a:pt x="667" y="5873"/>
                  </a:lnTo>
                  <a:cubicBezTo>
                    <a:pt x="0" y="6535"/>
                    <a:pt x="0" y="7610"/>
                    <a:pt x="661" y="8274"/>
                  </a:cubicBezTo>
                  <a:cubicBezTo>
                    <a:pt x="995" y="8607"/>
                    <a:pt x="1431" y="8774"/>
                    <a:pt x="1868" y="8774"/>
                  </a:cubicBezTo>
                  <a:cubicBezTo>
                    <a:pt x="2301" y="8774"/>
                    <a:pt x="2734" y="8609"/>
                    <a:pt x="3065" y="8280"/>
                  </a:cubicBezTo>
                  <a:lnTo>
                    <a:pt x="4554" y="6846"/>
                  </a:lnTo>
                  <a:lnTo>
                    <a:pt x="6042" y="8280"/>
                  </a:lnTo>
                  <a:cubicBezTo>
                    <a:pt x="6373" y="8609"/>
                    <a:pt x="6806" y="8774"/>
                    <a:pt x="7239" y="8774"/>
                  </a:cubicBezTo>
                  <a:cubicBezTo>
                    <a:pt x="7675" y="8774"/>
                    <a:pt x="8111" y="8607"/>
                    <a:pt x="8443" y="8274"/>
                  </a:cubicBezTo>
                  <a:cubicBezTo>
                    <a:pt x="9104" y="7610"/>
                    <a:pt x="9104" y="6535"/>
                    <a:pt x="8440" y="5873"/>
                  </a:cubicBezTo>
                  <a:lnTo>
                    <a:pt x="6957" y="4388"/>
                  </a:lnTo>
                  <a:lnTo>
                    <a:pt x="8440" y="2902"/>
                  </a:lnTo>
                  <a:cubicBezTo>
                    <a:pt x="8760" y="2585"/>
                    <a:pt x="8938" y="2153"/>
                    <a:pt x="8938" y="1703"/>
                  </a:cubicBezTo>
                  <a:cubicBezTo>
                    <a:pt x="8938" y="1018"/>
                    <a:pt x="8524" y="399"/>
                    <a:pt x="7893" y="133"/>
                  </a:cubicBezTo>
                  <a:cubicBezTo>
                    <a:pt x="7682" y="46"/>
                    <a:pt x="7460" y="3"/>
                    <a:pt x="7239" y="3"/>
                  </a:cubicBezTo>
                  <a:cubicBezTo>
                    <a:pt x="6799" y="3"/>
                    <a:pt x="6366" y="174"/>
                    <a:pt x="6042" y="496"/>
                  </a:cubicBezTo>
                  <a:lnTo>
                    <a:pt x="4554" y="1930"/>
                  </a:lnTo>
                  <a:lnTo>
                    <a:pt x="3065" y="496"/>
                  </a:lnTo>
                  <a:cubicBezTo>
                    <a:pt x="2733" y="165"/>
                    <a:pt x="2299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3563"/>
        <p:cNvGrpSpPr/>
        <p:nvPr/>
      </p:nvGrpSpPr>
      <p:grpSpPr>
        <a:xfrm>
          <a:off x="0" y="0"/>
          <a:ext cx="0" cy="0"/>
        </a:xfrm>
      </p:grpSpPr>
      <p:sp>
        <p:nvSpPr>
          <p:cNvPr id="3564" name="Google Shape;3564;p44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65" name="Google Shape;3565;p44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66" name="Google Shape;3566;p44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67" name="Google Shape;3567;p44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68" name="Google Shape;3568;p44">
            <a:hlinkClick r:id="rId4" action="ppaction://hlinksldjump?num=14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69" name="Google Shape;3569;p44">
            <a:hlinkClick r:id="rId4" action="ppaction://hlinksldjump?num=14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70" name="Google Shape;3570;p44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71" name="Google Shape;3571;p44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72" name="Google Shape;3572;p44">
            <a:hlinkClick r:id="rId6" action="ppaction://hlinksldjump?num=11"/>
          </p:cNvPr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73" name="Google Shape;3573;p44">
            <a:hlinkClick r:id="rId6" action="ppaction://hlinksldjump?num=11"/>
          </p:cNvPr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74" name="Google Shape;3574;p44">
            <a:hlinkClick r:id="rId4" action="ppaction://hlinksldjump?num=14"/>
          </p:cNvPr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75" name="Google Shape;3575;p44">
            <a:hlinkClick r:id="rId4" action="ppaction://hlinksldjump?num=14"/>
          </p:cNvPr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76" name="Google Shape;3576;p44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77" name="Google Shape;3577;p44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78" name="Google Shape;3578;p44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79" name="Google Shape;3579;p44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80" name="Google Shape;3580;p44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81" name="Google Shape;3581;p44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82" name="Google Shape;3582;p44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83" name="Google Shape;3583;p44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84" name="Google Shape;3584;p44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85" name="Google Shape;3585;p44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86" name="Google Shape;3586;p44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87" name="Google Shape;3587;p44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588" name="Google Shape;3588;p44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589" name="Google Shape;3589;p44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590" name="Google Shape;3590;p44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3591" name="Google Shape;3591;p44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92" name="Google Shape;3592;p44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93" name="Google Shape;3593;p44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94" name="Google Shape;3594;p44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95" name="Google Shape;3595;p44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96" name="Google Shape;3596;p44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97" name="Google Shape;3597;p44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98" name="Google Shape;3598;p44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99" name="Google Shape;3599;p44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600" name="Google Shape;3600;p44">
              <a:hlinkClick r:id="rId4" action="ppaction://hlinksldjump?num=14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601" name="Google Shape;3601;p44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02" name="Google Shape;3602;p44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603" name="Google Shape;3603;p44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3604" name="Google Shape;3604;p44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605" name="Google Shape;3605;p44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606" name="Google Shape;3606;p44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607" name="Google Shape;3607;p44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08" name="Google Shape;3608;p44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609" name="Google Shape;3609;p44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3610" name="Google Shape;3610;p44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611" name="Google Shape;3611;p44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612" name="Google Shape;3612;p44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13" name="Google Shape;3613;p44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614" name="Google Shape;3614;p44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3615" name="Google Shape;3615;p44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16" name="Google Shape;3616;p44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617" name="Google Shape;3617;p44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18" name="Google Shape;3618;p44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619" name="Google Shape;3619;p44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3620" name="Google Shape;3620;p44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21" name="Google Shape;3621;p44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22" name="Google Shape;3622;p44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23" name="Google Shape;3623;p44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24" name="Google Shape;3624;p44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25" name="Google Shape;3625;p44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26" name="Google Shape;3626;p44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627" name="Google Shape;3627;p44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28" name="Google Shape;3628;p44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29" name="Google Shape;3629;p44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3630" name="Google Shape;3630;p44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3631" name="Google Shape;3631;p44"/>
          <p:cNvGraphicFramePr>
            <a:graphicFrameLocks noGrp="1"/>
          </p:cNvGraphicFramePr>
          <p:nvPr/>
        </p:nvGraphicFramePr>
        <p:xfrm>
          <a:off x="594700" y="1646746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1067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43450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3632" name="Google Shape;3632;p44"/>
          <p:cNvGrpSpPr/>
          <p:nvPr/>
        </p:nvGrpSpPr>
        <p:grpSpPr>
          <a:xfrm>
            <a:off x="6286284" y="3623879"/>
            <a:ext cx="225403" cy="265190"/>
            <a:chOff x="-46753100" y="1965500"/>
            <a:chExt cx="263075" cy="300125"/>
          </a:xfrm>
        </p:grpSpPr>
        <p:sp>
          <p:nvSpPr>
            <p:cNvPr id="3633" name="Google Shape;3633;p44"/>
            <p:cNvSpPr/>
            <p:nvPr/>
          </p:nvSpPr>
          <p:spPr>
            <a:xfrm>
              <a:off x="-46647574" y="2034825"/>
              <a:ext cx="53575" cy="53575"/>
            </a:xfrm>
            <a:custGeom>
              <a:rect l="l" t="t" r="r" b="b"/>
              <a:pathLst>
                <a:path w="2143" h="2143" extrusionOk="0">
                  <a:moveTo>
                    <a:pt x="1072" y="756"/>
                  </a:moveTo>
                  <a:cubicBezTo>
                    <a:pt x="1261" y="756"/>
                    <a:pt x="1418" y="914"/>
                    <a:pt x="1418" y="1103"/>
                  </a:cubicBezTo>
                  <a:cubicBezTo>
                    <a:pt x="1418" y="1323"/>
                    <a:pt x="1261" y="1481"/>
                    <a:pt x="1072" y="1481"/>
                  </a:cubicBezTo>
                  <a:cubicBezTo>
                    <a:pt x="883" y="1481"/>
                    <a:pt x="725" y="1323"/>
                    <a:pt x="725" y="1103"/>
                  </a:cubicBezTo>
                  <a:cubicBezTo>
                    <a:pt x="725" y="914"/>
                    <a:pt x="883" y="756"/>
                    <a:pt x="1072" y="756"/>
                  </a:cubicBezTo>
                  <a:close/>
                  <a:moveTo>
                    <a:pt x="1072" y="0"/>
                  </a:moveTo>
                  <a:cubicBezTo>
                    <a:pt x="473" y="0"/>
                    <a:pt x="1" y="473"/>
                    <a:pt x="1" y="1071"/>
                  </a:cubicBezTo>
                  <a:cubicBezTo>
                    <a:pt x="1" y="1670"/>
                    <a:pt x="473" y="2143"/>
                    <a:pt x="1072" y="2143"/>
                  </a:cubicBezTo>
                  <a:cubicBezTo>
                    <a:pt x="1670" y="2143"/>
                    <a:pt x="2143" y="1670"/>
                    <a:pt x="2143" y="1071"/>
                  </a:cubicBezTo>
                  <a:cubicBezTo>
                    <a:pt x="2143" y="473"/>
                    <a:pt x="1670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34" name="Google Shape;3634;p44"/>
            <p:cNvSpPr/>
            <p:nvPr/>
          </p:nvSpPr>
          <p:spPr>
            <a:xfrm>
              <a:off x="-46753100" y="1965500"/>
              <a:ext cx="263075" cy="300125"/>
            </a:xfrm>
            <a:custGeom>
              <a:rect l="l" t="t" r="r" b="b"/>
              <a:pathLst>
                <a:path w="10523" h="12005" extrusionOk="0">
                  <a:moveTo>
                    <a:pt x="5293" y="694"/>
                  </a:moveTo>
                  <a:cubicBezTo>
                    <a:pt x="5765" y="694"/>
                    <a:pt x="6175" y="977"/>
                    <a:pt x="6270" y="1419"/>
                  </a:cubicBezTo>
                  <a:lnTo>
                    <a:pt x="4316" y="1419"/>
                  </a:lnTo>
                  <a:cubicBezTo>
                    <a:pt x="4442" y="977"/>
                    <a:pt x="4820" y="694"/>
                    <a:pt x="5293" y="694"/>
                  </a:cubicBezTo>
                  <a:close/>
                  <a:moveTo>
                    <a:pt x="3875" y="5766"/>
                  </a:moveTo>
                  <a:lnTo>
                    <a:pt x="5135" y="7026"/>
                  </a:lnTo>
                  <a:lnTo>
                    <a:pt x="2615" y="7026"/>
                  </a:lnTo>
                  <a:lnTo>
                    <a:pt x="3875" y="5766"/>
                  </a:lnTo>
                  <a:close/>
                  <a:moveTo>
                    <a:pt x="6679" y="5766"/>
                  </a:moveTo>
                  <a:lnTo>
                    <a:pt x="7939" y="7026"/>
                  </a:lnTo>
                  <a:lnTo>
                    <a:pt x="6144" y="7026"/>
                  </a:lnTo>
                  <a:lnTo>
                    <a:pt x="5797" y="6711"/>
                  </a:lnTo>
                  <a:lnTo>
                    <a:pt x="6679" y="5766"/>
                  </a:lnTo>
                  <a:close/>
                  <a:moveTo>
                    <a:pt x="8758" y="2112"/>
                  </a:moveTo>
                  <a:cubicBezTo>
                    <a:pt x="8947" y="2112"/>
                    <a:pt x="9105" y="2269"/>
                    <a:pt x="9105" y="2458"/>
                  </a:cubicBezTo>
                  <a:lnTo>
                    <a:pt x="9105" y="7089"/>
                  </a:lnTo>
                  <a:lnTo>
                    <a:pt x="8916" y="7089"/>
                  </a:lnTo>
                  <a:lnTo>
                    <a:pt x="6900" y="5073"/>
                  </a:lnTo>
                  <a:cubicBezTo>
                    <a:pt x="6825" y="4999"/>
                    <a:pt x="6744" y="4966"/>
                    <a:pt x="6662" y="4966"/>
                  </a:cubicBezTo>
                  <a:cubicBezTo>
                    <a:pt x="6571" y="4966"/>
                    <a:pt x="6479" y="5007"/>
                    <a:pt x="6396" y="5073"/>
                  </a:cubicBezTo>
                  <a:lnTo>
                    <a:pt x="5293" y="6239"/>
                  </a:lnTo>
                  <a:lnTo>
                    <a:pt x="4127" y="5073"/>
                  </a:lnTo>
                  <a:cubicBezTo>
                    <a:pt x="4064" y="5010"/>
                    <a:pt x="3970" y="4979"/>
                    <a:pt x="3871" y="4979"/>
                  </a:cubicBezTo>
                  <a:cubicBezTo>
                    <a:pt x="3773" y="4979"/>
                    <a:pt x="3670" y="5010"/>
                    <a:pt x="3592" y="5073"/>
                  </a:cubicBezTo>
                  <a:lnTo>
                    <a:pt x="1607" y="7089"/>
                  </a:lnTo>
                  <a:lnTo>
                    <a:pt x="1386" y="7089"/>
                  </a:lnTo>
                  <a:lnTo>
                    <a:pt x="1386" y="2458"/>
                  </a:lnTo>
                  <a:cubicBezTo>
                    <a:pt x="1449" y="2269"/>
                    <a:pt x="1607" y="2112"/>
                    <a:pt x="1764" y="2112"/>
                  </a:cubicBezTo>
                  <a:close/>
                  <a:moveTo>
                    <a:pt x="9168" y="7751"/>
                  </a:moveTo>
                  <a:lnTo>
                    <a:pt x="9168" y="8444"/>
                  </a:lnTo>
                  <a:lnTo>
                    <a:pt x="1449" y="8444"/>
                  </a:lnTo>
                  <a:lnTo>
                    <a:pt x="1449" y="7751"/>
                  </a:lnTo>
                  <a:close/>
                  <a:moveTo>
                    <a:pt x="7782" y="9137"/>
                  </a:moveTo>
                  <a:lnTo>
                    <a:pt x="7971" y="9830"/>
                  </a:lnTo>
                  <a:lnTo>
                    <a:pt x="2552" y="9830"/>
                  </a:lnTo>
                  <a:lnTo>
                    <a:pt x="2709" y="9137"/>
                  </a:lnTo>
                  <a:close/>
                  <a:moveTo>
                    <a:pt x="5261" y="1"/>
                  </a:moveTo>
                  <a:cubicBezTo>
                    <a:pt x="4411" y="1"/>
                    <a:pt x="3686" y="568"/>
                    <a:pt x="3529" y="1419"/>
                  </a:cubicBezTo>
                  <a:lnTo>
                    <a:pt x="1764" y="1419"/>
                  </a:lnTo>
                  <a:cubicBezTo>
                    <a:pt x="1166" y="1419"/>
                    <a:pt x="693" y="1891"/>
                    <a:pt x="693" y="2458"/>
                  </a:cubicBezTo>
                  <a:lnTo>
                    <a:pt x="693" y="8444"/>
                  </a:lnTo>
                  <a:lnTo>
                    <a:pt x="347" y="8444"/>
                  </a:lnTo>
                  <a:cubicBezTo>
                    <a:pt x="158" y="8444"/>
                    <a:pt x="0" y="8602"/>
                    <a:pt x="0" y="8822"/>
                  </a:cubicBezTo>
                  <a:cubicBezTo>
                    <a:pt x="0" y="9011"/>
                    <a:pt x="158" y="9169"/>
                    <a:pt x="347" y="9169"/>
                  </a:cubicBezTo>
                  <a:lnTo>
                    <a:pt x="1985" y="9169"/>
                  </a:lnTo>
                  <a:cubicBezTo>
                    <a:pt x="1922" y="9484"/>
                    <a:pt x="1481" y="11217"/>
                    <a:pt x="1418" y="11563"/>
                  </a:cubicBezTo>
                  <a:cubicBezTo>
                    <a:pt x="1355" y="11752"/>
                    <a:pt x="1481" y="11973"/>
                    <a:pt x="1670" y="12004"/>
                  </a:cubicBezTo>
                  <a:lnTo>
                    <a:pt x="1764" y="12004"/>
                  </a:lnTo>
                  <a:cubicBezTo>
                    <a:pt x="1922" y="12004"/>
                    <a:pt x="2079" y="11878"/>
                    <a:pt x="2111" y="11721"/>
                  </a:cubicBezTo>
                  <a:lnTo>
                    <a:pt x="2394" y="10586"/>
                  </a:lnTo>
                  <a:lnTo>
                    <a:pt x="8128" y="10586"/>
                  </a:lnTo>
                  <a:lnTo>
                    <a:pt x="8412" y="11721"/>
                  </a:lnTo>
                  <a:cubicBezTo>
                    <a:pt x="8443" y="11878"/>
                    <a:pt x="8601" y="12004"/>
                    <a:pt x="8758" y="12004"/>
                  </a:cubicBezTo>
                  <a:lnTo>
                    <a:pt x="8853" y="12004"/>
                  </a:lnTo>
                  <a:cubicBezTo>
                    <a:pt x="9042" y="11973"/>
                    <a:pt x="9168" y="11752"/>
                    <a:pt x="9105" y="11563"/>
                  </a:cubicBezTo>
                  <a:cubicBezTo>
                    <a:pt x="9042" y="11217"/>
                    <a:pt x="8601" y="9484"/>
                    <a:pt x="8538" y="9169"/>
                  </a:cubicBezTo>
                  <a:lnTo>
                    <a:pt x="10176" y="9169"/>
                  </a:lnTo>
                  <a:cubicBezTo>
                    <a:pt x="10365" y="9169"/>
                    <a:pt x="10523" y="9011"/>
                    <a:pt x="10523" y="8822"/>
                  </a:cubicBezTo>
                  <a:cubicBezTo>
                    <a:pt x="10523" y="8602"/>
                    <a:pt x="10365" y="8444"/>
                    <a:pt x="10176" y="8444"/>
                  </a:cubicBezTo>
                  <a:lnTo>
                    <a:pt x="9830" y="8444"/>
                  </a:lnTo>
                  <a:lnTo>
                    <a:pt x="9830" y="2458"/>
                  </a:lnTo>
                  <a:cubicBezTo>
                    <a:pt x="9830" y="1891"/>
                    <a:pt x="9357" y="1419"/>
                    <a:pt x="8758" y="1419"/>
                  </a:cubicBezTo>
                  <a:lnTo>
                    <a:pt x="6994" y="1419"/>
                  </a:lnTo>
                  <a:cubicBezTo>
                    <a:pt x="6837" y="631"/>
                    <a:pt x="6144" y="1"/>
                    <a:pt x="52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635" name="Google Shape;3635;p44"/>
          <p:cNvGrpSpPr/>
          <p:nvPr/>
        </p:nvGrpSpPr>
        <p:grpSpPr>
          <a:xfrm>
            <a:off x="1982990" y="2748062"/>
            <a:ext cx="310890" cy="269442"/>
            <a:chOff x="-46033224" y="1982825"/>
            <a:chExt cx="300900" cy="263900"/>
          </a:xfrm>
        </p:grpSpPr>
        <p:sp>
          <p:nvSpPr>
            <p:cNvPr id="3636" name="Google Shape;3636;p44"/>
            <p:cNvSpPr/>
            <p:nvPr/>
          </p:nvSpPr>
          <p:spPr>
            <a:xfrm>
              <a:off x="-45962326" y="2053725"/>
              <a:ext cx="157525" cy="157550"/>
            </a:xfrm>
            <a:custGeom>
              <a:rect l="l" t="t" r="r" b="b"/>
              <a:pathLst>
                <a:path w="6301" h="6302" extrusionOk="0">
                  <a:moveTo>
                    <a:pt x="3151" y="725"/>
                  </a:moveTo>
                  <a:cubicBezTo>
                    <a:pt x="4505" y="725"/>
                    <a:pt x="5608" y="1828"/>
                    <a:pt x="5608" y="3151"/>
                  </a:cubicBezTo>
                  <a:cubicBezTo>
                    <a:pt x="5608" y="4506"/>
                    <a:pt x="4505" y="5608"/>
                    <a:pt x="3151" y="5608"/>
                  </a:cubicBezTo>
                  <a:cubicBezTo>
                    <a:pt x="1827" y="5608"/>
                    <a:pt x="725" y="4474"/>
                    <a:pt x="725" y="3151"/>
                  </a:cubicBezTo>
                  <a:cubicBezTo>
                    <a:pt x="725" y="1828"/>
                    <a:pt x="1827" y="725"/>
                    <a:pt x="3151" y="725"/>
                  </a:cubicBezTo>
                  <a:close/>
                  <a:moveTo>
                    <a:pt x="3151" y="0"/>
                  </a:moveTo>
                  <a:cubicBezTo>
                    <a:pt x="1418" y="0"/>
                    <a:pt x="0" y="1418"/>
                    <a:pt x="0" y="3151"/>
                  </a:cubicBezTo>
                  <a:cubicBezTo>
                    <a:pt x="0" y="4884"/>
                    <a:pt x="1418" y="6301"/>
                    <a:pt x="3151" y="6301"/>
                  </a:cubicBezTo>
                  <a:cubicBezTo>
                    <a:pt x="4883" y="6301"/>
                    <a:pt x="6301" y="4884"/>
                    <a:pt x="6301" y="3151"/>
                  </a:cubicBezTo>
                  <a:cubicBezTo>
                    <a:pt x="6301" y="1418"/>
                    <a:pt x="4883" y="0"/>
                    <a:pt x="31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37" name="Google Shape;3637;p44"/>
            <p:cNvSpPr/>
            <p:nvPr/>
          </p:nvSpPr>
          <p:spPr>
            <a:xfrm>
              <a:off x="-45927674" y="2088375"/>
              <a:ext cx="89025" cy="88250"/>
            </a:xfrm>
            <a:custGeom>
              <a:rect l="l" t="t" r="r" b="b"/>
              <a:pathLst>
                <a:path w="3560" h="3530" extrusionOk="0">
                  <a:moveTo>
                    <a:pt x="1765" y="694"/>
                  </a:moveTo>
                  <a:cubicBezTo>
                    <a:pt x="2363" y="694"/>
                    <a:pt x="2836" y="1166"/>
                    <a:pt x="2836" y="1765"/>
                  </a:cubicBezTo>
                  <a:cubicBezTo>
                    <a:pt x="2804" y="2363"/>
                    <a:pt x="2332" y="2836"/>
                    <a:pt x="1765" y="2836"/>
                  </a:cubicBezTo>
                  <a:cubicBezTo>
                    <a:pt x="1197" y="2836"/>
                    <a:pt x="725" y="2363"/>
                    <a:pt x="725" y="1765"/>
                  </a:cubicBezTo>
                  <a:cubicBezTo>
                    <a:pt x="725" y="1166"/>
                    <a:pt x="1197" y="694"/>
                    <a:pt x="1765" y="694"/>
                  </a:cubicBezTo>
                  <a:close/>
                  <a:moveTo>
                    <a:pt x="1765" y="1"/>
                  </a:moveTo>
                  <a:cubicBezTo>
                    <a:pt x="788" y="1"/>
                    <a:pt x="0" y="788"/>
                    <a:pt x="0" y="1765"/>
                  </a:cubicBezTo>
                  <a:cubicBezTo>
                    <a:pt x="0" y="2741"/>
                    <a:pt x="788" y="3529"/>
                    <a:pt x="1765" y="3529"/>
                  </a:cubicBezTo>
                  <a:cubicBezTo>
                    <a:pt x="2773" y="3529"/>
                    <a:pt x="3560" y="2741"/>
                    <a:pt x="3560" y="1765"/>
                  </a:cubicBezTo>
                  <a:cubicBezTo>
                    <a:pt x="3497" y="788"/>
                    <a:pt x="2710" y="1"/>
                    <a:pt x="17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38" name="Google Shape;3638;p44"/>
            <p:cNvSpPr/>
            <p:nvPr/>
          </p:nvSpPr>
          <p:spPr>
            <a:xfrm>
              <a:off x="-46033224" y="1982825"/>
              <a:ext cx="300900" cy="263900"/>
            </a:xfrm>
            <a:custGeom>
              <a:rect l="l" t="t" r="r" b="b"/>
              <a:pathLst>
                <a:path w="12036" h="10556" extrusionOk="0">
                  <a:moveTo>
                    <a:pt x="7184" y="726"/>
                  </a:moveTo>
                  <a:lnTo>
                    <a:pt x="7530" y="1419"/>
                  </a:lnTo>
                  <a:lnTo>
                    <a:pt x="4474" y="1419"/>
                  </a:lnTo>
                  <a:lnTo>
                    <a:pt x="4821" y="726"/>
                  </a:lnTo>
                  <a:close/>
                  <a:moveTo>
                    <a:pt x="694" y="3750"/>
                  </a:moveTo>
                  <a:lnTo>
                    <a:pt x="1387" y="4097"/>
                  </a:lnTo>
                  <a:lnTo>
                    <a:pt x="1387" y="7877"/>
                  </a:lnTo>
                  <a:lnTo>
                    <a:pt x="694" y="8224"/>
                  </a:lnTo>
                  <a:lnTo>
                    <a:pt x="694" y="3750"/>
                  </a:lnTo>
                  <a:close/>
                  <a:moveTo>
                    <a:pt x="11279" y="3750"/>
                  </a:moveTo>
                  <a:lnTo>
                    <a:pt x="11279" y="8224"/>
                  </a:lnTo>
                  <a:lnTo>
                    <a:pt x="10555" y="7877"/>
                  </a:lnTo>
                  <a:lnTo>
                    <a:pt x="10555" y="4097"/>
                  </a:lnTo>
                  <a:lnTo>
                    <a:pt x="11279" y="3750"/>
                  </a:lnTo>
                  <a:close/>
                  <a:moveTo>
                    <a:pt x="10933" y="2175"/>
                  </a:moveTo>
                  <a:cubicBezTo>
                    <a:pt x="11122" y="2175"/>
                    <a:pt x="11279" y="2332"/>
                    <a:pt x="11279" y="2521"/>
                  </a:cubicBezTo>
                  <a:lnTo>
                    <a:pt x="11279" y="2994"/>
                  </a:lnTo>
                  <a:lnTo>
                    <a:pt x="10051" y="3592"/>
                  </a:lnTo>
                  <a:cubicBezTo>
                    <a:pt x="9925" y="3655"/>
                    <a:pt x="9862" y="3781"/>
                    <a:pt x="9862" y="3908"/>
                  </a:cubicBezTo>
                  <a:lnTo>
                    <a:pt x="9862" y="8098"/>
                  </a:lnTo>
                  <a:cubicBezTo>
                    <a:pt x="9862" y="8224"/>
                    <a:pt x="9925" y="8350"/>
                    <a:pt x="10051" y="8444"/>
                  </a:cubicBezTo>
                  <a:lnTo>
                    <a:pt x="11279" y="9011"/>
                  </a:lnTo>
                  <a:lnTo>
                    <a:pt x="11279" y="9484"/>
                  </a:lnTo>
                  <a:cubicBezTo>
                    <a:pt x="11279" y="9704"/>
                    <a:pt x="11122" y="9830"/>
                    <a:pt x="10933" y="9830"/>
                  </a:cubicBezTo>
                  <a:lnTo>
                    <a:pt x="1040" y="9830"/>
                  </a:lnTo>
                  <a:cubicBezTo>
                    <a:pt x="851" y="9830"/>
                    <a:pt x="694" y="9673"/>
                    <a:pt x="694" y="9484"/>
                  </a:cubicBezTo>
                  <a:lnTo>
                    <a:pt x="694" y="9011"/>
                  </a:lnTo>
                  <a:lnTo>
                    <a:pt x="1891" y="8444"/>
                  </a:lnTo>
                  <a:cubicBezTo>
                    <a:pt x="2017" y="8350"/>
                    <a:pt x="2111" y="8224"/>
                    <a:pt x="2111" y="8098"/>
                  </a:cubicBezTo>
                  <a:lnTo>
                    <a:pt x="2111" y="3908"/>
                  </a:lnTo>
                  <a:cubicBezTo>
                    <a:pt x="2111" y="3781"/>
                    <a:pt x="2017" y="3655"/>
                    <a:pt x="1891" y="3592"/>
                  </a:cubicBezTo>
                  <a:lnTo>
                    <a:pt x="694" y="2994"/>
                  </a:lnTo>
                  <a:lnTo>
                    <a:pt x="694" y="2521"/>
                  </a:lnTo>
                  <a:cubicBezTo>
                    <a:pt x="694" y="2332"/>
                    <a:pt x="851" y="2175"/>
                    <a:pt x="1040" y="2175"/>
                  </a:cubicBezTo>
                  <a:close/>
                  <a:moveTo>
                    <a:pt x="4632" y="1"/>
                  </a:moveTo>
                  <a:cubicBezTo>
                    <a:pt x="4506" y="1"/>
                    <a:pt x="4380" y="95"/>
                    <a:pt x="4317" y="190"/>
                  </a:cubicBezTo>
                  <a:lnTo>
                    <a:pt x="3718" y="1419"/>
                  </a:lnTo>
                  <a:lnTo>
                    <a:pt x="2143" y="1419"/>
                  </a:lnTo>
                  <a:lnTo>
                    <a:pt x="2143" y="1072"/>
                  </a:lnTo>
                  <a:cubicBezTo>
                    <a:pt x="2143" y="883"/>
                    <a:pt x="1985" y="694"/>
                    <a:pt x="1796" y="694"/>
                  </a:cubicBezTo>
                  <a:cubicBezTo>
                    <a:pt x="1576" y="694"/>
                    <a:pt x="1418" y="883"/>
                    <a:pt x="1418" y="1072"/>
                  </a:cubicBezTo>
                  <a:lnTo>
                    <a:pt x="1418" y="1419"/>
                  </a:lnTo>
                  <a:lnTo>
                    <a:pt x="1072" y="1419"/>
                  </a:lnTo>
                  <a:cubicBezTo>
                    <a:pt x="473" y="1419"/>
                    <a:pt x="1" y="1891"/>
                    <a:pt x="1" y="2490"/>
                  </a:cubicBezTo>
                  <a:lnTo>
                    <a:pt x="1" y="9484"/>
                  </a:lnTo>
                  <a:cubicBezTo>
                    <a:pt x="1" y="10082"/>
                    <a:pt x="473" y="10555"/>
                    <a:pt x="1072" y="10555"/>
                  </a:cubicBezTo>
                  <a:lnTo>
                    <a:pt x="10964" y="10555"/>
                  </a:lnTo>
                  <a:cubicBezTo>
                    <a:pt x="11563" y="10555"/>
                    <a:pt x="12035" y="10082"/>
                    <a:pt x="12035" y="9484"/>
                  </a:cubicBezTo>
                  <a:lnTo>
                    <a:pt x="12035" y="2490"/>
                  </a:lnTo>
                  <a:cubicBezTo>
                    <a:pt x="12004" y="1891"/>
                    <a:pt x="11500" y="1419"/>
                    <a:pt x="10933" y="1419"/>
                  </a:cubicBezTo>
                  <a:lnTo>
                    <a:pt x="8318" y="1419"/>
                  </a:lnTo>
                  <a:lnTo>
                    <a:pt x="7719" y="190"/>
                  </a:lnTo>
                  <a:cubicBezTo>
                    <a:pt x="7656" y="95"/>
                    <a:pt x="7530" y="1"/>
                    <a:pt x="7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639" name="Google Shape;3639;p44"/>
          <p:cNvGrpSpPr/>
          <p:nvPr/>
        </p:nvGrpSpPr>
        <p:grpSpPr>
          <a:xfrm>
            <a:off x="3121457" y="3623885"/>
            <a:ext cx="225402" cy="265180"/>
            <a:chOff x="-49398749" y="2684600"/>
            <a:chExt cx="263875" cy="302475"/>
          </a:xfrm>
        </p:grpSpPr>
        <p:sp>
          <p:nvSpPr>
            <p:cNvPr id="3640" name="Google Shape;3640;p44"/>
            <p:cNvSpPr/>
            <p:nvPr/>
          </p:nvSpPr>
          <p:spPr>
            <a:xfrm>
              <a:off x="-49294774" y="2684600"/>
              <a:ext cx="73275" cy="299325"/>
            </a:xfrm>
            <a:custGeom>
              <a:rect l="l" t="t" r="r" b="b"/>
              <a:pathLst>
                <a:path w="2931" h="11973" extrusionOk="0">
                  <a:moveTo>
                    <a:pt x="1481" y="1387"/>
                  </a:moveTo>
                  <a:lnTo>
                    <a:pt x="2017" y="2836"/>
                  </a:lnTo>
                  <a:lnTo>
                    <a:pt x="914" y="2836"/>
                  </a:lnTo>
                  <a:lnTo>
                    <a:pt x="1481" y="1387"/>
                  </a:lnTo>
                  <a:close/>
                  <a:moveTo>
                    <a:pt x="2174" y="3529"/>
                  </a:moveTo>
                  <a:lnTo>
                    <a:pt x="2174" y="9893"/>
                  </a:lnTo>
                  <a:lnTo>
                    <a:pt x="757" y="9893"/>
                  </a:lnTo>
                  <a:lnTo>
                    <a:pt x="757" y="3529"/>
                  </a:lnTo>
                  <a:close/>
                  <a:moveTo>
                    <a:pt x="2174" y="10586"/>
                  </a:moveTo>
                  <a:lnTo>
                    <a:pt x="2174" y="10964"/>
                  </a:lnTo>
                  <a:cubicBezTo>
                    <a:pt x="2143" y="11153"/>
                    <a:pt x="1985" y="11311"/>
                    <a:pt x="1828" y="11311"/>
                  </a:cubicBezTo>
                  <a:lnTo>
                    <a:pt x="1103" y="11311"/>
                  </a:lnTo>
                  <a:cubicBezTo>
                    <a:pt x="914" y="11311"/>
                    <a:pt x="757" y="11153"/>
                    <a:pt x="757" y="10964"/>
                  </a:cubicBezTo>
                  <a:lnTo>
                    <a:pt x="757" y="10586"/>
                  </a:lnTo>
                  <a:close/>
                  <a:moveTo>
                    <a:pt x="1450" y="1"/>
                  </a:moveTo>
                  <a:cubicBezTo>
                    <a:pt x="1355" y="1"/>
                    <a:pt x="1198" y="95"/>
                    <a:pt x="1135" y="253"/>
                  </a:cubicBezTo>
                  <a:cubicBezTo>
                    <a:pt x="1" y="3246"/>
                    <a:pt x="95" y="3088"/>
                    <a:pt x="95" y="3151"/>
                  </a:cubicBezTo>
                  <a:lnTo>
                    <a:pt x="95" y="10933"/>
                  </a:lnTo>
                  <a:cubicBezTo>
                    <a:pt x="95" y="11500"/>
                    <a:pt x="568" y="11973"/>
                    <a:pt x="1135" y="11973"/>
                  </a:cubicBezTo>
                  <a:lnTo>
                    <a:pt x="1859" y="11973"/>
                  </a:lnTo>
                  <a:cubicBezTo>
                    <a:pt x="2458" y="11973"/>
                    <a:pt x="2931" y="11500"/>
                    <a:pt x="2931" y="10933"/>
                  </a:cubicBezTo>
                  <a:lnTo>
                    <a:pt x="2931" y="3120"/>
                  </a:lnTo>
                  <a:cubicBezTo>
                    <a:pt x="2836" y="3088"/>
                    <a:pt x="2931" y="3277"/>
                    <a:pt x="1765" y="253"/>
                  </a:cubicBezTo>
                  <a:cubicBezTo>
                    <a:pt x="1733" y="127"/>
                    <a:pt x="1576" y="1"/>
                    <a:pt x="14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41" name="Google Shape;3641;p44"/>
            <p:cNvSpPr/>
            <p:nvPr/>
          </p:nvSpPr>
          <p:spPr>
            <a:xfrm>
              <a:off x="-49398749" y="2684600"/>
              <a:ext cx="87450" cy="300900"/>
            </a:xfrm>
            <a:custGeom>
              <a:rect l="l" t="t" r="r" b="b"/>
              <a:pathLst>
                <a:path w="3498" h="12036" extrusionOk="0">
                  <a:moveTo>
                    <a:pt x="2773" y="662"/>
                  </a:moveTo>
                  <a:lnTo>
                    <a:pt x="2773" y="11311"/>
                  </a:lnTo>
                  <a:lnTo>
                    <a:pt x="662" y="11311"/>
                  </a:lnTo>
                  <a:lnTo>
                    <a:pt x="662" y="10586"/>
                  </a:lnTo>
                  <a:lnTo>
                    <a:pt x="1734" y="10586"/>
                  </a:lnTo>
                  <a:cubicBezTo>
                    <a:pt x="1923" y="10586"/>
                    <a:pt x="2080" y="10429"/>
                    <a:pt x="2080" y="10240"/>
                  </a:cubicBezTo>
                  <a:cubicBezTo>
                    <a:pt x="2080" y="10051"/>
                    <a:pt x="1923" y="9893"/>
                    <a:pt x="1734" y="9893"/>
                  </a:cubicBezTo>
                  <a:lnTo>
                    <a:pt x="662" y="9893"/>
                  </a:lnTo>
                  <a:lnTo>
                    <a:pt x="662" y="9169"/>
                  </a:lnTo>
                  <a:lnTo>
                    <a:pt x="1009" y="9169"/>
                  </a:lnTo>
                  <a:cubicBezTo>
                    <a:pt x="1198" y="9169"/>
                    <a:pt x="1356" y="9011"/>
                    <a:pt x="1356" y="8822"/>
                  </a:cubicBezTo>
                  <a:cubicBezTo>
                    <a:pt x="1356" y="8633"/>
                    <a:pt x="1198" y="8475"/>
                    <a:pt x="1009" y="8475"/>
                  </a:cubicBezTo>
                  <a:lnTo>
                    <a:pt x="662" y="8475"/>
                  </a:lnTo>
                  <a:lnTo>
                    <a:pt x="662" y="7751"/>
                  </a:lnTo>
                  <a:lnTo>
                    <a:pt x="1734" y="7751"/>
                  </a:lnTo>
                  <a:cubicBezTo>
                    <a:pt x="1923" y="7751"/>
                    <a:pt x="2080" y="7593"/>
                    <a:pt x="2080" y="7404"/>
                  </a:cubicBezTo>
                  <a:cubicBezTo>
                    <a:pt x="2080" y="7215"/>
                    <a:pt x="1923" y="7058"/>
                    <a:pt x="1734" y="7058"/>
                  </a:cubicBezTo>
                  <a:lnTo>
                    <a:pt x="662" y="7058"/>
                  </a:lnTo>
                  <a:lnTo>
                    <a:pt x="662" y="6333"/>
                  </a:lnTo>
                  <a:lnTo>
                    <a:pt x="1009" y="6333"/>
                  </a:lnTo>
                  <a:cubicBezTo>
                    <a:pt x="1198" y="6333"/>
                    <a:pt x="1356" y="6176"/>
                    <a:pt x="1356" y="5987"/>
                  </a:cubicBezTo>
                  <a:cubicBezTo>
                    <a:pt x="1356" y="5798"/>
                    <a:pt x="1198" y="5640"/>
                    <a:pt x="1009" y="5640"/>
                  </a:cubicBezTo>
                  <a:lnTo>
                    <a:pt x="662" y="5640"/>
                  </a:lnTo>
                  <a:lnTo>
                    <a:pt x="662" y="4947"/>
                  </a:lnTo>
                  <a:lnTo>
                    <a:pt x="1734" y="4947"/>
                  </a:lnTo>
                  <a:cubicBezTo>
                    <a:pt x="1923" y="4947"/>
                    <a:pt x="2080" y="4789"/>
                    <a:pt x="2080" y="4569"/>
                  </a:cubicBezTo>
                  <a:cubicBezTo>
                    <a:pt x="2080" y="4380"/>
                    <a:pt x="1923" y="4222"/>
                    <a:pt x="1734" y="4222"/>
                  </a:cubicBezTo>
                  <a:lnTo>
                    <a:pt x="662" y="4222"/>
                  </a:lnTo>
                  <a:lnTo>
                    <a:pt x="662" y="3498"/>
                  </a:lnTo>
                  <a:lnTo>
                    <a:pt x="1009" y="3498"/>
                  </a:lnTo>
                  <a:cubicBezTo>
                    <a:pt x="1198" y="3498"/>
                    <a:pt x="1356" y="3340"/>
                    <a:pt x="1356" y="3151"/>
                  </a:cubicBezTo>
                  <a:cubicBezTo>
                    <a:pt x="1356" y="2962"/>
                    <a:pt x="1198" y="2805"/>
                    <a:pt x="1009" y="2805"/>
                  </a:cubicBezTo>
                  <a:lnTo>
                    <a:pt x="662" y="2805"/>
                  </a:lnTo>
                  <a:lnTo>
                    <a:pt x="662" y="2080"/>
                  </a:lnTo>
                  <a:lnTo>
                    <a:pt x="1734" y="2080"/>
                  </a:lnTo>
                  <a:cubicBezTo>
                    <a:pt x="1923" y="2080"/>
                    <a:pt x="2080" y="1922"/>
                    <a:pt x="2080" y="1733"/>
                  </a:cubicBezTo>
                  <a:cubicBezTo>
                    <a:pt x="2080" y="1544"/>
                    <a:pt x="1923" y="1387"/>
                    <a:pt x="1734" y="1387"/>
                  </a:cubicBezTo>
                  <a:lnTo>
                    <a:pt x="662" y="1387"/>
                  </a:lnTo>
                  <a:lnTo>
                    <a:pt x="662" y="662"/>
                  </a:lnTo>
                  <a:close/>
                  <a:moveTo>
                    <a:pt x="347" y="1"/>
                  </a:moveTo>
                  <a:cubicBezTo>
                    <a:pt x="158" y="1"/>
                    <a:pt x="1" y="158"/>
                    <a:pt x="1" y="379"/>
                  </a:cubicBezTo>
                  <a:lnTo>
                    <a:pt x="1" y="11657"/>
                  </a:lnTo>
                  <a:cubicBezTo>
                    <a:pt x="1" y="11878"/>
                    <a:pt x="158" y="12036"/>
                    <a:pt x="347" y="12036"/>
                  </a:cubicBezTo>
                  <a:lnTo>
                    <a:pt x="3151" y="12036"/>
                  </a:lnTo>
                  <a:cubicBezTo>
                    <a:pt x="3340" y="12036"/>
                    <a:pt x="3498" y="11878"/>
                    <a:pt x="3498" y="11657"/>
                  </a:cubicBezTo>
                  <a:lnTo>
                    <a:pt x="3498" y="379"/>
                  </a:lnTo>
                  <a:cubicBezTo>
                    <a:pt x="3498" y="158"/>
                    <a:pt x="3340" y="1"/>
                    <a:pt x="31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42" name="Google Shape;3642;p44"/>
            <p:cNvSpPr/>
            <p:nvPr/>
          </p:nvSpPr>
          <p:spPr>
            <a:xfrm>
              <a:off x="-49207350" y="2686175"/>
              <a:ext cx="72475" cy="300900"/>
            </a:xfrm>
            <a:custGeom>
              <a:rect l="l" t="t" r="r" b="b"/>
              <a:pathLst>
                <a:path w="2899" h="12036" extrusionOk="0">
                  <a:moveTo>
                    <a:pt x="1859" y="694"/>
                  </a:moveTo>
                  <a:lnTo>
                    <a:pt x="1859" y="694"/>
                  </a:lnTo>
                  <a:cubicBezTo>
                    <a:pt x="1828" y="820"/>
                    <a:pt x="1796" y="946"/>
                    <a:pt x="1796" y="1040"/>
                  </a:cubicBezTo>
                  <a:cubicBezTo>
                    <a:pt x="1733" y="1418"/>
                    <a:pt x="1828" y="1765"/>
                    <a:pt x="2111" y="2112"/>
                  </a:cubicBezTo>
                  <a:cubicBezTo>
                    <a:pt x="2143" y="2143"/>
                    <a:pt x="2174" y="2238"/>
                    <a:pt x="2143" y="2301"/>
                  </a:cubicBezTo>
                  <a:cubicBezTo>
                    <a:pt x="2017" y="2584"/>
                    <a:pt x="1796" y="2773"/>
                    <a:pt x="1481" y="2773"/>
                  </a:cubicBezTo>
                  <a:cubicBezTo>
                    <a:pt x="1072" y="2773"/>
                    <a:pt x="757" y="2458"/>
                    <a:pt x="757" y="2080"/>
                  </a:cubicBezTo>
                  <a:cubicBezTo>
                    <a:pt x="757" y="1670"/>
                    <a:pt x="914" y="1324"/>
                    <a:pt x="1166" y="1103"/>
                  </a:cubicBezTo>
                  <a:cubicBezTo>
                    <a:pt x="1387" y="851"/>
                    <a:pt x="1576" y="788"/>
                    <a:pt x="1859" y="694"/>
                  </a:cubicBezTo>
                  <a:close/>
                  <a:moveTo>
                    <a:pt x="1450" y="3466"/>
                  </a:moveTo>
                  <a:cubicBezTo>
                    <a:pt x="1513" y="3529"/>
                    <a:pt x="1702" y="3781"/>
                    <a:pt x="1859" y="4600"/>
                  </a:cubicBezTo>
                  <a:cubicBezTo>
                    <a:pt x="1954" y="4726"/>
                    <a:pt x="1954" y="4789"/>
                    <a:pt x="1954" y="4884"/>
                  </a:cubicBezTo>
                  <a:lnTo>
                    <a:pt x="946" y="4884"/>
                  </a:lnTo>
                  <a:cubicBezTo>
                    <a:pt x="946" y="4789"/>
                    <a:pt x="1009" y="4726"/>
                    <a:pt x="1009" y="4600"/>
                  </a:cubicBezTo>
                  <a:cubicBezTo>
                    <a:pt x="1198" y="3781"/>
                    <a:pt x="1355" y="3529"/>
                    <a:pt x="1450" y="3466"/>
                  </a:cubicBezTo>
                  <a:close/>
                  <a:moveTo>
                    <a:pt x="2111" y="5546"/>
                  </a:moveTo>
                  <a:cubicBezTo>
                    <a:pt x="2174" y="6081"/>
                    <a:pt x="2237" y="6680"/>
                    <a:pt x="2237" y="7310"/>
                  </a:cubicBezTo>
                  <a:cubicBezTo>
                    <a:pt x="2174" y="9389"/>
                    <a:pt x="1796" y="10901"/>
                    <a:pt x="1481" y="11216"/>
                  </a:cubicBezTo>
                  <a:cubicBezTo>
                    <a:pt x="1387" y="11122"/>
                    <a:pt x="1198" y="10901"/>
                    <a:pt x="1040" y="10082"/>
                  </a:cubicBezTo>
                  <a:cubicBezTo>
                    <a:pt x="883" y="9326"/>
                    <a:pt x="757" y="8349"/>
                    <a:pt x="757" y="7310"/>
                  </a:cubicBezTo>
                  <a:cubicBezTo>
                    <a:pt x="757" y="6680"/>
                    <a:pt x="788" y="6081"/>
                    <a:pt x="883" y="5546"/>
                  </a:cubicBezTo>
                  <a:close/>
                  <a:moveTo>
                    <a:pt x="2489" y="1"/>
                  </a:moveTo>
                  <a:cubicBezTo>
                    <a:pt x="1796" y="1"/>
                    <a:pt x="1229" y="32"/>
                    <a:pt x="662" y="631"/>
                  </a:cubicBezTo>
                  <a:cubicBezTo>
                    <a:pt x="253" y="1009"/>
                    <a:pt x="1" y="1576"/>
                    <a:pt x="1" y="2112"/>
                  </a:cubicBezTo>
                  <a:cubicBezTo>
                    <a:pt x="1" y="2616"/>
                    <a:pt x="284" y="3088"/>
                    <a:pt x="725" y="3340"/>
                  </a:cubicBezTo>
                  <a:cubicBezTo>
                    <a:pt x="190" y="4285"/>
                    <a:pt x="1" y="6302"/>
                    <a:pt x="1" y="7436"/>
                  </a:cubicBezTo>
                  <a:cubicBezTo>
                    <a:pt x="1" y="8539"/>
                    <a:pt x="127" y="10555"/>
                    <a:pt x="725" y="11531"/>
                  </a:cubicBezTo>
                  <a:cubicBezTo>
                    <a:pt x="914" y="11878"/>
                    <a:pt x="1166" y="12036"/>
                    <a:pt x="1450" y="12036"/>
                  </a:cubicBezTo>
                  <a:cubicBezTo>
                    <a:pt x="1702" y="12036"/>
                    <a:pt x="1954" y="11878"/>
                    <a:pt x="2143" y="11531"/>
                  </a:cubicBezTo>
                  <a:cubicBezTo>
                    <a:pt x="2710" y="10586"/>
                    <a:pt x="2868" y="8570"/>
                    <a:pt x="2868" y="7436"/>
                  </a:cubicBezTo>
                  <a:cubicBezTo>
                    <a:pt x="2836" y="6239"/>
                    <a:pt x="2742" y="4254"/>
                    <a:pt x="2174" y="3309"/>
                  </a:cubicBezTo>
                  <a:cubicBezTo>
                    <a:pt x="2458" y="3151"/>
                    <a:pt x="2710" y="2868"/>
                    <a:pt x="2773" y="2553"/>
                  </a:cubicBezTo>
                  <a:cubicBezTo>
                    <a:pt x="2899" y="2238"/>
                    <a:pt x="2805" y="1923"/>
                    <a:pt x="2616" y="1670"/>
                  </a:cubicBezTo>
                  <a:cubicBezTo>
                    <a:pt x="2426" y="1450"/>
                    <a:pt x="2300" y="1135"/>
                    <a:pt x="2773" y="536"/>
                  </a:cubicBezTo>
                  <a:cubicBezTo>
                    <a:pt x="2836" y="410"/>
                    <a:pt x="2899" y="316"/>
                    <a:pt x="2805" y="190"/>
                  </a:cubicBezTo>
                  <a:cubicBezTo>
                    <a:pt x="2773" y="64"/>
                    <a:pt x="2616" y="1"/>
                    <a:pt x="24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643" name="Google Shape;3643;p44"/>
          <p:cNvSpPr/>
          <p:nvPr/>
        </p:nvSpPr>
        <p:spPr>
          <a:xfrm>
            <a:off x="4216311" y="3196851"/>
            <a:ext cx="229809" cy="265172"/>
          </a:xfrm>
          <a:custGeom>
            <a:rect l="l" t="t" r="r" b="b"/>
            <a:pathLst>
              <a:path w="10555" h="11973" extrusionOk="0">
                <a:moveTo>
                  <a:pt x="3151" y="2836"/>
                </a:moveTo>
                <a:cubicBezTo>
                  <a:pt x="3340" y="2836"/>
                  <a:pt x="3498" y="2994"/>
                  <a:pt x="3498" y="3183"/>
                </a:cubicBezTo>
                <a:lnTo>
                  <a:pt x="3498" y="3529"/>
                </a:lnTo>
                <a:lnTo>
                  <a:pt x="2805" y="3529"/>
                </a:lnTo>
                <a:lnTo>
                  <a:pt x="2805" y="3183"/>
                </a:lnTo>
                <a:cubicBezTo>
                  <a:pt x="2805" y="2994"/>
                  <a:pt x="2962" y="2836"/>
                  <a:pt x="3151" y="2836"/>
                </a:cubicBezTo>
                <a:close/>
                <a:moveTo>
                  <a:pt x="9862" y="4191"/>
                </a:moveTo>
                <a:lnTo>
                  <a:pt x="9862" y="5262"/>
                </a:lnTo>
                <a:cubicBezTo>
                  <a:pt x="9862" y="5451"/>
                  <a:pt x="9704" y="5609"/>
                  <a:pt x="9484" y="5609"/>
                </a:cubicBezTo>
                <a:cubicBezTo>
                  <a:pt x="9295" y="5609"/>
                  <a:pt x="9137" y="5451"/>
                  <a:pt x="9137" y="5262"/>
                </a:cubicBezTo>
                <a:lnTo>
                  <a:pt x="9137" y="4191"/>
                </a:lnTo>
                <a:close/>
                <a:moveTo>
                  <a:pt x="3151" y="5609"/>
                </a:moveTo>
                <a:cubicBezTo>
                  <a:pt x="3340" y="5609"/>
                  <a:pt x="3498" y="5766"/>
                  <a:pt x="3498" y="5987"/>
                </a:cubicBezTo>
                <a:cubicBezTo>
                  <a:pt x="3498" y="6176"/>
                  <a:pt x="3340" y="6333"/>
                  <a:pt x="3151" y="6333"/>
                </a:cubicBezTo>
                <a:cubicBezTo>
                  <a:pt x="2962" y="6333"/>
                  <a:pt x="2805" y="6176"/>
                  <a:pt x="2805" y="5987"/>
                </a:cubicBezTo>
                <a:cubicBezTo>
                  <a:pt x="2805" y="5766"/>
                  <a:pt x="2962" y="5609"/>
                  <a:pt x="3151" y="5609"/>
                </a:cubicBezTo>
                <a:close/>
                <a:moveTo>
                  <a:pt x="3592" y="4254"/>
                </a:moveTo>
                <a:cubicBezTo>
                  <a:pt x="4695" y="4443"/>
                  <a:pt x="5640" y="5451"/>
                  <a:pt x="5640" y="6680"/>
                </a:cubicBezTo>
                <a:lnTo>
                  <a:pt x="5640" y="8822"/>
                </a:lnTo>
                <a:cubicBezTo>
                  <a:pt x="5640" y="10145"/>
                  <a:pt x="4538" y="11248"/>
                  <a:pt x="3183" y="11248"/>
                </a:cubicBezTo>
                <a:cubicBezTo>
                  <a:pt x="1860" y="11248"/>
                  <a:pt x="757" y="10145"/>
                  <a:pt x="757" y="8822"/>
                </a:cubicBezTo>
                <a:lnTo>
                  <a:pt x="757" y="6680"/>
                </a:lnTo>
                <a:cubicBezTo>
                  <a:pt x="757" y="5451"/>
                  <a:pt x="1671" y="4443"/>
                  <a:pt x="2868" y="4254"/>
                </a:cubicBezTo>
                <a:lnTo>
                  <a:pt x="2868" y="4979"/>
                </a:lnTo>
                <a:cubicBezTo>
                  <a:pt x="2490" y="5136"/>
                  <a:pt x="2175" y="5546"/>
                  <a:pt x="2175" y="5987"/>
                </a:cubicBezTo>
                <a:cubicBezTo>
                  <a:pt x="2175" y="6396"/>
                  <a:pt x="2458" y="6837"/>
                  <a:pt x="2868" y="6963"/>
                </a:cubicBezTo>
                <a:lnTo>
                  <a:pt x="2868" y="7341"/>
                </a:lnTo>
                <a:cubicBezTo>
                  <a:pt x="2868" y="7562"/>
                  <a:pt x="3025" y="7719"/>
                  <a:pt x="3246" y="7719"/>
                </a:cubicBezTo>
                <a:cubicBezTo>
                  <a:pt x="3435" y="7719"/>
                  <a:pt x="3592" y="7562"/>
                  <a:pt x="3592" y="7341"/>
                </a:cubicBezTo>
                <a:lnTo>
                  <a:pt x="3592" y="6963"/>
                </a:lnTo>
                <a:cubicBezTo>
                  <a:pt x="3970" y="6806"/>
                  <a:pt x="4286" y="6396"/>
                  <a:pt x="4286" y="5987"/>
                </a:cubicBezTo>
                <a:cubicBezTo>
                  <a:pt x="4286" y="5546"/>
                  <a:pt x="4033" y="5105"/>
                  <a:pt x="3592" y="4979"/>
                </a:cubicBezTo>
                <a:lnTo>
                  <a:pt x="3592" y="4254"/>
                </a:lnTo>
                <a:close/>
                <a:moveTo>
                  <a:pt x="5294" y="1"/>
                </a:moveTo>
                <a:cubicBezTo>
                  <a:pt x="4033" y="1"/>
                  <a:pt x="2994" y="946"/>
                  <a:pt x="2836" y="2143"/>
                </a:cubicBezTo>
                <a:cubicBezTo>
                  <a:pt x="2427" y="2301"/>
                  <a:pt x="2143" y="2710"/>
                  <a:pt x="2143" y="3151"/>
                </a:cubicBezTo>
                <a:lnTo>
                  <a:pt x="2143" y="3687"/>
                </a:lnTo>
                <a:cubicBezTo>
                  <a:pt x="914" y="4128"/>
                  <a:pt x="1" y="5294"/>
                  <a:pt x="1" y="6680"/>
                </a:cubicBezTo>
                <a:lnTo>
                  <a:pt x="1" y="8822"/>
                </a:lnTo>
                <a:cubicBezTo>
                  <a:pt x="1" y="10555"/>
                  <a:pt x="1419" y="11973"/>
                  <a:pt x="3151" y="11973"/>
                </a:cubicBezTo>
                <a:cubicBezTo>
                  <a:pt x="4884" y="11973"/>
                  <a:pt x="6302" y="10555"/>
                  <a:pt x="6302" y="8822"/>
                </a:cubicBezTo>
                <a:lnTo>
                  <a:pt x="6302" y="6680"/>
                </a:lnTo>
                <a:cubicBezTo>
                  <a:pt x="6302" y="5294"/>
                  <a:pt x="5451" y="4128"/>
                  <a:pt x="4191" y="3687"/>
                </a:cubicBezTo>
                <a:lnTo>
                  <a:pt x="4191" y="3151"/>
                </a:lnTo>
                <a:cubicBezTo>
                  <a:pt x="4191" y="2710"/>
                  <a:pt x="3907" y="2301"/>
                  <a:pt x="3529" y="2143"/>
                </a:cubicBezTo>
                <a:cubicBezTo>
                  <a:pt x="3624" y="1293"/>
                  <a:pt x="4380" y="662"/>
                  <a:pt x="5262" y="662"/>
                </a:cubicBezTo>
                <a:cubicBezTo>
                  <a:pt x="6239" y="662"/>
                  <a:pt x="7026" y="1450"/>
                  <a:pt x="7026" y="2427"/>
                </a:cubicBezTo>
                <a:lnTo>
                  <a:pt x="7026" y="8413"/>
                </a:lnTo>
                <a:cubicBezTo>
                  <a:pt x="7026" y="9200"/>
                  <a:pt x="7657" y="9830"/>
                  <a:pt x="8444" y="9830"/>
                </a:cubicBezTo>
                <a:cubicBezTo>
                  <a:pt x="9232" y="9830"/>
                  <a:pt x="9862" y="9200"/>
                  <a:pt x="9862" y="8413"/>
                </a:cubicBezTo>
                <a:lnTo>
                  <a:pt x="9862" y="6239"/>
                </a:lnTo>
                <a:cubicBezTo>
                  <a:pt x="10240" y="6081"/>
                  <a:pt x="10555" y="5703"/>
                  <a:pt x="10555" y="5262"/>
                </a:cubicBezTo>
                <a:lnTo>
                  <a:pt x="10555" y="3844"/>
                </a:lnTo>
                <a:cubicBezTo>
                  <a:pt x="10555" y="3687"/>
                  <a:pt x="10397" y="3529"/>
                  <a:pt x="10208" y="3529"/>
                </a:cubicBezTo>
                <a:lnTo>
                  <a:pt x="9862" y="3529"/>
                </a:lnTo>
                <a:lnTo>
                  <a:pt x="9862" y="2458"/>
                </a:lnTo>
                <a:cubicBezTo>
                  <a:pt x="9862" y="2269"/>
                  <a:pt x="9704" y="2112"/>
                  <a:pt x="9515" y="2112"/>
                </a:cubicBezTo>
                <a:cubicBezTo>
                  <a:pt x="9295" y="2112"/>
                  <a:pt x="9137" y="2269"/>
                  <a:pt x="9137" y="2458"/>
                </a:cubicBezTo>
                <a:lnTo>
                  <a:pt x="9137" y="3529"/>
                </a:lnTo>
                <a:lnTo>
                  <a:pt x="8791" y="3529"/>
                </a:lnTo>
                <a:cubicBezTo>
                  <a:pt x="8602" y="3529"/>
                  <a:pt x="8444" y="3687"/>
                  <a:pt x="8444" y="3876"/>
                </a:cubicBezTo>
                <a:lnTo>
                  <a:pt x="8444" y="5294"/>
                </a:lnTo>
                <a:cubicBezTo>
                  <a:pt x="8444" y="5766"/>
                  <a:pt x="8728" y="6176"/>
                  <a:pt x="9137" y="6302"/>
                </a:cubicBezTo>
                <a:lnTo>
                  <a:pt x="9137" y="8444"/>
                </a:lnTo>
                <a:cubicBezTo>
                  <a:pt x="9137" y="8854"/>
                  <a:pt x="8822" y="9169"/>
                  <a:pt x="8444" y="9169"/>
                </a:cubicBezTo>
                <a:cubicBezTo>
                  <a:pt x="8035" y="9169"/>
                  <a:pt x="7720" y="8854"/>
                  <a:pt x="7720" y="8444"/>
                </a:cubicBezTo>
                <a:lnTo>
                  <a:pt x="7720" y="2458"/>
                </a:lnTo>
                <a:cubicBezTo>
                  <a:pt x="7720" y="1103"/>
                  <a:pt x="6617" y="1"/>
                  <a:pt x="5294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44" name="Google Shape;3644;p44"/>
          <p:cNvSpPr/>
          <p:nvPr/>
        </p:nvSpPr>
        <p:spPr>
          <a:xfrm>
            <a:off x="5168709" y="2750178"/>
            <a:ext cx="265166" cy="265177"/>
          </a:xfrm>
          <a:custGeom>
            <a:rect l="l" t="t" r="r" b="b"/>
            <a:pathLst>
              <a:path w="12698" h="12697" extrusionOk="0">
                <a:moveTo>
                  <a:pt x="11784" y="970"/>
                </a:moveTo>
                <a:lnTo>
                  <a:pt x="11784" y="2577"/>
                </a:lnTo>
                <a:lnTo>
                  <a:pt x="5168" y="4026"/>
                </a:lnTo>
                <a:lnTo>
                  <a:pt x="5168" y="2420"/>
                </a:lnTo>
                <a:lnTo>
                  <a:pt x="11784" y="970"/>
                </a:lnTo>
                <a:close/>
                <a:moveTo>
                  <a:pt x="10115" y="7741"/>
                </a:moveTo>
                <a:cubicBezTo>
                  <a:pt x="10982" y="7741"/>
                  <a:pt x="11784" y="8286"/>
                  <a:pt x="11784" y="8973"/>
                </a:cubicBezTo>
                <a:cubicBezTo>
                  <a:pt x="11784" y="9666"/>
                  <a:pt x="11027" y="10201"/>
                  <a:pt x="10145" y="10201"/>
                </a:cubicBezTo>
                <a:cubicBezTo>
                  <a:pt x="9358" y="10201"/>
                  <a:pt x="8665" y="9792"/>
                  <a:pt x="8507" y="9225"/>
                </a:cubicBezTo>
                <a:cubicBezTo>
                  <a:pt x="8350" y="8689"/>
                  <a:pt x="8728" y="8154"/>
                  <a:pt x="9263" y="7933"/>
                </a:cubicBezTo>
                <a:cubicBezTo>
                  <a:pt x="9537" y="7800"/>
                  <a:pt x="9829" y="7741"/>
                  <a:pt x="10115" y="7741"/>
                </a:cubicBezTo>
                <a:close/>
                <a:moveTo>
                  <a:pt x="2665" y="9393"/>
                </a:moveTo>
                <a:cubicBezTo>
                  <a:pt x="3537" y="9393"/>
                  <a:pt x="4348" y="9928"/>
                  <a:pt x="4348" y="10642"/>
                </a:cubicBezTo>
                <a:cubicBezTo>
                  <a:pt x="4348" y="11304"/>
                  <a:pt x="3592" y="11871"/>
                  <a:pt x="2679" y="11871"/>
                </a:cubicBezTo>
                <a:cubicBezTo>
                  <a:pt x="1891" y="11871"/>
                  <a:pt x="1229" y="11430"/>
                  <a:pt x="1072" y="10894"/>
                </a:cubicBezTo>
                <a:cubicBezTo>
                  <a:pt x="914" y="10327"/>
                  <a:pt x="1261" y="9823"/>
                  <a:pt x="1828" y="9571"/>
                </a:cubicBezTo>
                <a:cubicBezTo>
                  <a:pt x="2097" y="9448"/>
                  <a:pt x="2384" y="9393"/>
                  <a:pt x="2665" y="9393"/>
                </a:cubicBezTo>
                <a:close/>
                <a:moveTo>
                  <a:pt x="12242" y="1"/>
                </a:moveTo>
                <a:cubicBezTo>
                  <a:pt x="12197" y="1"/>
                  <a:pt x="12149" y="9"/>
                  <a:pt x="12099" y="25"/>
                </a:cubicBezTo>
                <a:lnTo>
                  <a:pt x="4663" y="1664"/>
                </a:lnTo>
                <a:cubicBezTo>
                  <a:pt x="4474" y="1695"/>
                  <a:pt x="4348" y="1853"/>
                  <a:pt x="4348" y="2073"/>
                </a:cubicBezTo>
                <a:lnTo>
                  <a:pt x="4348" y="9067"/>
                </a:lnTo>
                <a:cubicBezTo>
                  <a:pt x="3876" y="8721"/>
                  <a:pt x="3277" y="8563"/>
                  <a:pt x="2679" y="8563"/>
                </a:cubicBezTo>
                <a:cubicBezTo>
                  <a:pt x="1481" y="8563"/>
                  <a:pt x="536" y="9256"/>
                  <a:pt x="284" y="10138"/>
                </a:cubicBezTo>
                <a:cubicBezTo>
                  <a:pt x="1" y="11084"/>
                  <a:pt x="568" y="12060"/>
                  <a:pt x="1670" y="12501"/>
                </a:cubicBezTo>
                <a:cubicBezTo>
                  <a:pt x="1997" y="12634"/>
                  <a:pt x="2349" y="12697"/>
                  <a:pt x="2700" y="12697"/>
                </a:cubicBezTo>
                <a:cubicBezTo>
                  <a:pt x="3600" y="12697"/>
                  <a:pt x="4494" y="12281"/>
                  <a:pt x="4947" y="11556"/>
                </a:cubicBezTo>
                <a:cubicBezTo>
                  <a:pt x="5104" y="11273"/>
                  <a:pt x="5199" y="10957"/>
                  <a:pt x="5199" y="10611"/>
                </a:cubicBezTo>
                <a:lnTo>
                  <a:pt x="5199" y="4909"/>
                </a:lnTo>
                <a:lnTo>
                  <a:pt x="11815" y="3428"/>
                </a:lnTo>
                <a:lnTo>
                  <a:pt x="11815" y="7460"/>
                </a:lnTo>
                <a:cubicBezTo>
                  <a:pt x="11342" y="7114"/>
                  <a:pt x="10775" y="6956"/>
                  <a:pt x="10177" y="6956"/>
                </a:cubicBezTo>
                <a:cubicBezTo>
                  <a:pt x="8948" y="6956"/>
                  <a:pt x="8003" y="7649"/>
                  <a:pt x="7782" y="8532"/>
                </a:cubicBezTo>
                <a:cubicBezTo>
                  <a:pt x="7499" y="9477"/>
                  <a:pt x="8034" y="10453"/>
                  <a:pt x="9137" y="10894"/>
                </a:cubicBezTo>
                <a:cubicBezTo>
                  <a:pt x="9470" y="11017"/>
                  <a:pt x="9823" y="11076"/>
                  <a:pt x="10172" y="11076"/>
                </a:cubicBezTo>
                <a:cubicBezTo>
                  <a:pt x="11077" y="11076"/>
                  <a:pt x="11959" y="10677"/>
                  <a:pt x="12414" y="9949"/>
                </a:cubicBezTo>
                <a:cubicBezTo>
                  <a:pt x="12571" y="9666"/>
                  <a:pt x="12697" y="9351"/>
                  <a:pt x="12697" y="8973"/>
                </a:cubicBezTo>
                <a:cubicBezTo>
                  <a:pt x="12603" y="8941"/>
                  <a:pt x="12603" y="403"/>
                  <a:pt x="12603" y="403"/>
                </a:cubicBezTo>
                <a:cubicBezTo>
                  <a:pt x="12603" y="170"/>
                  <a:pt x="12453" y="1"/>
                  <a:pt x="1224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3645" name="Google Shape;3645;p44"/>
          <p:cNvGrpSpPr/>
          <p:nvPr/>
        </p:nvGrpSpPr>
        <p:grpSpPr>
          <a:xfrm>
            <a:off x="2012485" y="4065927"/>
            <a:ext cx="251906" cy="265163"/>
            <a:chOff x="-40160699" y="2339625"/>
            <a:chExt cx="290650" cy="316650"/>
          </a:xfrm>
        </p:grpSpPr>
        <p:sp>
          <p:nvSpPr>
            <p:cNvPr id="3646" name="Google Shape;3646;p44"/>
            <p:cNvSpPr/>
            <p:nvPr/>
          </p:nvSpPr>
          <p:spPr>
            <a:xfrm>
              <a:off x="-40005524" y="2552600"/>
              <a:ext cx="70900" cy="62175"/>
            </a:xfrm>
            <a:custGeom>
              <a:rect l="l" t="t" r="r" b="b"/>
              <a:pathLst>
                <a:path w="2836" h="2487" extrusionOk="0">
                  <a:moveTo>
                    <a:pt x="1408" y="807"/>
                  </a:moveTo>
                  <a:cubicBezTo>
                    <a:pt x="1461" y="807"/>
                    <a:pt x="1518" y="817"/>
                    <a:pt x="1575" y="839"/>
                  </a:cubicBezTo>
                  <a:cubicBezTo>
                    <a:pt x="1733" y="902"/>
                    <a:pt x="1796" y="1028"/>
                    <a:pt x="1796" y="1248"/>
                  </a:cubicBezTo>
                  <a:cubicBezTo>
                    <a:pt x="1845" y="1496"/>
                    <a:pt x="1661" y="1666"/>
                    <a:pt x="1442" y="1666"/>
                  </a:cubicBezTo>
                  <a:cubicBezTo>
                    <a:pt x="1383" y="1666"/>
                    <a:pt x="1321" y="1653"/>
                    <a:pt x="1260" y="1626"/>
                  </a:cubicBezTo>
                  <a:cubicBezTo>
                    <a:pt x="1071" y="1563"/>
                    <a:pt x="945" y="1311"/>
                    <a:pt x="1008" y="1091"/>
                  </a:cubicBezTo>
                  <a:cubicBezTo>
                    <a:pt x="1081" y="921"/>
                    <a:pt x="1229" y="807"/>
                    <a:pt x="1408" y="807"/>
                  </a:cubicBezTo>
                  <a:close/>
                  <a:moveTo>
                    <a:pt x="1438" y="1"/>
                  </a:moveTo>
                  <a:cubicBezTo>
                    <a:pt x="1040" y="1"/>
                    <a:pt x="635" y="188"/>
                    <a:pt x="378" y="523"/>
                  </a:cubicBezTo>
                  <a:cubicBezTo>
                    <a:pt x="0" y="1091"/>
                    <a:pt x="158" y="1878"/>
                    <a:pt x="693" y="2256"/>
                  </a:cubicBezTo>
                  <a:cubicBezTo>
                    <a:pt x="909" y="2412"/>
                    <a:pt x="1158" y="2486"/>
                    <a:pt x="1405" y="2486"/>
                  </a:cubicBezTo>
                  <a:cubicBezTo>
                    <a:pt x="1806" y="2486"/>
                    <a:pt x="2204" y="2292"/>
                    <a:pt x="2457" y="1941"/>
                  </a:cubicBezTo>
                  <a:cubicBezTo>
                    <a:pt x="2836" y="1406"/>
                    <a:pt x="2678" y="618"/>
                    <a:pt x="2111" y="208"/>
                  </a:cubicBezTo>
                  <a:cubicBezTo>
                    <a:pt x="1911" y="67"/>
                    <a:pt x="1676" y="1"/>
                    <a:pt x="1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47" name="Google Shape;3647;p44"/>
            <p:cNvSpPr/>
            <p:nvPr/>
          </p:nvSpPr>
          <p:spPr>
            <a:xfrm>
              <a:off x="-40039401" y="2605050"/>
              <a:ext cx="29150" cy="20500"/>
            </a:xfrm>
            <a:custGeom>
              <a:rect l="l" t="t" r="r" b="b"/>
              <a:pathLst>
                <a:path w="1166" h="820" extrusionOk="0">
                  <a:moveTo>
                    <a:pt x="725" y="1"/>
                  </a:moveTo>
                  <a:cubicBezTo>
                    <a:pt x="473" y="1"/>
                    <a:pt x="0" y="190"/>
                    <a:pt x="0" y="410"/>
                  </a:cubicBezTo>
                  <a:cubicBezTo>
                    <a:pt x="0" y="631"/>
                    <a:pt x="473" y="820"/>
                    <a:pt x="725" y="820"/>
                  </a:cubicBezTo>
                  <a:cubicBezTo>
                    <a:pt x="945" y="820"/>
                    <a:pt x="1166" y="631"/>
                    <a:pt x="1166" y="410"/>
                  </a:cubicBezTo>
                  <a:cubicBezTo>
                    <a:pt x="1103" y="158"/>
                    <a:pt x="914" y="1"/>
                    <a:pt x="7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48" name="Google Shape;3648;p44"/>
            <p:cNvSpPr/>
            <p:nvPr/>
          </p:nvSpPr>
          <p:spPr>
            <a:xfrm>
              <a:off x="-40079575" y="2584575"/>
              <a:ext cx="19725" cy="19725"/>
            </a:xfrm>
            <a:custGeom>
              <a:rect l="l" t="t" r="r" b="b"/>
              <a:pathLst>
                <a:path w="789" h="789" extrusionOk="0">
                  <a:moveTo>
                    <a:pt x="410" y="1"/>
                  </a:moveTo>
                  <a:cubicBezTo>
                    <a:pt x="190" y="1"/>
                    <a:pt x="1" y="158"/>
                    <a:pt x="1" y="379"/>
                  </a:cubicBezTo>
                  <a:cubicBezTo>
                    <a:pt x="1" y="599"/>
                    <a:pt x="190" y="788"/>
                    <a:pt x="410" y="788"/>
                  </a:cubicBezTo>
                  <a:cubicBezTo>
                    <a:pt x="631" y="788"/>
                    <a:pt x="788" y="599"/>
                    <a:pt x="788" y="379"/>
                  </a:cubicBezTo>
                  <a:cubicBezTo>
                    <a:pt x="788" y="158"/>
                    <a:pt x="631" y="1"/>
                    <a:pt x="4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49" name="Google Shape;3649;p44"/>
            <p:cNvSpPr/>
            <p:nvPr/>
          </p:nvSpPr>
          <p:spPr>
            <a:xfrm>
              <a:off x="-40160699" y="2339625"/>
              <a:ext cx="290650" cy="316650"/>
            </a:xfrm>
            <a:custGeom>
              <a:rect l="l" t="t" r="r" b="b"/>
              <a:pathLst>
                <a:path w="11626" h="12666" extrusionOk="0">
                  <a:moveTo>
                    <a:pt x="7656" y="820"/>
                  </a:moveTo>
                  <a:cubicBezTo>
                    <a:pt x="7845" y="820"/>
                    <a:pt x="8003" y="946"/>
                    <a:pt x="8066" y="1072"/>
                  </a:cubicBezTo>
                  <a:cubicBezTo>
                    <a:pt x="8129" y="1355"/>
                    <a:pt x="7940" y="1639"/>
                    <a:pt x="7656" y="1639"/>
                  </a:cubicBezTo>
                  <a:lnTo>
                    <a:pt x="4065" y="1639"/>
                  </a:lnTo>
                  <a:cubicBezTo>
                    <a:pt x="3876" y="1639"/>
                    <a:pt x="3687" y="1450"/>
                    <a:pt x="3687" y="1261"/>
                  </a:cubicBezTo>
                  <a:cubicBezTo>
                    <a:pt x="3687" y="1009"/>
                    <a:pt x="3876" y="851"/>
                    <a:pt x="4065" y="820"/>
                  </a:cubicBezTo>
                  <a:close/>
                  <a:moveTo>
                    <a:pt x="7310" y="2458"/>
                  </a:moveTo>
                  <a:lnTo>
                    <a:pt x="7310" y="5860"/>
                  </a:lnTo>
                  <a:cubicBezTo>
                    <a:pt x="7310" y="6270"/>
                    <a:pt x="7467" y="6711"/>
                    <a:pt x="7656" y="7026"/>
                  </a:cubicBezTo>
                  <a:cubicBezTo>
                    <a:pt x="7026" y="7152"/>
                    <a:pt x="6396" y="7404"/>
                    <a:pt x="5797" y="7782"/>
                  </a:cubicBezTo>
                  <a:cubicBezTo>
                    <a:pt x="5146" y="8207"/>
                    <a:pt x="4241" y="8453"/>
                    <a:pt x="3401" y="8453"/>
                  </a:cubicBezTo>
                  <a:cubicBezTo>
                    <a:pt x="3306" y="8453"/>
                    <a:pt x="3212" y="8450"/>
                    <a:pt x="3120" y="8444"/>
                  </a:cubicBezTo>
                  <a:lnTo>
                    <a:pt x="4128" y="7026"/>
                  </a:lnTo>
                  <a:cubicBezTo>
                    <a:pt x="4380" y="6680"/>
                    <a:pt x="4537" y="6239"/>
                    <a:pt x="4537" y="5829"/>
                  </a:cubicBezTo>
                  <a:lnTo>
                    <a:pt x="4537" y="2458"/>
                  </a:lnTo>
                  <a:close/>
                  <a:moveTo>
                    <a:pt x="8192" y="7782"/>
                  </a:moveTo>
                  <a:cubicBezTo>
                    <a:pt x="10775" y="11500"/>
                    <a:pt x="10586" y="11216"/>
                    <a:pt x="10618" y="11279"/>
                  </a:cubicBezTo>
                  <a:cubicBezTo>
                    <a:pt x="10681" y="11563"/>
                    <a:pt x="10523" y="11846"/>
                    <a:pt x="10208" y="11846"/>
                  </a:cubicBezTo>
                  <a:lnTo>
                    <a:pt x="1576" y="11846"/>
                  </a:lnTo>
                  <a:cubicBezTo>
                    <a:pt x="1198" y="11846"/>
                    <a:pt x="1040" y="11437"/>
                    <a:pt x="1198" y="11216"/>
                  </a:cubicBezTo>
                  <a:lnTo>
                    <a:pt x="2584" y="9232"/>
                  </a:lnTo>
                  <a:cubicBezTo>
                    <a:pt x="2825" y="9263"/>
                    <a:pt x="3077" y="9280"/>
                    <a:pt x="3333" y="9280"/>
                  </a:cubicBezTo>
                  <a:cubicBezTo>
                    <a:pt x="4347" y="9280"/>
                    <a:pt x="5434" y="9022"/>
                    <a:pt x="6239" y="8444"/>
                  </a:cubicBezTo>
                  <a:cubicBezTo>
                    <a:pt x="6837" y="8066"/>
                    <a:pt x="7499" y="7814"/>
                    <a:pt x="8192" y="7782"/>
                  </a:cubicBezTo>
                  <a:close/>
                  <a:moveTo>
                    <a:pt x="4128" y="1"/>
                  </a:moveTo>
                  <a:cubicBezTo>
                    <a:pt x="3435" y="1"/>
                    <a:pt x="2899" y="536"/>
                    <a:pt x="2899" y="1261"/>
                  </a:cubicBezTo>
                  <a:cubicBezTo>
                    <a:pt x="2899" y="1765"/>
                    <a:pt x="3214" y="2237"/>
                    <a:pt x="3718" y="2426"/>
                  </a:cubicBezTo>
                  <a:lnTo>
                    <a:pt x="3718" y="5860"/>
                  </a:lnTo>
                  <a:cubicBezTo>
                    <a:pt x="3718" y="6081"/>
                    <a:pt x="3655" y="6365"/>
                    <a:pt x="3498" y="6554"/>
                  </a:cubicBezTo>
                  <a:lnTo>
                    <a:pt x="568" y="10744"/>
                  </a:lnTo>
                  <a:cubicBezTo>
                    <a:pt x="1" y="11563"/>
                    <a:pt x="568" y="12666"/>
                    <a:pt x="1607" y="12666"/>
                  </a:cubicBezTo>
                  <a:lnTo>
                    <a:pt x="10271" y="12666"/>
                  </a:lnTo>
                  <a:cubicBezTo>
                    <a:pt x="10555" y="12666"/>
                    <a:pt x="10870" y="12540"/>
                    <a:pt x="11090" y="12350"/>
                  </a:cubicBezTo>
                  <a:cubicBezTo>
                    <a:pt x="11531" y="11972"/>
                    <a:pt x="11626" y="11248"/>
                    <a:pt x="11248" y="10744"/>
                  </a:cubicBezTo>
                  <a:lnTo>
                    <a:pt x="8318" y="6554"/>
                  </a:lnTo>
                  <a:cubicBezTo>
                    <a:pt x="8160" y="6365"/>
                    <a:pt x="8097" y="6081"/>
                    <a:pt x="8097" y="5860"/>
                  </a:cubicBezTo>
                  <a:lnTo>
                    <a:pt x="8097" y="2426"/>
                  </a:lnTo>
                  <a:cubicBezTo>
                    <a:pt x="8570" y="2269"/>
                    <a:pt x="8916" y="1796"/>
                    <a:pt x="8916" y="1261"/>
                  </a:cubicBezTo>
                  <a:cubicBezTo>
                    <a:pt x="8916" y="568"/>
                    <a:pt x="8381" y="1"/>
                    <a:pt x="7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650" name="Google Shape;3650;p44"/>
          <p:cNvGrpSpPr/>
          <p:nvPr/>
        </p:nvGrpSpPr>
        <p:grpSpPr>
          <a:xfrm>
            <a:off x="2861187" y="1040454"/>
            <a:ext cx="496507" cy="467120"/>
            <a:chOff x="2752638" y="721638"/>
            <a:chExt cx="496507" cy="467120"/>
          </a:xfrm>
        </p:grpSpPr>
        <p:sp>
          <p:nvSpPr>
            <p:cNvPr id="3651" name="Google Shape;3651;p44"/>
            <p:cNvSpPr/>
            <p:nvPr/>
          </p:nvSpPr>
          <p:spPr>
            <a:xfrm>
              <a:off x="2752638" y="756335"/>
              <a:ext cx="484659" cy="432424"/>
            </a:xfrm>
            <a:custGeom>
              <a:rect l="l" t="t" r="r" b="b"/>
              <a:pathLst>
                <a:path w="25200" h="22484" extrusionOk="0">
                  <a:moveTo>
                    <a:pt x="7327" y="0"/>
                  </a:moveTo>
                  <a:cubicBezTo>
                    <a:pt x="5479" y="0"/>
                    <a:pt x="3607" y="845"/>
                    <a:pt x="2306" y="2260"/>
                  </a:cubicBezTo>
                  <a:cubicBezTo>
                    <a:pt x="799" y="3926"/>
                    <a:pt x="0" y="6300"/>
                    <a:pt x="69" y="8993"/>
                  </a:cubicBezTo>
                  <a:cubicBezTo>
                    <a:pt x="115" y="10591"/>
                    <a:pt x="434" y="12166"/>
                    <a:pt x="1050" y="13672"/>
                  </a:cubicBezTo>
                  <a:cubicBezTo>
                    <a:pt x="1826" y="15590"/>
                    <a:pt x="3036" y="17119"/>
                    <a:pt x="4223" y="18580"/>
                  </a:cubicBezTo>
                  <a:cubicBezTo>
                    <a:pt x="4451" y="18877"/>
                    <a:pt x="4702" y="19173"/>
                    <a:pt x="4931" y="19470"/>
                  </a:cubicBezTo>
                  <a:cubicBezTo>
                    <a:pt x="5752" y="20543"/>
                    <a:pt x="6620" y="21342"/>
                    <a:pt x="7533" y="21890"/>
                  </a:cubicBezTo>
                  <a:cubicBezTo>
                    <a:pt x="8218" y="22278"/>
                    <a:pt x="8948" y="22483"/>
                    <a:pt x="9701" y="22483"/>
                  </a:cubicBezTo>
                  <a:cubicBezTo>
                    <a:pt x="10957" y="22483"/>
                    <a:pt x="12052" y="21890"/>
                    <a:pt x="12760" y="21456"/>
                  </a:cubicBezTo>
                  <a:cubicBezTo>
                    <a:pt x="15681" y="19630"/>
                    <a:pt x="18466" y="17347"/>
                    <a:pt x="21023" y="14677"/>
                  </a:cubicBezTo>
                  <a:cubicBezTo>
                    <a:pt x="22346" y="13284"/>
                    <a:pt x="23784" y="11550"/>
                    <a:pt x="24401" y="9427"/>
                  </a:cubicBezTo>
                  <a:cubicBezTo>
                    <a:pt x="25200" y="6756"/>
                    <a:pt x="24424" y="3949"/>
                    <a:pt x="22506" y="2442"/>
                  </a:cubicBezTo>
                  <a:cubicBezTo>
                    <a:pt x="21502" y="1666"/>
                    <a:pt x="20247" y="1256"/>
                    <a:pt x="18854" y="1256"/>
                  </a:cubicBezTo>
                  <a:cubicBezTo>
                    <a:pt x="17644" y="1256"/>
                    <a:pt x="16389" y="1575"/>
                    <a:pt x="15271" y="2169"/>
                  </a:cubicBezTo>
                  <a:cubicBezTo>
                    <a:pt x="14403" y="2648"/>
                    <a:pt x="13650" y="3241"/>
                    <a:pt x="12965" y="3880"/>
                  </a:cubicBezTo>
                  <a:cubicBezTo>
                    <a:pt x="12942" y="3812"/>
                    <a:pt x="12897" y="3744"/>
                    <a:pt x="12874" y="3675"/>
                  </a:cubicBezTo>
                  <a:cubicBezTo>
                    <a:pt x="12144" y="2237"/>
                    <a:pt x="11094" y="1164"/>
                    <a:pt x="9861" y="571"/>
                  </a:cubicBezTo>
                  <a:cubicBezTo>
                    <a:pt x="9085" y="183"/>
                    <a:pt x="8240" y="0"/>
                    <a:pt x="732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52" name="Google Shape;3652;p44"/>
            <p:cNvSpPr/>
            <p:nvPr/>
          </p:nvSpPr>
          <p:spPr>
            <a:xfrm>
              <a:off x="2764485" y="721638"/>
              <a:ext cx="484659" cy="432424"/>
            </a:xfrm>
            <a:custGeom>
              <a:rect l="l" t="t" r="r" b="b"/>
              <a:pathLst>
                <a:path w="25200" h="22484" extrusionOk="0">
                  <a:moveTo>
                    <a:pt x="7351" y="1"/>
                  </a:moveTo>
                  <a:cubicBezTo>
                    <a:pt x="5479" y="1"/>
                    <a:pt x="3607" y="846"/>
                    <a:pt x="2329" y="2261"/>
                  </a:cubicBezTo>
                  <a:cubicBezTo>
                    <a:pt x="800" y="3927"/>
                    <a:pt x="1" y="6324"/>
                    <a:pt x="69" y="8994"/>
                  </a:cubicBezTo>
                  <a:cubicBezTo>
                    <a:pt x="115" y="10592"/>
                    <a:pt x="457" y="12167"/>
                    <a:pt x="1074" y="13673"/>
                  </a:cubicBezTo>
                  <a:cubicBezTo>
                    <a:pt x="1850" y="15591"/>
                    <a:pt x="3059" y="17120"/>
                    <a:pt x="4223" y="18581"/>
                  </a:cubicBezTo>
                  <a:cubicBezTo>
                    <a:pt x="4475" y="18877"/>
                    <a:pt x="4703" y="19174"/>
                    <a:pt x="4931" y="19471"/>
                  </a:cubicBezTo>
                  <a:cubicBezTo>
                    <a:pt x="5753" y="20544"/>
                    <a:pt x="6643" y="21343"/>
                    <a:pt x="7556" y="21890"/>
                  </a:cubicBezTo>
                  <a:cubicBezTo>
                    <a:pt x="8218" y="22278"/>
                    <a:pt x="8948" y="22484"/>
                    <a:pt x="9702" y="22484"/>
                  </a:cubicBezTo>
                  <a:cubicBezTo>
                    <a:pt x="10980" y="22484"/>
                    <a:pt x="12053" y="21890"/>
                    <a:pt x="12760" y="21457"/>
                  </a:cubicBezTo>
                  <a:cubicBezTo>
                    <a:pt x="15682" y="19631"/>
                    <a:pt x="18466" y="17348"/>
                    <a:pt x="21023" y="14678"/>
                  </a:cubicBezTo>
                  <a:cubicBezTo>
                    <a:pt x="22347" y="13285"/>
                    <a:pt x="23785" y="11551"/>
                    <a:pt x="24424" y="9428"/>
                  </a:cubicBezTo>
                  <a:cubicBezTo>
                    <a:pt x="25200" y="6757"/>
                    <a:pt x="24424" y="3950"/>
                    <a:pt x="22507" y="2443"/>
                  </a:cubicBezTo>
                  <a:cubicBezTo>
                    <a:pt x="21502" y="1667"/>
                    <a:pt x="20247" y="1256"/>
                    <a:pt x="18877" y="1256"/>
                  </a:cubicBezTo>
                  <a:cubicBezTo>
                    <a:pt x="17668" y="1256"/>
                    <a:pt x="16389" y="1576"/>
                    <a:pt x="15294" y="2169"/>
                  </a:cubicBezTo>
                  <a:cubicBezTo>
                    <a:pt x="14426" y="2649"/>
                    <a:pt x="13650" y="3242"/>
                    <a:pt x="12988" y="3881"/>
                  </a:cubicBezTo>
                  <a:cubicBezTo>
                    <a:pt x="12943" y="3813"/>
                    <a:pt x="12920" y="3744"/>
                    <a:pt x="12874" y="3676"/>
                  </a:cubicBezTo>
                  <a:cubicBezTo>
                    <a:pt x="12144" y="2238"/>
                    <a:pt x="11094" y="1165"/>
                    <a:pt x="9861" y="572"/>
                  </a:cubicBezTo>
                  <a:cubicBezTo>
                    <a:pt x="9085" y="184"/>
                    <a:pt x="8241" y="1"/>
                    <a:pt x="735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53" name="Google Shape;3653;p44"/>
            <p:cNvSpPr/>
            <p:nvPr/>
          </p:nvSpPr>
          <p:spPr>
            <a:xfrm>
              <a:off x="2801374" y="758182"/>
              <a:ext cx="407383" cy="359225"/>
            </a:xfrm>
            <a:custGeom>
              <a:rect l="l" t="t" r="r" b="b"/>
              <a:pathLst>
                <a:path w="21182" h="18678" extrusionOk="0">
                  <a:moveTo>
                    <a:pt x="5430" y="0"/>
                  </a:moveTo>
                  <a:cubicBezTo>
                    <a:pt x="4092" y="0"/>
                    <a:pt x="2726" y="637"/>
                    <a:pt x="1803" y="1639"/>
                  </a:cubicBezTo>
                  <a:cubicBezTo>
                    <a:pt x="502" y="3077"/>
                    <a:pt x="0" y="5108"/>
                    <a:pt x="69" y="7048"/>
                  </a:cubicBezTo>
                  <a:cubicBezTo>
                    <a:pt x="91" y="8418"/>
                    <a:pt x="388" y="9788"/>
                    <a:pt x="913" y="11066"/>
                  </a:cubicBezTo>
                  <a:cubicBezTo>
                    <a:pt x="1735" y="13097"/>
                    <a:pt x="3196" y="14695"/>
                    <a:pt x="4519" y="16407"/>
                  </a:cubicBezTo>
                  <a:cubicBezTo>
                    <a:pt x="5090" y="17137"/>
                    <a:pt x="5798" y="17868"/>
                    <a:pt x="6597" y="18347"/>
                  </a:cubicBezTo>
                  <a:cubicBezTo>
                    <a:pt x="6999" y="18580"/>
                    <a:pt x="7393" y="18678"/>
                    <a:pt x="7779" y="18678"/>
                  </a:cubicBezTo>
                  <a:cubicBezTo>
                    <a:pt x="8489" y="18678"/>
                    <a:pt x="9173" y="18350"/>
                    <a:pt x="9838" y="17936"/>
                  </a:cubicBezTo>
                  <a:cubicBezTo>
                    <a:pt x="12737" y="16133"/>
                    <a:pt x="15384" y="13919"/>
                    <a:pt x="17735" y="11454"/>
                  </a:cubicBezTo>
                  <a:cubicBezTo>
                    <a:pt x="18968" y="10153"/>
                    <a:pt x="20178" y="8715"/>
                    <a:pt x="20680" y="6980"/>
                  </a:cubicBezTo>
                  <a:cubicBezTo>
                    <a:pt x="21182" y="5245"/>
                    <a:pt x="20840" y="3168"/>
                    <a:pt x="19424" y="2050"/>
                  </a:cubicBezTo>
                  <a:cubicBezTo>
                    <a:pt x="18718" y="1500"/>
                    <a:pt x="17846" y="1259"/>
                    <a:pt x="16952" y="1259"/>
                  </a:cubicBezTo>
                  <a:cubicBezTo>
                    <a:pt x="16027" y="1259"/>
                    <a:pt x="15079" y="1517"/>
                    <a:pt x="14266" y="1958"/>
                  </a:cubicBezTo>
                  <a:cubicBezTo>
                    <a:pt x="12668" y="2803"/>
                    <a:pt x="11481" y="4241"/>
                    <a:pt x="10317" y="5633"/>
                  </a:cubicBezTo>
                  <a:cubicBezTo>
                    <a:pt x="10043" y="4606"/>
                    <a:pt x="9769" y="3579"/>
                    <a:pt x="9267" y="2643"/>
                  </a:cubicBezTo>
                  <a:cubicBezTo>
                    <a:pt x="8788" y="1707"/>
                    <a:pt x="8080" y="840"/>
                    <a:pt x="7122" y="383"/>
                  </a:cubicBezTo>
                  <a:cubicBezTo>
                    <a:pt x="6589" y="121"/>
                    <a:pt x="6012" y="0"/>
                    <a:pt x="54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54" name="Google Shape;3654;p44"/>
            <p:cNvSpPr/>
            <p:nvPr/>
          </p:nvSpPr>
          <p:spPr>
            <a:xfrm>
              <a:off x="2849650" y="814708"/>
              <a:ext cx="25925" cy="92662"/>
            </a:xfrm>
            <a:custGeom>
              <a:rect l="l" t="t" r="r" b="b"/>
              <a:pathLst>
                <a:path w="1348" h="4818" fill="none" extrusionOk="0">
                  <a:moveTo>
                    <a:pt x="1" y="1"/>
                  </a:moveTo>
                  <a:lnTo>
                    <a:pt x="1348" y="4817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55" name="Google Shape;3655;p44"/>
            <p:cNvSpPr/>
            <p:nvPr/>
          </p:nvSpPr>
          <p:spPr>
            <a:xfrm>
              <a:off x="2821569" y="845000"/>
              <a:ext cx="82988" cy="28560"/>
            </a:xfrm>
            <a:custGeom>
              <a:rect l="l" t="t" r="r" b="b"/>
              <a:pathLst>
                <a:path w="4315" h="1485" fill="none" extrusionOk="0">
                  <a:moveTo>
                    <a:pt x="0" y="1485"/>
                  </a:moveTo>
                  <a:lnTo>
                    <a:pt x="4314" y="1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56" name="Google Shape;3656;p44"/>
            <p:cNvSpPr/>
            <p:nvPr/>
          </p:nvSpPr>
          <p:spPr>
            <a:xfrm>
              <a:off x="2841764" y="817785"/>
              <a:ext cx="45658" cy="93528"/>
            </a:xfrm>
            <a:custGeom>
              <a:rect l="l" t="t" r="r" b="b"/>
              <a:pathLst>
                <a:path w="2374" h="4863" fill="none" extrusionOk="0">
                  <a:moveTo>
                    <a:pt x="0" y="4862"/>
                  </a:moveTo>
                  <a:lnTo>
                    <a:pt x="2374" y="1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57" name="Google Shape;3657;p44"/>
            <p:cNvSpPr/>
            <p:nvPr/>
          </p:nvSpPr>
          <p:spPr>
            <a:xfrm>
              <a:off x="2826397" y="834037"/>
              <a:ext cx="71122" cy="47870"/>
            </a:xfrm>
            <a:custGeom>
              <a:rect l="l" t="t" r="r" b="b"/>
              <a:pathLst>
                <a:path w="3698" h="2489" fill="none" extrusionOk="0">
                  <a:moveTo>
                    <a:pt x="0" y="0"/>
                  </a:moveTo>
                  <a:lnTo>
                    <a:pt x="3698" y="2488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58" name="Google Shape;3658;p44"/>
            <p:cNvSpPr/>
            <p:nvPr/>
          </p:nvSpPr>
          <p:spPr>
            <a:xfrm>
              <a:off x="2945797" y="942474"/>
              <a:ext cx="25925" cy="92643"/>
            </a:xfrm>
            <a:custGeom>
              <a:rect l="l" t="t" r="r" b="b"/>
              <a:pathLst>
                <a:path w="1348" h="4817" fill="none" extrusionOk="0">
                  <a:moveTo>
                    <a:pt x="1" y="0"/>
                  </a:moveTo>
                  <a:lnTo>
                    <a:pt x="1347" y="4816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59" name="Google Shape;3659;p44"/>
            <p:cNvSpPr/>
            <p:nvPr/>
          </p:nvSpPr>
          <p:spPr>
            <a:xfrm>
              <a:off x="2917697" y="972324"/>
              <a:ext cx="83431" cy="28983"/>
            </a:xfrm>
            <a:custGeom>
              <a:rect l="l" t="t" r="r" b="b"/>
              <a:pathLst>
                <a:path w="4338" h="1507" fill="none" extrusionOk="0">
                  <a:moveTo>
                    <a:pt x="1" y="1507"/>
                  </a:moveTo>
                  <a:lnTo>
                    <a:pt x="4338" y="0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60" name="Google Shape;3660;p44"/>
            <p:cNvSpPr/>
            <p:nvPr/>
          </p:nvSpPr>
          <p:spPr>
            <a:xfrm>
              <a:off x="2937892" y="945109"/>
              <a:ext cx="46120" cy="93508"/>
            </a:xfrm>
            <a:custGeom>
              <a:rect l="l" t="t" r="r" b="b"/>
              <a:pathLst>
                <a:path w="2398" h="4862" fill="none" extrusionOk="0">
                  <a:moveTo>
                    <a:pt x="1" y="4862"/>
                  </a:moveTo>
                  <a:lnTo>
                    <a:pt x="2397" y="0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61" name="Google Shape;3661;p44"/>
            <p:cNvSpPr/>
            <p:nvPr/>
          </p:nvSpPr>
          <p:spPr>
            <a:xfrm>
              <a:off x="2922525" y="961784"/>
              <a:ext cx="71141" cy="47870"/>
            </a:xfrm>
            <a:custGeom>
              <a:rect l="l" t="t" r="r" b="b"/>
              <a:pathLst>
                <a:path w="3699" h="2489" fill="none" extrusionOk="0">
                  <a:moveTo>
                    <a:pt x="1" y="0"/>
                  </a:moveTo>
                  <a:lnTo>
                    <a:pt x="3699" y="2488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62" name="Google Shape;3662;p44"/>
            <p:cNvSpPr/>
            <p:nvPr/>
          </p:nvSpPr>
          <p:spPr>
            <a:xfrm>
              <a:off x="3081006" y="887160"/>
              <a:ext cx="25925" cy="92643"/>
            </a:xfrm>
            <a:custGeom>
              <a:rect l="l" t="t" r="r" b="b"/>
              <a:pathLst>
                <a:path w="1348" h="4817" fill="none" extrusionOk="0">
                  <a:moveTo>
                    <a:pt x="1" y="0"/>
                  </a:moveTo>
                  <a:lnTo>
                    <a:pt x="1347" y="4816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63" name="Google Shape;3663;p44"/>
            <p:cNvSpPr/>
            <p:nvPr/>
          </p:nvSpPr>
          <p:spPr>
            <a:xfrm>
              <a:off x="3052907" y="917452"/>
              <a:ext cx="82988" cy="28541"/>
            </a:xfrm>
            <a:custGeom>
              <a:rect l="l" t="t" r="r" b="b"/>
              <a:pathLst>
                <a:path w="4315" h="1484" fill="none" extrusionOk="0">
                  <a:moveTo>
                    <a:pt x="1" y="1484"/>
                  </a:moveTo>
                  <a:lnTo>
                    <a:pt x="4315" y="0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64" name="Google Shape;3664;p44"/>
            <p:cNvSpPr/>
            <p:nvPr/>
          </p:nvSpPr>
          <p:spPr>
            <a:xfrm>
              <a:off x="3073102" y="890218"/>
              <a:ext cx="45677" cy="93528"/>
            </a:xfrm>
            <a:custGeom>
              <a:rect l="l" t="t" r="r" b="b"/>
              <a:pathLst>
                <a:path w="2375" h="4863" fill="none" extrusionOk="0">
                  <a:moveTo>
                    <a:pt x="1" y="4863"/>
                  </a:moveTo>
                  <a:lnTo>
                    <a:pt x="2375" y="1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665" name="Google Shape;3665;p44"/>
            <p:cNvSpPr/>
            <p:nvPr/>
          </p:nvSpPr>
          <p:spPr>
            <a:xfrm>
              <a:off x="3057753" y="906470"/>
              <a:ext cx="71122" cy="47870"/>
            </a:xfrm>
            <a:custGeom>
              <a:rect l="l" t="t" r="r" b="b"/>
              <a:pathLst>
                <a:path w="3698" h="2489" fill="none" extrusionOk="0">
                  <a:moveTo>
                    <a:pt x="0" y="0"/>
                  </a:moveTo>
                  <a:lnTo>
                    <a:pt x="3698" y="2488"/>
                  </a:lnTo>
                </a:path>
              </a:pathLst>
            </a:custGeom>
            <a:noFill/>
            <a:ln w="97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666" name="Google Shape;3666;p44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2864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May 2021</a:t>
            </a:r>
            <a:endParaRPr/>
          </a:p>
        </p:txBody>
      </p:sp>
      <p:sp>
        <p:nvSpPr>
          <p:cNvPr id="3667" name="Google Shape;3667;p44"/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68" name="Google Shape;3668;p44">
            <a:hlinkClick action="ppaction://hlinkshowjump?jump=next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3672"/>
        <p:cNvGrpSpPr/>
        <p:nvPr/>
      </p:nvGrpSpPr>
      <p:grpSpPr>
        <a:xfrm>
          <a:off x="0" y="0"/>
          <a:ext cx="0" cy="0"/>
        </a:xfrm>
      </p:grpSpPr>
      <p:sp>
        <p:nvSpPr>
          <p:cNvPr id="3673" name="Google Shape;3673;p45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74" name="Google Shape;3674;p45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75" name="Google Shape;3675;p45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76" name="Google Shape;3676;p45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77" name="Google Shape;3677;p45">
            <a:hlinkClick r:id="rId4" action="ppaction://hlinksldjump?num=15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78" name="Google Shape;3678;p45">
            <a:hlinkClick r:id="rId4" action="ppaction://hlinksldjump?num=15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79" name="Google Shape;3679;p45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80" name="Google Shape;3680;p45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81" name="Google Shape;3681;p45">
            <a:hlinkClick r:id="rId6" action="ppaction://hlinksldjump?num=11"/>
          </p:cNvPr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82" name="Google Shape;3682;p45">
            <a:hlinkClick r:id="rId6" action="ppaction://hlinksldjump?num=11"/>
          </p:cNvPr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83" name="Google Shape;3683;p45">
            <a:hlinkClick r:id="rId7" action="ppaction://hlinksldjump?num=14"/>
          </p:cNvPr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84" name="Google Shape;3684;p45">
            <a:hlinkClick r:id="rId7" action="ppaction://hlinksldjump?num=14"/>
          </p:cNvPr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85" name="Google Shape;3685;p45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86" name="Google Shape;3686;p45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87" name="Google Shape;3687;p45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88" name="Google Shape;3688;p45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89" name="Google Shape;3689;p45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90" name="Google Shape;3690;p45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91" name="Google Shape;3691;p45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92" name="Google Shape;3692;p45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93" name="Google Shape;3693;p45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94" name="Google Shape;3694;p45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95" name="Google Shape;3695;p45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96" name="Google Shape;3696;p45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97" name="Google Shape;3697;p45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698" name="Google Shape;3698;p45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699" name="Google Shape;3699;p45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3700" name="Google Shape;3700;p45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01" name="Google Shape;3701;p45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02" name="Google Shape;3702;p45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03" name="Google Shape;3703;p45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04" name="Google Shape;3704;p45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05" name="Google Shape;3705;p45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06" name="Google Shape;3706;p45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07" name="Google Shape;3707;p45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08" name="Google Shape;3708;p45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09" name="Google Shape;3709;p45">
              <a:hlinkClick r:id="rId4" action="ppaction://hlinksldjump?num=15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710" name="Google Shape;3710;p45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11" name="Google Shape;3711;p45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712" name="Google Shape;3712;p45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3713" name="Google Shape;3713;p45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14" name="Google Shape;3714;p45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15" name="Google Shape;3715;p45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716" name="Google Shape;3716;p45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17" name="Google Shape;3717;p45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718" name="Google Shape;3718;p45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3719" name="Google Shape;3719;p45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20" name="Google Shape;3720;p45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721" name="Google Shape;3721;p45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22" name="Google Shape;3722;p45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723" name="Google Shape;3723;p45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3724" name="Google Shape;3724;p45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25" name="Google Shape;3725;p45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726" name="Google Shape;3726;p45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27" name="Google Shape;3727;p45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728" name="Google Shape;3728;p45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3729" name="Google Shape;3729;p45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30" name="Google Shape;3730;p45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31" name="Google Shape;3731;p45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32" name="Google Shape;3732;p45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33" name="Google Shape;3733;p45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34" name="Google Shape;3734;p45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735" name="Google Shape;3735;p45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736" name="Google Shape;3736;p45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37" name="Google Shape;3737;p45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38" name="Google Shape;3738;p45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3739" name="Google Shape;3739;p45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3740" name="Google Shape;3740;p45"/>
          <p:cNvGraphicFramePr>
            <a:graphicFrameLocks noGrp="1"/>
          </p:cNvGraphicFramePr>
          <p:nvPr/>
        </p:nvGraphicFramePr>
        <p:xfrm>
          <a:off x="594700" y="1646771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9341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Hour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4150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 AM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Exam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Music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 AM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Science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Paddle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Exam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Science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Piano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Science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Exam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02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Music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Running</a:t>
                      </a: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741" name="Google Shape;3741;p45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Schedule: May, week 2</a:t>
            </a:r>
            <a:endParaRPr/>
          </a:p>
        </p:txBody>
      </p:sp>
      <p:sp>
        <p:nvSpPr>
          <p:cNvPr id="3742" name="Google Shape;3742;p45">
            <a:hlinkClick action="ppaction://hlinkshowjump?jump=nextslide"/>
          </p:cNvPr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43" name="Google Shape;3743;p45">
            <a:hlinkClick action="ppaction://hlinkshowjump?jump=previous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Monthly Planner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3747"/>
        <p:cNvGrpSpPr/>
        <p:nvPr/>
      </p:nvGrpSpPr>
      <p:grpSpPr>
        <a:xfrm>
          <a:off x="0" y="0"/>
          <a:ext cx="0" cy="0"/>
        </a:xfrm>
      </p:grpSpPr>
      <p:sp>
        <p:nvSpPr>
          <p:cNvPr id="3748" name="Google Shape;3748;p46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49" name="Google Shape;3749;p46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50" name="Google Shape;3750;p46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51" name="Google Shape;3751;p46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52" name="Google Shape;3752;p46">
            <a:hlinkClick r:id="rId4" action="ppaction://hlinksldjump?num=16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53" name="Google Shape;3753;p46">
            <a:hlinkClick r:id="rId4" action="ppaction://hlinksldjump?num=16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54" name="Google Shape;3754;p46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55" name="Google Shape;3755;p46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56" name="Google Shape;3756;p46">
            <a:hlinkClick r:id="rId6" action="ppaction://hlinksldjump?num=11"/>
          </p:cNvPr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57" name="Google Shape;3757;p46">
            <a:hlinkClick r:id="rId6" action="ppaction://hlinksldjump?num=11"/>
          </p:cNvPr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58" name="Google Shape;3758;p46">
            <a:hlinkClick r:id="rId7" action="ppaction://hlinksldjump?num=14"/>
          </p:cNvPr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59" name="Google Shape;3759;p46">
            <a:hlinkClick r:id="rId7" action="ppaction://hlinksldjump?num=14"/>
          </p:cNvPr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60" name="Google Shape;3760;p46"/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61" name="Google Shape;3761;p46"/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62" name="Google Shape;3762;p46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63" name="Google Shape;3763;p46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64" name="Google Shape;3764;p46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65" name="Google Shape;3765;p46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66" name="Google Shape;3766;p46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67" name="Google Shape;3767;p46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68" name="Google Shape;3768;p46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69" name="Google Shape;3769;p46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70" name="Google Shape;3770;p46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71" name="Google Shape;3771;p46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72" name="Google Shape;3772;p46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73" name="Google Shape;3773;p46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774" name="Google Shape;3774;p46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3775" name="Google Shape;3775;p46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76" name="Google Shape;3776;p46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77" name="Google Shape;3777;p46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78" name="Google Shape;3778;p46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79" name="Google Shape;3779;p46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80" name="Google Shape;3780;p46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81" name="Google Shape;3781;p46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82" name="Google Shape;3782;p46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83" name="Google Shape;3783;p46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84" name="Google Shape;3784;p46">
              <a:hlinkClick r:id="rId4" action="ppaction://hlinksldjump?num=16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785" name="Google Shape;3785;p46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86" name="Google Shape;3786;p46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787" name="Google Shape;3787;p46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3788" name="Google Shape;3788;p46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89" name="Google Shape;3789;p46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90" name="Google Shape;3790;p46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791" name="Google Shape;3791;p46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92" name="Google Shape;3792;p46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793" name="Google Shape;3793;p46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3794" name="Google Shape;3794;p46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95" name="Google Shape;3795;p46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796" name="Google Shape;3796;p46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797" name="Google Shape;3797;p46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798" name="Google Shape;3798;p46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3799" name="Google Shape;3799;p46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00" name="Google Shape;3800;p46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801" name="Google Shape;3801;p46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02" name="Google Shape;3802;p46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803" name="Google Shape;3803;p46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3804" name="Google Shape;3804;p46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05" name="Google Shape;3805;p46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06" name="Google Shape;3806;p46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07" name="Google Shape;3807;p46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08" name="Google Shape;3808;p46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09" name="Google Shape;3809;p46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10" name="Google Shape;3810;p46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811" name="Google Shape;3811;p46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12" name="Google Shape;3812;p46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13" name="Google Shape;3813;p46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3814" name="Google Shape;3814;p46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15" name="Google Shape;3815;p46"/>
          <p:cNvSpPr txBox="1"/>
          <p:nvPr/>
        </p:nvSpPr>
        <p:spPr>
          <a:xfrm>
            <a:off x="592953" y="1062900"/>
            <a:ext cx="4580700" cy="5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 sz="2700">
              <a:solidFill>
                <a:schemeClr val="accent2"/>
              </a:solidFill>
              <a:latin typeface="Pacifico"/>
              <a:ea typeface="Pacifico"/>
              <a:cs typeface="Pacifico"/>
              <a:sym typeface="Pacifico"/>
            </a:endParaRPr>
          </a:p>
        </p:txBody>
      </p:sp>
      <p:sp>
        <p:nvSpPr>
          <p:cNvPr id="3816" name="Google Shape;3816;p46"/>
          <p:cNvSpPr/>
          <p:nvPr/>
        </p:nvSpPr>
        <p:spPr>
          <a:xfrm>
            <a:off x="3773775" y="1616613"/>
            <a:ext cx="1120950" cy="151975"/>
          </a:xfrm>
          <a:custGeom>
            <a:rect l="l" t="t" r="r" b="b"/>
            <a:pathLst>
              <a:path w="44838" h="6079" extrusionOk="0">
                <a:moveTo>
                  <a:pt x="5586" y="0"/>
                </a:moveTo>
                <a:cubicBezTo>
                  <a:pt x="5409" y="0"/>
                  <a:pt x="5142" y="160"/>
                  <a:pt x="4813" y="489"/>
                </a:cubicBezTo>
                <a:cubicBezTo>
                  <a:pt x="4512" y="765"/>
                  <a:pt x="3835" y="1266"/>
                  <a:pt x="3334" y="1617"/>
                </a:cubicBezTo>
                <a:lnTo>
                  <a:pt x="2381" y="2244"/>
                </a:lnTo>
                <a:lnTo>
                  <a:pt x="1630" y="2169"/>
                </a:lnTo>
                <a:cubicBezTo>
                  <a:pt x="1087" y="2106"/>
                  <a:pt x="731" y="2074"/>
                  <a:pt x="499" y="2074"/>
                </a:cubicBezTo>
                <a:cubicBezTo>
                  <a:pt x="173" y="2074"/>
                  <a:pt x="90" y="2137"/>
                  <a:pt x="76" y="2269"/>
                </a:cubicBezTo>
                <a:cubicBezTo>
                  <a:pt x="0" y="2570"/>
                  <a:pt x="151" y="2645"/>
                  <a:pt x="1103" y="2795"/>
                </a:cubicBezTo>
                <a:cubicBezTo>
                  <a:pt x="1855" y="2945"/>
                  <a:pt x="2106" y="3046"/>
                  <a:pt x="2757" y="3497"/>
                </a:cubicBezTo>
                <a:cubicBezTo>
                  <a:pt x="3209" y="3798"/>
                  <a:pt x="3835" y="4299"/>
                  <a:pt x="4211" y="4625"/>
                </a:cubicBezTo>
                <a:cubicBezTo>
                  <a:pt x="4620" y="5003"/>
                  <a:pt x="4900" y="5190"/>
                  <a:pt x="5070" y="5190"/>
                </a:cubicBezTo>
                <a:cubicBezTo>
                  <a:pt x="5181" y="5190"/>
                  <a:pt x="5244" y="5109"/>
                  <a:pt x="5264" y="4950"/>
                </a:cubicBezTo>
                <a:cubicBezTo>
                  <a:pt x="5314" y="4725"/>
                  <a:pt x="4512" y="3898"/>
                  <a:pt x="3735" y="3321"/>
                </a:cubicBezTo>
                <a:lnTo>
                  <a:pt x="3409" y="3071"/>
                </a:lnTo>
                <a:lnTo>
                  <a:pt x="3409" y="3071"/>
                </a:lnTo>
                <a:lnTo>
                  <a:pt x="3785" y="3121"/>
                </a:lnTo>
                <a:cubicBezTo>
                  <a:pt x="3985" y="3171"/>
                  <a:pt x="4888" y="3246"/>
                  <a:pt x="5740" y="3321"/>
                </a:cubicBezTo>
                <a:lnTo>
                  <a:pt x="7294" y="3447"/>
                </a:lnTo>
                <a:lnTo>
                  <a:pt x="8497" y="4148"/>
                </a:lnTo>
                <a:cubicBezTo>
                  <a:pt x="9173" y="4524"/>
                  <a:pt x="9825" y="4950"/>
                  <a:pt x="9950" y="5101"/>
                </a:cubicBezTo>
                <a:cubicBezTo>
                  <a:pt x="10096" y="5235"/>
                  <a:pt x="10236" y="5304"/>
                  <a:pt x="10352" y="5304"/>
                </a:cubicBezTo>
                <a:cubicBezTo>
                  <a:pt x="10495" y="5304"/>
                  <a:pt x="10599" y="5198"/>
                  <a:pt x="10627" y="4976"/>
                </a:cubicBezTo>
                <a:cubicBezTo>
                  <a:pt x="10652" y="4725"/>
                  <a:pt x="10577" y="4625"/>
                  <a:pt x="9825" y="4123"/>
                </a:cubicBezTo>
                <a:lnTo>
                  <a:pt x="8998" y="3597"/>
                </a:lnTo>
                <a:lnTo>
                  <a:pt x="10226" y="3672"/>
                </a:lnTo>
                <a:cubicBezTo>
                  <a:pt x="10928" y="3697"/>
                  <a:pt x="11529" y="3798"/>
                  <a:pt x="11630" y="3873"/>
                </a:cubicBezTo>
                <a:cubicBezTo>
                  <a:pt x="11705" y="3948"/>
                  <a:pt x="12106" y="4148"/>
                  <a:pt x="12507" y="4349"/>
                </a:cubicBezTo>
                <a:cubicBezTo>
                  <a:pt x="12908" y="4524"/>
                  <a:pt x="13584" y="4925"/>
                  <a:pt x="13986" y="5226"/>
                </a:cubicBezTo>
                <a:cubicBezTo>
                  <a:pt x="14451" y="5551"/>
                  <a:pt x="14750" y="5708"/>
                  <a:pt x="14922" y="5708"/>
                </a:cubicBezTo>
                <a:cubicBezTo>
                  <a:pt x="15056" y="5708"/>
                  <a:pt x="15113" y="5613"/>
                  <a:pt x="15113" y="5427"/>
                </a:cubicBezTo>
                <a:cubicBezTo>
                  <a:pt x="15113" y="5226"/>
                  <a:pt x="14938" y="5026"/>
                  <a:pt x="14286" y="4575"/>
                </a:cubicBezTo>
                <a:cubicBezTo>
                  <a:pt x="13835" y="4249"/>
                  <a:pt x="13459" y="3973"/>
                  <a:pt x="13484" y="3973"/>
                </a:cubicBezTo>
                <a:cubicBezTo>
                  <a:pt x="13491" y="3966"/>
                  <a:pt x="13546" y="3963"/>
                  <a:pt x="13641" y="3963"/>
                </a:cubicBezTo>
                <a:cubicBezTo>
                  <a:pt x="13898" y="3963"/>
                  <a:pt x="14446" y="3986"/>
                  <a:pt x="15088" y="4023"/>
                </a:cubicBezTo>
                <a:cubicBezTo>
                  <a:pt x="16341" y="4123"/>
                  <a:pt x="16717" y="4174"/>
                  <a:pt x="16968" y="4349"/>
                </a:cubicBezTo>
                <a:cubicBezTo>
                  <a:pt x="17118" y="4449"/>
                  <a:pt x="17469" y="4650"/>
                  <a:pt x="17720" y="4800"/>
                </a:cubicBezTo>
                <a:cubicBezTo>
                  <a:pt x="17996" y="4925"/>
                  <a:pt x="18522" y="5251"/>
                  <a:pt x="18923" y="5552"/>
                </a:cubicBezTo>
                <a:cubicBezTo>
                  <a:pt x="19324" y="5828"/>
                  <a:pt x="19675" y="6078"/>
                  <a:pt x="19750" y="6078"/>
                </a:cubicBezTo>
                <a:cubicBezTo>
                  <a:pt x="19800" y="6078"/>
                  <a:pt x="19925" y="5978"/>
                  <a:pt x="19976" y="5853"/>
                </a:cubicBezTo>
                <a:cubicBezTo>
                  <a:pt x="20076" y="5677"/>
                  <a:pt x="20051" y="5602"/>
                  <a:pt x="19700" y="5301"/>
                </a:cubicBezTo>
                <a:cubicBezTo>
                  <a:pt x="19499" y="5101"/>
                  <a:pt x="19023" y="4775"/>
                  <a:pt x="18672" y="4549"/>
                </a:cubicBezTo>
                <a:lnTo>
                  <a:pt x="17996" y="4148"/>
                </a:lnTo>
                <a:lnTo>
                  <a:pt x="20477" y="4224"/>
                </a:lnTo>
                <a:lnTo>
                  <a:pt x="22933" y="4274"/>
                </a:lnTo>
                <a:lnTo>
                  <a:pt x="23509" y="4600"/>
                </a:lnTo>
                <a:cubicBezTo>
                  <a:pt x="24261" y="5026"/>
                  <a:pt x="25339" y="5752"/>
                  <a:pt x="25339" y="5853"/>
                </a:cubicBezTo>
                <a:cubicBezTo>
                  <a:pt x="25339" y="5903"/>
                  <a:pt x="25414" y="5978"/>
                  <a:pt x="25514" y="6003"/>
                </a:cubicBezTo>
                <a:cubicBezTo>
                  <a:pt x="25555" y="6021"/>
                  <a:pt x="25596" y="6029"/>
                  <a:pt x="25636" y="6029"/>
                </a:cubicBezTo>
                <a:cubicBezTo>
                  <a:pt x="25821" y="6029"/>
                  <a:pt x="25991" y="5854"/>
                  <a:pt x="25991" y="5627"/>
                </a:cubicBezTo>
                <a:cubicBezTo>
                  <a:pt x="25991" y="5452"/>
                  <a:pt x="25364" y="4875"/>
                  <a:pt x="24687" y="4474"/>
                </a:cubicBezTo>
                <a:lnTo>
                  <a:pt x="24311" y="4249"/>
                </a:lnTo>
                <a:lnTo>
                  <a:pt x="27971" y="4249"/>
                </a:lnTo>
                <a:lnTo>
                  <a:pt x="29875" y="5101"/>
                </a:lnTo>
                <a:cubicBezTo>
                  <a:pt x="30903" y="5577"/>
                  <a:pt x="31830" y="5978"/>
                  <a:pt x="31930" y="5978"/>
                </a:cubicBezTo>
                <a:cubicBezTo>
                  <a:pt x="32306" y="5978"/>
                  <a:pt x="32407" y="5377"/>
                  <a:pt x="32006" y="5251"/>
                </a:cubicBezTo>
                <a:cubicBezTo>
                  <a:pt x="31905" y="5226"/>
                  <a:pt x="31304" y="4976"/>
                  <a:pt x="30677" y="4700"/>
                </a:cubicBezTo>
                <a:lnTo>
                  <a:pt x="29524" y="4199"/>
                </a:lnTo>
                <a:lnTo>
                  <a:pt x="31179" y="4123"/>
                </a:lnTo>
                <a:cubicBezTo>
                  <a:pt x="31787" y="4085"/>
                  <a:pt x="32179" y="4065"/>
                  <a:pt x="32445" y="4065"/>
                </a:cubicBezTo>
                <a:cubicBezTo>
                  <a:pt x="32869" y="4065"/>
                  <a:pt x="32970" y="4116"/>
                  <a:pt x="33108" y="4224"/>
                </a:cubicBezTo>
                <a:cubicBezTo>
                  <a:pt x="33209" y="4349"/>
                  <a:pt x="33860" y="4775"/>
                  <a:pt x="34537" y="5151"/>
                </a:cubicBezTo>
                <a:cubicBezTo>
                  <a:pt x="35299" y="5632"/>
                  <a:pt x="35644" y="5809"/>
                  <a:pt x="35815" y="5809"/>
                </a:cubicBezTo>
                <a:cubicBezTo>
                  <a:pt x="35858" y="5809"/>
                  <a:pt x="35890" y="5798"/>
                  <a:pt x="35915" y="5778"/>
                </a:cubicBezTo>
                <a:cubicBezTo>
                  <a:pt x="36316" y="5552"/>
                  <a:pt x="36116" y="5301"/>
                  <a:pt x="35113" y="4700"/>
                </a:cubicBezTo>
                <a:cubicBezTo>
                  <a:pt x="34537" y="4349"/>
                  <a:pt x="34186" y="4073"/>
                  <a:pt x="34261" y="4023"/>
                </a:cubicBezTo>
                <a:cubicBezTo>
                  <a:pt x="34336" y="3998"/>
                  <a:pt x="35164" y="3923"/>
                  <a:pt x="36091" y="3898"/>
                </a:cubicBezTo>
                <a:cubicBezTo>
                  <a:pt x="36693" y="3867"/>
                  <a:pt x="37093" y="3848"/>
                  <a:pt x="37366" y="3848"/>
                </a:cubicBezTo>
                <a:cubicBezTo>
                  <a:pt x="37751" y="3848"/>
                  <a:pt x="37883" y="3885"/>
                  <a:pt x="37971" y="3973"/>
                </a:cubicBezTo>
                <a:cubicBezTo>
                  <a:pt x="38196" y="4174"/>
                  <a:pt x="40602" y="5101"/>
                  <a:pt x="40878" y="5101"/>
                </a:cubicBezTo>
                <a:cubicBezTo>
                  <a:pt x="41354" y="5101"/>
                  <a:pt x="41454" y="4424"/>
                  <a:pt x="40978" y="4374"/>
                </a:cubicBezTo>
                <a:cubicBezTo>
                  <a:pt x="40627" y="4349"/>
                  <a:pt x="39174" y="3823"/>
                  <a:pt x="39098" y="3697"/>
                </a:cubicBezTo>
                <a:cubicBezTo>
                  <a:pt x="39073" y="3647"/>
                  <a:pt x="39224" y="3597"/>
                  <a:pt x="39449" y="3597"/>
                </a:cubicBezTo>
                <a:cubicBezTo>
                  <a:pt x="39675" y="3597"/>
                  <a:pt x="40828" y="3472"/>
                  <a:pt x="42006" y="3296"/>
                </a:cubicBezTo>
                <a:cubicBezTo>
                  <a:pt x="43063" y="3139"/>
                  <a:pt x="44000" y="3042"/>
                  <a:pt x="44216" y="3042"/>
                </a:cubicBezTo>
                <a:cubicBezTo>
                  <a:pt x="44241" y="3042"/>
                  <a:pt x="44256" y="3043"/>
                  <a:pt x="44261" y="3046"/>
                </a:cubicBezTo>
                <a:cubicBezTo>
                  <a:pt x="44286" y="3055"/>
                  <a:pt x="44314" y="3059"/>
                  <a:pt x="44343" y="3059"/>
                </a:cubicBezTo>
                <a:cubicBezTo>
                  <a:pt x="44549" y="3059"/>
                  <a:pt x="44838" y="2842"/>
                  <a:pt x="44838" y="2645"/>
                </a:cubicBezTo>
                <a:cubicBezTo>
                  <a:pt x="44838" y="2417"/>
                  <a:pt x="44788" y="2311"/>
                  <a:pt x="44403" y="2311"/>
                </a:cubicBezTo>
                <a:cubicBezTo>
                  <a:pt x="44066" y="2311"/>
                  <a:pt x="43472" y="2392"/>
                  <a:pt x="42432" y="2544"/>
                </a:cubicBezTo>
                <a:cubicBezTo>
                  <a:pt x="41254" y="2695"/>
                  <a:pt x="40101" y="2870"/>
                  <a:pt x="39900" y="2870"/>
                </a:cubicBezTo>
                <a:lnTo>
                  <a:pt x="39474" y="2920"/>
                </a:lnTo>
                <a:lnTo>
                  <a:pt x="39850" y="2620"/>
                </a:lnTo>
                <a:cubicBezTo>
                  <a:pt x="40377" y="2194"/>
                  <a:pt x="40502" y="1943"/>
                  <a:pt x="40276" y="1742"/>
                </a:cubicBezTo>
                <a:cubicBezTo>
                  <a:pt x="40182" y="1636"/>
                  <a:pt x="40109" y="1585"/>
                  <a:pt x="40033" y="1585"/>
                </a:cubicBezTo>
                <a:cubicBezTo>
                  <a:pt x="39948" y="1585"/>
                  <a:pt x="39857" y="1648"/>
                  <a:pt x="39725" y="1768"/>
                </a:cubicBezTo>
                <a:cubicBezTo>
                  <a:pt x="39625" y="1893"/>
                  <a:pt x="39249" y="2219"/>
                  <a:pt x="38898" y="2519"/>
                </a:cubicBezTo>
                <a:lnTo>
                  <a:pt x="38221" y="3046"/>
                </a:lnTo>
                <a:lnTo>
                  <a:pt x="36542" y="3171"/>
                </a:lnTo>
                <a:cubicBezTo>
                  <a:pt x="35610" y="3237"/>
                  <a:pt x="35049" y="3285"/>
                  <a:pt x="34744" y="3285"/>
                </a:cubicBezTo>
                <a:cubicBezTo>
                  <a:pt x="34237" y="3285"/>
                  <a:pt x="34437" y="3152"/>
                  <a:pt x="34813" y="2745"/>
                </a:cubicBezTo>
                <a:cubicBezTo>
                  <a:pt x="35088" y="2469"/>
                  <a:pt x="35314" y="2169"/>
                  <a:pt x="35314" y="2068"/>
                </a:cubicBezTo>
                <a:cubicBezTo>
                  <a:pt x="35314" y="1943"/>
                  <a:pt x="35113" y="1692"/>
                  <a:pt x="34988" y="1692"/>
                </a:cubicBezTo>
                <a:cubicBezTo>
                  <a:pt x="34963" y="1692"/>
                  <a:pt x="34562" y="2043"/>
                  <a:pt x="34086" y="2494"/>
                </a:cubicBezTo>
                <a:cubicBezTo>
                  <a:pt x="33635" y="2945"/>
                  <a:pt x="33133" y="3321"/>
                  <a:pt x="33008" y="3346"/>
                </a:cubicBezTo>
                <a:cubicBezTo>
                  <a:pt x="32883" y="3372"/>
                  <a:pt x="31930" y="3397"/>
                  <a:pt x="30903" y="3447"/>
                </a:cubicBezTo>
                <a:lnTo>
                  <a:pt x="29023" y="3497"/>
                </a:lnTo>
                <a:lnTo>
                  <a:pt x="29023" y="3497"/>
                </a:lnTo>
                <a:lnTo>
                  <a:pt x="29625" y="2895"/>
                </a:lnTo>
                <a:cubicBezTo>
                  <a:pt x="30352" y="2194"/>
                  <a:pt x="30602" y="1742"/>
                  <a:pt x="30352" y="1517"/>
                </a:cubicBezTo>
                <a:cubicBezTo>
                  <a:pt x="30282" y="1447"/>
                  <a:pt x="30212" y="1411"/>
                  <a:pt x="30140" y="1411"/>
                </a:cubicBezTo>
                <a:cubicBezTo>
                  <a:pt x="30003" y="1411"/>
                  <a:pt x="29855" y="1540"/>
                  <a:pt x="29675" y="1818"/>
                </a:cubicBezTo>
                <a:cubicBezTo>
                  <a:pt x="29549" y="1993"/>
                  <a:pt x="29098" y="2444"/>
                  <a:pt x="28672" y="2820"/>
                </a:cubicBezTo>
                <a:lnTo>
                  <a:pt x="27845" y="3497"/>
                </a:lnTo>
                <a:lnTo>
                  <a:pt x="25915" y="3497"/>
                </a:lnTo>
                <a:cubicBezTo>
                  <a:pt x="24211" y="3497"/>
                  <a:pt x="24011" y="3472"/>
                  <a:pt x="24211" y="3346"/>
                </a:cubicBezTo>
                <a:cubicBezTo>
                  <a:pt x="24913" y="2820"/>
                  <a:pt x="25865" y="2043"/>
                  <a:pt x="25915" y="1918"/>
                </a:cubicBezTo>
                <a:cubicBezTo>
                  <a:pt x="25966" y="1793"/>
                  <a:pt x="25715" y="1467"/>
                  <a:pt x="25539" y="1467"/>
                </a:cubicBezTo>
                <a:cubicBezTo>
                  <a:pt x="25489" y="1467"/>
                  <a:pt x="25189" y="1692"/>
                  <a:pt x="24838" y="1968"/>
                </a:cubicBezTo>
                <a:cubicBezTo>
                  <a:pt x="24487" y="2269"/>
                  <a:pt x="23885" y="2720"/>
                  <a:pt x="23484" y="3021"/>
                </a:cubicBezTo>
                <a:lnTo>
                  <a:pt x="22732" y="3522"/>
                </a:lnTo>
                <a:lnTo>
                  <a:pt x="20527" y="3522"/>
                </a:lnTo>
                <a:cubicBezTo>
                  <a:pt x="19324" y="3497"/>
                  <a:pt x="18296" y="3472"/>
                  <a:pt x="18296" y="3447"/>
                </a:cubicBezTo>
                <a:cubicBezTo>
                  <a:pt x="18221" y="3397"/>
                  <a:pt x="19976" y="1993"/>
                  <a:pt x="20126" y="1993"/>
                </a:cubicBezTo>
                <a:cubicBezTo>
                  <a:pt x="20477" y="1993"/>
                  <a:pt x="20452" y="1442"/>
                  <a:pt x="20126" y="1316"/>
                </a:cubicBezTo>
                <a:cubicBezTo>
                  <a:pt x="20087" y="1301"/>
                  <a:pt x="20048" y="1292"/>
                  <a:pt x="20006" y="1292"/>
                </a:cubicBezTo>
                <a:cubicBezTo>
                  <a:pt x="19773" y="1292"/>
                  <a:pt x="19427" y="1558"/>
                  <a:pt x="18346" y="2469"/>
                </a:cubicBezTo>
                <a:lnTo>
                  <a:pt x="17168" y="3422"/>
                </a:lnTo>
                <a:lnTo>
                  <a:pt x="15439" y="3346"/>
                </a:lnTo>
                <a:cubicBezTo>
                  <a:pt x="14487" y="3296"/>
                  <a:pt x="13509" y="3246"/>
                  <a:pt x="13259" y="3196"/>
                </a:cubicBezTo>
                <a:lnTo>
                  <a:pt x="12808" y="3121"/>
                </a:lnTo>
                <a:lnTo>
                  <a:pt x="13810" y="2319"/>
                </a:lnTo>
                <a:cubicBezTo>
                  <a:pt x="14361" y="1893"/>
                  <a:pt x="14888" y="1517"/>
                  <a:pt x="14988" y="1492"/>
                </a:cubicBezTo>
                <a:cubicBezTo>
                  <a:pt x="15189" y="1442"/>
                  <a:pt x="15289" y="1141"/>
                  <a:pt x="15138" y="966"/>
                </a:cubicBezTo>
                <a:cubicBezTo>
                  <a:pt x="15068" y="882"/>
                  <a:pt x="14991" y="835"/>
                  <a:pt x="14886" y="835"/>
                </a:cubicBezTo>
                <a:cubicBezTo>
                  <a:pt x="14614" y="835"/>
                  <a:pt x="14159" y="1148"/>
                  <a:pt x="13183" y="1943"/>
                </a:cubicBezTo>
                <a:cubicBezTo>
                  <a:pt x="12056" y="2845"/>
                  <a:pt x="11705" y="3071"/>
                  <a:pt x="11454" y="3071"/>
                </a:cubicBezTo>
                <a:cubicBezTo>
                  <a:pt x="11279" y="3071"/>
                  <a:pt x="10477" y="2996"/>
                  <a:pt x="9675" y="2945"/>
                </a:cubicBezTo>
                <a:lnTo>
                  <a:pt x="8196" y="2795"/>
                </a:lnTo>
                <a:lnTo>
                  <a:pt x="9173" y="2043"/>
                </a:lnTo>
                <a:cubicBezTo>
                  <a:pt x="10727" y="865"/>
                  <a:pt x="10602" y="966"/>
                  <a:pt x="10477" y="740"/>
                </a:cubicBezTo>
                <a:cubicBezTo>
                  <a:pt x="10397" y="616"/>
                  <a:pt x="10314" y="548"/>
                  <a:pt x="10197" y="548"/>
                </a:cubicBezTo>
                <a:cubicBezTo>
                  <a:pt x="9983" y="548"/>
                  <a:pt x="9654" y="773"/>
                  <a:pt x="9023" y="1291"/>
                </a:cubicBezTo>
                <a:cubicBezTo>
                  <a:pt x="8472" y="1717"/>
                  <a:pt x="7820" y="2219"/>
                  <a:pt x="7544" y="2419"/>
                </a:cubicBezTo>
                <a:lnTo>
                  <a:pt x="7068" y="2745"/>
                </a:lnTo>
                <a:lnTo>
                  <a:pt x="5840" y="2645"/>
                </a:lnTo>
                <a:cubicBezTo>
                  <a:pt x="5163" y="2570"/>
                  <a:pt x="4336" y="2494"/>
                  <a:pt x="4036" y="2444"/>
                </a:cubicBezTo>
                <a:lnTo>
                  <a:pt x="3459" y="2369"/>
                </a:lnTo>
                <a:lnTo>
                  <a:pt x="4261" y="1818"/>
                </a:lnTo>
                <a:cubicBezTo>
                  <a:pt x="5264" y="1091"/>
                  <a:pt x="5865" y="489"/>
                  <a:pt x="5815" y="214"/>
                </a:cubicBezTo>
                <a:cubicBezTo>
                  <a:pt x="5785" y="72"/>
                  <a:pt x="5706" y="0"/>
                  <a:pt x="5586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3817" name="Google Shape;3817;p46"/>
          <p:cNvGraphicFramePr>
            <a:graphicFrameLocks noGrp="1"/>
          </p:cNvGraphicFramePr>
          <p:nvPr/>
        </p:nvGraphicFramePr>
        <p:xfrm>
          <a:off x="713225" y="1926367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1190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91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88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540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10975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8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TASK</a:t>
                      </a: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8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DESCRIPTION</a:t>
                      </a: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8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DONE</a:t>
                      </a: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8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DATE</a:t>
                      </a: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175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6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Mercury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Mercury is the smallest planet of them all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01/05/2021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9175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6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Neptune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Neptune is the farthest planet from the Sun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01/12/2021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9175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6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Saturn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Saturn is composed of hydrogen and helium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01/19/2021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9175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6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Jupiter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Jupiter is a gas giant and the biggest planet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/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01/26/2021</a:t>
                      </a:r>
                      <a:endParaRPr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818" name="Google Shape;3818;p46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To-do list: May, 2021</a:t>
            </a:r>
            <a:endParaRPr/>
          </a:p>
        </p:txBody>
      </p:sp>
      <p:grpSp>
        <p:nvGrpSpPr>
          <p:cNvPr id="3819" name="Google Shape;3819;p46"/>
          <p:cNvGrpSpPr/>
          <p:nvPr/>
        </p:nvGrpSpPr>
        <p:grpSpPr>
          <a:xfrm>
            <a:off x="5942168" y="2527941"/>
            <a:ext cx="308234" cy="308234"/>
            <a:chOff x="1487200" y="4993750"/>
            <a:chExt cx="483125" cy="483125"/>
          </a:xfrm>
        </p:grpSpPr>
        <p:sp>
          <p:nvSpPr>
            <p:cNvPr id="3820" name="Google Shape;3820;p46"/>
            <p:cNvSpPr/>
            <p:nvPr/>
          </p:nvSpPr>
          <p:spPr>
            <a:xfrm>
              <a:off x="148720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2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2"/>
                    <a:pt x="11822" y="18193"/>
                    <a:pt x="9661" y="18193"/>
                  </a:cubicBezTo>
                  <a:cubicBezTo>
                    <a:pt x="7500" y="18193"/>
                    <a:pt x="5340" y="17352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0" y="1133"/>
                    <a:pt x="9662" y="1133"/>
                  </a:cubicBezTo>
                  <a:close/>
                  <a:moveTo>
                    <a:pt x="9662" y="1"/>
                  </a:moveTo>
                  <a:cubicBezTo>
                    <a:pt x="7117" y="1"/>
                    <a:pt x="4698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8" y="18310"/>
                    <a:pt x="7117" y="19325"/>
                    <a:pt x="9662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21" name="Google Shape;3821;p46"/>
            <p:cNvSpPr/>
            <p:nvPr/>
          </p:nvSpPr>
          <p:spPr>
            <a:xfrm>
              <a:off x="1602600" y="5143950"/>
              <a:ext cx="250350" cy="182725"/>
            </a:xfrm>
            <a:custGeom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3822" name="Google Shape;3822;p46"/>
          <p:cNvGrpSpPr/>
          <p:nvPr/>
        </p:nvGrpSpPr>
        <p:grpSpPr>
          <a:xfrm>
            <a:off x="5942178" y="3473032"/>
            <a:ext cx="308234" cy="308234"/>
            <a:chOff x="2081650" y="4993750"/>
            <a:chExt cx="483125" cy="483125"/>
          </a:xfrm>
        </p:grpSpPr>
        <p:sp>
          <p:nvSpPr>
            <p:cNvPr id="3823" name="Google Shape;3823;p46"/>
            <p:cNvSpPr/>
            <p:nvPr/>
          </p:nvSpPr>
          <p:spPr>
            <a:xfrm>
              <a:off x="208165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3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0"/>
                    <a:pt x="11824" y="18193"/>
                    <a:pt x="9663" y="18193"/>
                  </a:cubicBezTo>
                  <a:cubicBezTo>
                    <a:pt x="7501" y="18193"/>
                    <a:pt x="5342" y="17350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1" y="1133"/>
                    <a:pt x="9663" y="1133"/>
                  </a:cubicBezTo>
                  <a:close/>
                  <a:moveTo>
                    <a:pt x="9663" y="1"/>
                  </a:moveTo>
                  <a:cubicBezTo>
                    <a:pt x="7117" y="1"/>
                    <a:pt x="4699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9" y="18310"/>
                    <a:pt x="7117" y="19325"/>
                    <a:pt x="9663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24" name="Google Shape;3824;p46"/>
            <p:cNvSpPr/>
            <p:nvPr/>
          </p:nvSpPr>
          <p:spPr>
            <a:xfrm>
              <a:off x="2209375" y="5125625"/>
              <a:ext cx="227600" cy="219350"/>
            </a:xfrm>
            <a:custGeom>
              <a:rect l="l" t="t" r="r" b="b"/>
              <a:pathLst>
                <a:path w="9104" h="8774" extrusionOk="0">
                  <a:moveTo>
                    <a:pt x="7232" y="1143"/>
                  </a:moveTo>
                  <a:cubicBezTo>
                    <a:pt x="7377" y="1143"/>
                    <a:pt x="7522" y="1198"/>
                    <a:pt x="7633" y="1308"/>
                  </a:cubicBezTo>
                  <a:cubicBezTo>
                    <a:pt x="7851" y="1528"/>
                    <a:pt x="7854" y="1882"/>
                    <a:pt x="7639" y="2102"/>
                  </a:cubicBezTo>
                  <a:lnTo>
                    <a:pt x="5755" y="3986"/>
                  </a:lnTo>
                  <a:cubicBezTo>
                    <a:pt x="5532" y="4210"/>
                    <a:pt x="5532" y="4566"/>
                    <a:pt x="5755" y="4789"/>
                  </a:cubicBezTo>
                  <a:lnTo>
                    <a:pt x="7639" y="6673"/>
                  </a:lnTo>
                  <a:cubicBezTo>
                    <a:pt x="7854" y="6894"/>
                    <a:pt x="7851" y="7247"/>
                    <a:pt x="7633" y="7468"/>
                  </a:cubicBezTo>
                  <a:cubicBezTo>
                    <a:pt x="7522" y="7577"/>
                    <a:pt x="7377" y="7633"/>
                    <a:pt x="7232" y="7633"/>
                  </a:cubicBezTo>
                  <a:cubicBezTo>
                    <a:pt x="7090" y="7633"/>
                    <a:pt x="6948" y="7580"/>
                    <a:pt x="6839" y="7474"/>
                  </a:cubicBezTo>
                  <a:lnTo>
                    <a:pt x="6830" y="7468"/>
                  </a:lnTo>
                  <a:lnTo>
                    <a:pt x="4946" y="5650"/>
                  </a:lnTo>
                  <a:cubicBezTo>
                    <a:pt x="4836" y="5544"/>
                    <a:pt x="4695" y="5491"/>
                    <a:pt x="4554" y="5491"/>
                  </a:cubicBezTo>
                  <a:cubicBezTo>
                    <a:pt x="4412" y="5491"/>
                    <a:pt x="4271" y="5544"/>
                    <a:pt x="4161" y="5650"/>
                  </a:cubicBezTo>
                  <a:lnTo>
                    <a:pt x="2277" y="7468"/>
                  </a:lnTo>
                  <a:lnTo>
                    <a:pt x="2268" y="7474"/>
                  </a:lnTo>
                  <a:cubicBezTo>
                    <a:pt x="2159" y="7580"/>
                    <a:pt x="2017" y="7633"/>
                    <a:pt x="1875" y="7633"/>
                  </a:cubicBezTo>
                  <a:cubicBezTo>
                    <a:pt x="1730" y="7633"/>
                    <a:pt x="1585" y="7577"/>
                    <a:pt x="1474" y="7468"/>
                  </a:cubicBezTo>
                  <a:cubicBezTo>
                    <a:pt x="1256" y="7247"/>
                    <a:pt x="1253" y="6894"/>
                    <a:pt x="1468" y="6673"/>
                  </a:cubicBezTo>
                  <a:lnTo>
                    <a:pt x="3352" y="4789"/>
                  </a:lnTo>
                  <a:cubicBezTo>
                    <a:pt x="3575" y="4566"/>
                    <a:pt x="3575" y="4210"/>
                    <a:pt x="3352" y="3986"/>
                  </a:cubicBezTo>
                  <a:lnTo>
                    <a:pt x="1468" y="2102"/>
                  </a:lnTo>
                  <a:cubicBezTo>
                    <a:pt x="1253" y="1882"/>
                    <a:pt x="1256" y="1528"/>
                    <a:pt x="1474" y="1308"/>
                  </a:cubicBezTo>
                  <a:cubicBezTo>
                    <a:pt x="1585" y="1198"/>
                    <a:pt x="1730" y="1143"/>
                    <a:pt x="1875" y="1143"/>
                  </a:cubicBezTo>
                  <a:cubicBezTo>
                    <a:pt x="2017" y="1143"/>
                    <a:pt x="2159" y="1196"/>
                    <a:pt x="2268" y="1302"/>
                  </a:cubicBezTo>
                  <a:lnTo>
                    <a:pt x="2277" y="1308"/>
                  </a:lnTo>
                  <a:lnTo>
                    <a:pt x="4161" y="3126"/>
                  </a:lnTo>
                  <a:cubicBezTo>
                    <a:pt x="4271" y="3231"/>
                    <a:pt x="4412" y="3284"/>
                    <a:pt x="4554" y="3284"/>
                  </a:cubicBezTo>
                  <a:cubicBezTo>
                    <a:pt x="4695" y="3284"/>
                    <a:pt x="4836" y="3231"/>
                    <a:pt x="4946" y="3126"/>
                  </a:cubicBezTo>
                  <a:lnTo>
                    <a:pt x="6830" y="1308"/>
                  </a:lnTo>
                  <a:lnTo>
                    <a:pt x="6839" y="1302"/>
                  </a:lnTo>
                  <a:cubicBezTo>
                    <a:pt x="6948" y="1196"/>
                    <a:pt x="7090" y="1143"/>
                    <a:pt x="7232" y="1143"/>
                  </a:cubicBezTo>
                  <a:close/>
                  <a:moveTo>
                    <a:pt x="1865" y="0"/>
                  </a:moveTo>
                  <a:cubicBezTo>
                    <a:pt x="1430" y="0"/>
                    <a:pt x="995" y="166"/>
                    <a:pt x="664" y="499"/>
                  </a:cubicBezTo>
                  <a:cubicBezTo>
                    <a:pt x="0" y="1163"/>
                    <a:pt x="3" y="2241"/>
                    <a:pt x="667" y="2902"/>
                  </a:cubicBezTo>
                  <a:lnTo>
                    <a:pt x="2153" y="4388"/>
                  </a:lnTo>
                  <a:lnTo>
                    <a:pt x="667" y="5873"/>
                  </a:lnTo>
                  <a:cubicBezTo>
                    <a:pt x="0" y="6535"/>
                    <a:pt x="0" y="7610"/>
                    <a:pt x="661" y="8274"/>
                  </a:cubicBezTo>
                  <a:cubicBezTo>
                    <a:pt x="995" y="8607"/>
                    <a:pt x="1431" y="8774"/>
                    <a:pt x="1868" y="8774"/>
                  </a:cubicBezTo>
                  <a:cubicBezTo>
                    <a:pt x="2301" y="8774"/>
                    <a:pt x="2734" y="8609"/>
                    <a:pt x="3065" y="8280"/>
                  </a:cubicBezTo>
                  <a:lnTo>
                    <a:pt x="4554" y="6846"/>
                  </a:lnTo>
                  <a:lnTo>
                    <a:pt x="6042" y="8280"/>
                  </a:lnTo>
                  <a:cubicBezTo>
                    <a:pt x="6373" y="8609"/>
                    <a:pt x="6806" y="8774"/>
                    <a:pt x="7239" y="8774"/>
                  </a:cubicBezTo>
                  <a:cubicBezTo>
                    <a:pt x="7675" y="8774"/>
                    <a:pt x="8111" y="8607"/>
                    <a:pt x="8443" y="8274"/>
                  </a:cubicBezTo>
                  <a:cubicBezTo>
                    <a:pt x="9104" y="7610"/>
                    <a:pt x="9104" y="6535"/>
                    <a:pt x="8440" y="5873"/>
                  </a:cubicBezTo>
                  <a:lnTo>
                    <a:pt x="6957" y="4388"/>
                  </a:lnTo>
                  <a:lnTo>
                    <a:pt x="8440" y="2902"/>
                  </a:lnTo>
                  <a:cubicBezTo>
                    <a:pt x="8760" y="2585"/>
                    <a:pt x="8938" y="2153"/>
                    <a:pt x="8938" y="1703"/>
                  </a:cubicBezTo>
                  <a:cubicBezTo>
                    <a:pt x="8938" y="1018"/>
                    <a:pt x="8524" y="399"/>
                    <a:pt x="7893" y="133"/>
                  </a:cubicBezTo>
                  <a:cubicBezTo>
                    <a:pt x="7682" y="46"/>
                    <a:pt x="7460" y="3"/>
                    <a:pt x="7239" y="3"/>
                  </a:cubicBezTo>
                  <a:cubicBezTo>
                    <a:pt x="6799" y="3"/>
                    <a:pt x="6366" y="174"/>
                    <a:pt x="6042" y="496"/>
                  </a:cubicBezTo>
                  <a:lnTo>
                    <a:pt x="4554" y="1930"/>
                  </a:lnTo>
                  <a:lnTo>
                    <a:pt x="3065" y="496"/>
                  </a:lnTo>
                  <a:cubicBezTo>
                    <a:pt x="2733" y="165"/>
                    <a:pt x="2299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3825" name="Google Shape;3825;p46"/>
          <p:cNvGrpSpPr/>
          <p:nvPr/>
        </p:nvGrpSpPr>
        <p:grpSpPr>
          <a:xfrm>
            <a:off x="5942178" y="3001402"/>
            <a:ext cx="308234" cy="308234"/>
            <a:chOff x="2081650" y="4993750"/>
            <a:chExt cx="483125" cy="483125"/>
          </a:xfrm>
        </p:grpSpPr>
        <p:sp>
          <p:nvSpPr>
            <p:cNvPr id="3826" name="Google Shape;3826;p46"/>
            <p:cNvSpPr/>
            <p:nvPr/>
          </p:nvSpPr>
          <p:spPr>
            <a:xfrm>
              <a:off x="208165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3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0"/>
                    <a:pt x="11824" y="18193"/>
                    <a:pt x="9663" y="18193"/>
                  </a:cubicBezTo>
                  <a:cubicBezTo>
                    <a:pt x="7501" y="18193"/>
                    <a:pt x="5342" y="17350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1" y="1133"/>
                    <a:pt x="9663" y="1133"/>
                  </a:cubicBezTo>
                  <a:close/>
                  <a:moveTo>
                    <a:pt x="9663" y="1"/>
                  </a:moveTo>
                  <a:cubicBezTo>
                    <a:pt x="7117" y="1"/>
                    <a:pt x="4699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9" y="18310"/>
                    <a:pt x="7117" y="19325"/>
                    <a:pt x="9663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27" name="Google Shape;3827;p46"/>
            <p:cNvSpPr/>
            <p:nvPr/>
          </p:nvSpPr>
          <p:spPr>
            <a:xfrm>
              <a:off x="2209375" y="5125625"/>
              <a:ext cx="227600" cy="219350"/>
            </a:xfrm>
            <a:custGeom>
              <a:rect l="l" t="t" r="r" b="b"/>
              <a:pathLst>
                <a:path w="9104" h="8774" extrusionOk="0">
                  <a:moveTo>
                    <a:pt x="7232" y="1143"/>
                  </a:moveTo>
                  <a:cubicBezTo>
                    <a:pt x="7377" y="1143"/>
                    <a:pt x="7522" y="1198"/>
                    <a:pt x="7633" y="1308"/>
                  </a:cubicBezTo>
                  <a:cubicBezTo>
                    <a:pt x="7851" y="1528"/>
                    <a:pt x="7854" y="1882"/>
                    <a:pt x="7639" y="2102"/>
                  </a:cubicBezTo>
                  <a:lnTo>
                    <a:pt x="5755" y="3986"/>
                  </a:lnTo>
                  <a:cubicBezTo>
                    <a:pt x="5532" y="4210"/>
                    <a:pt x="5532" y="4566"/>
                    <a:pt x="5755" y="4789"/>
                  </a:cubicBezTo>
                  <a:lnTo>
                    <a:pt x="7639" y="6673"/>
                  </a:lnTo>
                  <a:cubicBezTo>
                    <a:pt x="7854" y="6894"/>
                    <a:pt x="7851" y="7247"/>
                    <a:pt x="7633" y="7468"/>
                  </a:cubicBezTo>
                  <a:cubicBezTo>
                    <a:pt x="7522" y="7577"/>
                    <a:pt x="7377" y="7633"/>
                    <a:pt x="7232" y="7633"/>
                  </a:cubicBezTo>
                  <a:cubicBezTo>
                    <a:pt x="7090" y="7633"/>
                    <a:pt x="6948" y="7580"/>
                    <a:pt x="6839" y="7474"/>
                  </a:cubicBezTo>
                  <a:lnTo>
                    <a:pt x="6830" y="7468"/>
                  </a:lnTo>
                  <a:lnTo>
                    <a:pt x="4946" y="5650"/>
                  </a:lnTo>
                  <a:cubicBezTo>
                    <a:pt x="4836" y="5544"/>
                    <a:pt x="4695" y="5491"/>
                    <a:pt x="4554" y="5491"/>
                  </a:cubicBezTo>
                  <a:cubicBezTo>
                    <a:pt x="4412" y="5491"/>
                    <a:pt x="4271" y="5544"/>
                    <a:pt x="4161" y="5650"/>
                  </a:cubicBezTo>
                  <a:lnTo>
                    <a:pt x="2277" y="7468"/>
                  </a:lnTo>
                  <a:lnTo>
                    <a:pt x="2268" y="7474"/>
                  </a:lnTo>
                  <a:cubicBezTo>
                    <a:pt x="2159" y="7580"/>
                    <a:pt x="2017" y="7633"/>
                    <a:pt x="1875" y="7633"/>
                  </a:cubicBezTo>
                  <a:cubicBezTo>
                    <a:pt x="1730" y="7633"/>
                    <a:pt x="1585" y="7577"/>
                    <a:pt x="1474" y="7468"/>
                  </a:cubicBezTo>
                  <a:cubicBezTo>
                    <a:pt x="1256" y="7247"/>
                    <a:pt x="1253" y="6894"/>
                    <a:pt x="1468" y="6673"/>
                  </a:cubicBezTo>
                  <a:lnTo>
                    <a:pt x="3352" y="4789"/>
                  </a:lnTo>
                  <a:cubicBezTo>
                    <a:pt x="3575" y="4566"/>
                    <a:pt x="3575" y="4210"/>
                    <a:pt x="3352" y="3986"/>
                  </a:cubicBezTo>
                  <a:lnTo>
                    <a:pt x="1468" y="2102"/>
                  </a:lnTo>
                  <a:cubicBezTo>
                    <a:pt x="1253" y="1882"/>
                    <a:pt x="1256" y="1528"/>
                    <a:pt x="1474" y="1308"/>
                  </a:cubicBezTo>
                  <a:cubicBezTo>
                    <a:pt x="1585" y="1198"/>
                    <a:pt x="1730" y="1143"/>
                    <a:pt x="1875" y="1143"/>
                  </a:cubicBezTo>
                  <a:cubicBezTo>
                    <a:pt x="2017" y="1143"/>
                    <a:pt x="2159" y="1196"/>
                    <a:pt x="2268" y="1302"/>
                  </a:cubicBezTo>
                  <a:lnTo>
                    <a:pt x="2277" y="1308"/>
                  </a:lnTo>
                  <a:lnTo>
                    <a:pt x="4161" y="3126"/>
                  </a:lnTo>
                  <a:cubicBezTo>
                    <a:pt x="4271" y="3231"/>
                    <a:pt x="4412" y="3284"/>
                    <a:pt x="4554" y="3284"/>
                  </a:cubicBezTo>
                  <a:cubicBezTo>
                    <a:pt x="4695" y="3284"/>
                    <a:pt x="4836" y="3231"/>
                    <a:pt x="4946" y="3126"/>
                  </a:cubicBezTo>
                  <a:lnTo>
                    <a:pt x="6830" y="1308"/>
                  </a:lnTo>
                  <a:lnTo>
                    <a:pt x="6839" y="1302"/>
                  </a:lnTo>
                  <a:cubicBezTo>
                    <a:pt x="6948" y="1196"/>
                    <a:pt x="7090" y="1143"/>
                    <a:pt x="7232" y="1143"/>
                  </a:cubicBezTo>
                  <a:close/>
                  <a:moveTo>
                    <a:pt x="1865" y="0"/>
                  </a:moveTo>
                  <a:cubicBezTo>
                    <a:pt x="1430" y="0"/>
                    <a:pt x="995" y="166"/>
                    <a:pt x="664" y="499"/>
                  </a:cubicBezTo>
                  <a:cubicBezTo>
                    <a:pt x="0" y="1163"/>
                    <a:pt x="3" y="2241"/>
                    <a:pt x="667" y="2902"/>
                  </a:cubicBezTo>
                  <a:lnTo>
                    <a:pt x="2153" y="4388"/>
                  </a:lnTo>
                  <a:lnTo>
                    <a:pt x="667" y="5873"/>
                  </a:lnTo>
                  <a:cubicBezTo>
                    <a:pt x="0" y="6535"/>
                    <a:pt x="0" y="7610"/>
                    <a:pt x="661" y="8274"/>
                  </a:cubicBezTo>
                  <a:cubicBezTo>
                    <a:pt x="995" y="8607"/>
                    <a:pt x="1431" y="8774"/>
                    <a:pt x="1868" y="8774"/>
                  </a:cubicBezTo>
                  <a:cubicBezTo>
                    <a:pt x="2301" y="8774"/>
                    <a:pt x="2734" y="8609"/>
                    <a:pt x="3065" y="8280"/>
                  </a:cubicBezTo>
                  <a:lnTo>
                    <a:pt x="4554" y="6846"/>
                  </a:lnTo>
                  <a:lnTo>
                    <a:pt x="6042" y="8280"/>
                  </a:lnTo>
                  <a:cubicBezTo>
                    <a:pt x="6373" y="8609"/>
                    <a:pt x="6806" y="8774"/>
                    <a:pt x="7239" y="8774"/>
                  </a:cubicBezTo>
                  <a:cubicBezTo>
                    <a:pt x="7675" y="8774"/>
                    <a:pt x="8111" y="8607"/>
                    <a:pt x="8443" y="8274"/>
                  </a:cubicBezTo>
                  <a:cubicBezTo>
                    <a:pt x="9104" y="7610"/>
                    <a:pt x="9104" y="6535"/>
                    <a:pt x="8440" y="5873"/>
                  </a:cubicBezTo>
                  <a:lnTo>
                    <a:pt x="6957" y="4388"/>
                  </a:lnTo>
                  <a:lnTo>
                    <a:pt x="8440" y="2902"/>
                  </a:lnTo>
                  <a:cubicBezTo>
                    <a:pt x="8760" y="2585"/>
                    <a:pt x="8938" y="2153"/>
                    <a:pt x="8938" y="1703"/>
                  </a:cubicBezTo>
                  <a:cubicBezTo>
                    <a:pt x="8938" y="1018"/>
                    <a:pt x="8524" y="399"/>
                    <a:pt x="7893" y="133"/>
                  </a:cubicBezTo>
                  <a:cubicBezTo>
                    <a:pt x="7682" y="46"/>
                    <a:pt x="7460" y="3"/>
                    <a:pt x="7239" y="3"/>
                  </a:cubicBezTo>
                  <a:cubicBezTo>
                    <a:pt x="6799" y="3"/>
                    <a:pt x="6366" y="174"/>
                    <a:pt x="6042" y="496"/>
                  </a:cubicBezTo>
                  <a:lnTo>
                    <a:pt x="4554" y="1930"/>
                  </a:lnTo>
                  <a:lnTo>
                    <a:pt x="3065" y="496"/>
                  </a:lnTo>
                  <a:cubicBezTo>
                    <a:pt x="2733" y="165"/>
                    <a:pt x="2299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3828" name="Google Shape;3828;p46"/>
          <p:cNvGrpSpPr/>
          <p:nvPr/>
        </p:nvGrpSpPr>
        <p:grpSpPr>
          <a:xfrm>
            <a:off x="5942181" y="3957301"/>
            <a:ext cx="308234" cy="308234"/>
            <a:chOff x="1487200" y="4993750"/>
            <a:chExt cx="483125" cy="483125"/>
          </a:xfrm>
        </p:grpSpPr>
        <p:sp>
          <p:nvSpPr>
            <p:cNvPr id="3829" name="Google Shape;3829;p46"/>
            <p:cNvSpPr/>
            <p:nvPr/>
          </p:nvSpPr>
          <p:spPr>
            <a:xfrm>
              <a:off x="148720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2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2"/>
                    <a:pt x="11822" y="18193"/>
                    <a:pt x="9661" y="18193"/>
                  </a:cubicBezTo>
                  <a:cubicBezTo>
                    <a:pt x="7500" y="18193"/>
                    <a:pt x="5340" y="17352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0" y="1133"/>
                    <a:pt x="9662" y="1133"/>
                  </a:cubicBezTo>
                  <a:close/>
                  <a:moveTo>
                    <a:pt x="9662" y="1"/>
                  </a:moveTo>
                  <a:cubicBezTo>
                    <a:pt x="7117" y="1"/>
                    <a:pt x="4698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8" y="18310"/>
                    <a:pt x="7117" y="19325"/>
                    <a:pt x="9662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30" name="Google Shape;3830;p46"/>
            <p:cNvSpPr/>
            <p:nvPr/>
          </p:nvSpPr>
          <p:spPr>
            <a:xfrm>
              <a:off x="1602600" y="5143950"/>
              <a:ext cx="250350" cy="182725"/>
            </a:xfrm>
            <a:custGeom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831" name="Google Shape;3831;p46">
            <a:hlinkClick r:id="rId7" action="ppaction://hlinksldjump?num=14"/>
          </p:cNvPr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Monthly Planner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32" name="Google Shape;3832;p46">
            <a:hlinkClick action="ppaction://hlinkshowjump?jump=previous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3836"/>
        <p:cNvGrpSpPr/>
        <p:nvPr/>
      </p:nvGrpSpPr>
      <p:grpSpPr>
        <a:xfrm>
          <a:off x="0" y="0"/>
          <a:ext cx="0" cy="0"/>
        </a:xfrm>
      </p:grpSpPr>
      <p:sp>
        <p:nvSpPr>
          <p:cNvPr id="3837" name="Google Shape;3837;p47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38" name="Google Shape;3838;p47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39" name="Google Shape;3839;p47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40" name="Google Shape;3840;p47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41" name="Google Shape;3841;p47">
            <a:hlinkClick r:id="rId4" action="ppaction://hlinksldjump?num=17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42" name="Google Shape;3842;p47">
            <a:hlinkClick r:id="rId4" action="ppaction://hlinksldjump?num=17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43" name="Google Shape;3843;p47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44" name="Google Shape;3844;p47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45" name="Google Shape;3845;p47">
            <a:hlinkClick r:id="rId6" action="ppaction://hlinksldjump?num=11"/>
          </p:cNvPr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46" name="Google Shape;3846;p47">
            <a:hlinkClick r:id="rId6" action="ppaction://hlinksldjump?num=11"/>
          </p:cNvPr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47" name="Google Shape;3847;p47">
            <a:hlinkClick r:id="rId7" action="ppaction://hlinksldjump?num=14"/>
          </p:cNvPr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48" name="Google Shape;3848;p47">
            <a:hlinkClick r:id="rId7" action="ppaction://hlinksldjump?num=14"/>
          </p:cNvPr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49" name="Google Shape;3849;p47">
            <a:hlinkClick r:id="rId4" action="ppaction://hlinksldjump?num=17"/>
          </p:cNvPr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50" name="Google Shape;3850;p47">
            <a:hlinkClick r:id="rId4" action="ppaction://hlinksldjump?num=17"/>
          </p:cNvPr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51" name="Google Shape;3851;p47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52" name="Google Shape;3852;p47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53" name="Google Shape;3853;p47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54" name="Google Shape;3854;p47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55" name="Google Shape;3855;p47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56" name="Google Shape;3856;p47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57" name="Google Shape;3857;p47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58" name="Google Shape;3858;p47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59" name="Google Shape;3859;p47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60" name="Google Shape;3860;p47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861" name="Google Shape;3861;p47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62" name="Google Shape;3862;p47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863" name="Google Shape;3863;p47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3864" name="Google Shape;3864;p47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65" name="Google Shape;3865;p47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66" name="Google Shape;3866;p47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67" name="Google Shape;3867;p47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68" name="Google Shape;3868;p47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69" name="Google Shape;3869;p47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70" name="Google Shape;3870;p47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71" name="Google Shape;3871;p47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72" name="Google Shape;3872;p47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73" name="Google Shape;3873;p47">
              <a:hlinkClick r:id="rId4" action="ppaction://hlinksldjump?num=17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874" name="Google Shape;3874;p47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75" name="Google Shape;3875;p47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876" name="Google Shape;3876;p47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3877" name="Google Shape;3877;p47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78" name="Google Shape;3878;p47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79" name="Google Shape;3879;p47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880" name="Google Shape;3880;p47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81" name="Google Shape;3881;p47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882" name="Google Shape;3882;p47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3883" name="Google Shape;3883;p47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884" name="Google Shape;3884;p47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885" name="Google Shape;3885;p47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86" name="Google Shape;3886;p47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887" name="Google Shape;3887;p47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3888" name="Google Shape;3888;p47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89" name="Google Shape;3889;p47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890" name="Google Shape;3890;p47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891" name="Google Shape;3891;p47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892" name="Google Shape;3892;p47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3893" name="Google Shape;3893;p47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94" name="Google Shape;3894;p47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95" name="Google Shape;3895;p47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96" name="Google Shape;3896;p47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97" name="Google Shape;3897;p47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98" name="Google Shape;3898;p47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899" name="Google Shape;3899;p47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900" name="Google Shape;3900;p47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01" name="Google Shape;3901;p47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02" name="Google Shape;3902;p47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3903" name="Google Shape;3903;p47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3904" name="Google Shape;3904;p47"/>
          <p:cNvGraphicFramePr>
            <a:graphicFrameLocks noGrp="1"/>
          </p:cNvGraphicFramePr>
          <p:nvPr/>
        </p:nvGraphicFramePr>
        <p:xfrm>
          <a:off x="594700" y="1646746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1067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43450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007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905" name="Google Shape;3905;p47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June 2021</a:t>
            </a:r>
            <a:endParaRPr/>
          </a:p>
        </p:txBody>
      </p:sp>
      <p:grpSp>
        <p:nvGrpSpPr>
          <p:cNvPr id="3906" name="Google Shape;3906;p47"/>
          <p:cNvGrpSpPr/>
          <p:nvPr/>
        </p:nvGrpSpPr>
        <p:grpSpPr>
          <a:xfrm>
            <a:off x="1001334" y="3194904"/>
            <a:ext cx="225403" cy="265190"/>
            <a:chOff x="-46753100" y="1965500"/>
            <a:chExt cx="263075" cy="300125"/>
          </a:xfrm>
        </p:grpSpPr>
        <p:sp>
          <p:nvSpPr>
            <p:cNvPr id="3907" name="Google Shape;3907;p47"/>
            <p:cNvSpPr/>
            <p:nvPr/>
          </p:nvSpPr>
          <p:spPr>
            <a:xfrm>
              <a:off x="-46647574" y="2034825"/>
              <a:ext cx="53575" cy="53575"/>
            </a:xfrm>
            <a:custGeom>
              <a:rect l="l" t="t" r="r" b="b"/>
              <a:pathLst>
                <a:path w="2143" h="2143" extrusionOk="0">
                  <a:moveTo>
                    <a:pt x="1072" y="756"/>
                  </a:moveTo>
                  <a:cubicBezTo>
                    <a:pt x="1261" y="756"/>
                    <a:pt x="1418" y="914"/>
                    <a:pt x="1418" y="1103"/>
                  </a:cubicBezTo>
                  <a:cubicBezTo>
                    <a:pt x="1418" y="1323"/>
                    <a:pt x="1261" y="1481"/>
                    <a:pt x="1072" y="1481"/>
                  </a:cubicBezTo>
                  <a:cubicBezTo>
                    <a:pt x="883" y="1481"/>
                    <a:pt x="725" y="1323"/>
                    <a:pt x="725" y="1103"/>
                  </a:cubicBezTo>
                  <a:cubicBezTo>
                    <a:pt x="725" y="914"/>
                    <a:pt x="883" y="756"/>
                    <a:pt x="1072" y="756"/>
                  </a:cubicBezTo>
                  <a:close/>
                  <a:moveTo>
                    <a:pt x="1072" y="0"/>
                  </a:moveTo>
                  <a:cubicBezTo>
                    <a:pt x="473" y="0"/>
                    <a:pt x="1" y="473"/>
                    <a:pt x="1" y="1071"/>
                  </a:cubicBezTo>
                  <a:cubicBezTo>
                    <a:pt x="1" y="1670"/>
                    <a:pt x="473" y="2143"/>
                    <a:pt x="1072" y="2143"/>
                  </a:cubicBezTo>
                  <a:cubicBezTo>
                    <a:pt x="1670" y="2143"/>
                    <a:pt x="2143" y="1670"/>
                    <a:pt x="2143" y="1071"/>
                  </a:cubicBezTo>
                  <a:cubicBezTo>
                    <a:pt x="2143" y="473"/>
                    <a:pt x="1670" y="0"/>
                    <a:pt x="10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08" name="Google Shape;3908;p47"/>
            <p:cNvSpPr/>
            <p:nvPr/>
          </p:nvSpPr>
          <p:spPr>
            <a:xfrm>
              <a:off x="-46753100" y="1965500"/>
              <a:ext cx="263075" cy="300125"/>
            </a:xfrm>
            <a:custGeom>
              <a:rect l="l" t="t" r="r" b="b"/>
              <a:pathLst>
                <a:path w="10523" h="12005" extrusionOk="0">
                  <a:moveTo>
                    <a:pt x="5293" y="694"/>
                  </a:moveTo>
                  <a:cubicBezTo>
                    <a:pt x="5765" y="694"/>
                    <a:pt x="6175" y="977"/>
                    <a:pt x="6270" y="1419"/>
                  </a:cubicBezTo>
                  <a:lnTo>
                    <a:pt x="4316" y="1419"/>
                  </a:lnTo>
                  <a:cubicBezTo>
                    <a:pt x="4442" y="977"/>
                    <a:pt x="4820" y="694"/>
                    <a:pt x="5293" y="694"/>
                  </a:cubicBezTo>
                  <a:close/>
                  <a:moveTo>
                    <a:pt x="3875" y="5766"/>
                  </a:moveTo>
                  <a:lnTo>
                    <a:pt x="5135" y="7026"/>
                  </a:lnTo>
                  <a:lnTo>
                    <a:pt x="2615" y="7026"/>
                  </a:lnTo>
                  <a:lnTo>
                    <a:pt x="3875" y="5766"/>
                  </a:lnTo>
                  <a:close/>
                  <a:moveTo>
                    <a:pt x="6679" y="5766"/>
                  </a:moveTo>
                  <a:lnTo>
                    <a:pt x="7939" y="7026"/>
                  </a:lnTo>
                  <a:lnTo>
                    <a:pt x="6144" y="7026"/>
                  </a:lnTo>
                  <a:lnTo>
                    <a:pt x="5797" y="6711"/>
                  </a:lnTo>
                  <a:lnTo>
                    <a:pt x="6679" y="5766"/>
                  </a:lnTo>
                  <a:close/>
                  <a:moveTo>
                    <a:pt x="8758" y="2112"/>
                  </a:moveTo>
                  <a:cubicBezTo>
                    <a:pt x="8947" y="2112"/>
                    <a:pt x="9105" y="2269"/>
                    <a:pt x="9105" y="2458"/>
                  </a:cubicBezTo>
                  <a:lnTo>
                    <a:pt x="9105" y="7089"/>
                  </a:lnTo>
                  <a:lnTo>
                    <a:pt x="8916" y="7089"/>
                  </a:lnTo>
                  <a:lnTo>
                    <a:pt x="6900" y="5073"/>
                  </a:lnTo>
                  <a:cubicBezTo>
                    <a:pt x="6825" y="4999"/>
                    <a:pt x="6744" y="4966"/>
                    <a:pt x="6662" y="4966"/>
                  </a:cubicBezTo>
                  <a:cubicBezTo>
                    <a:pt x="6571" y="4966"/>
                    <a:pt x="6479" y="5007"/>
                    <a:pt x="6396" y="5073"/>
                  </a:cubicBezTo>
                  <a:lnTo>
                    <a:pt x="5293" y="6239"/>
                  </a:lnTo>
                  <a:lnTo>
                    <a:pt x="4127" y="5073"/>
                  </a:lnTo>
                  <a:cubicBezTo>
                    <a:pt x="4064" y="5010"/>
                    <a:pt x="3970" y="4979"/>
                    <a:pt x="3871" y="4979"/>
                  </a:cubicBezTo>
                  <a:cubicBezTo>
                    <a:pt x="3773" y="4979"/>
                    <a:pt x="3670" y="5010"/>
                    <a:pt x="3592" y="5073"/>
                  </a:cubicBezTo>
                  <a:lnTo>
                    <a:pt x="1607" y="7089"/>
                  </a:lnTo>
                  <a:lnTo>
                    <a:pt x="1386" y="7089"/>
                  </a:lnTo>
                  <a:lnTo>
                    <a:pt x="1386" y="2458"/>
                  </a:lnTo>
                  <a:cubicBezTo>
                    <a:pt x="1449" y="2269"/>
                    <a:pt x="1607" y="2112"/>
                    <a:pt x="1764" y="2112"/>
                  </a:cubicBezTo>
                  <a:close/>
                  <a:moveTo>
                    <a:pt x="9168" y="7751"/>
                  </a:moveTo>
                  <a:lnTo>
                    <a:pt x="9168" y="8444"/>
                  </a:lnTo>
                  <a:lnTo>
                    <a:pt x="1449" y="8444"/>
                  </a:lnTo>
                  <a:lnTo>
                    <a:pt x="1449" y="7751"/>
                  </a:lnTo>
                  <a:close/>
                  <a:moveTo>
                    <a:pt x="7782" y="9137"/>
                  </a:moveTo>
                  <a:lnTo>
                    <a:pt x="7971" y="9830"/>
                  </a:lnTo>
                  <a:lnTo>
                    <a:pt x="2552" y="9830"/>
                  </a:lnTo>
                  <a:lnTo>
                    <a:pt x="2709" y="9137"/>
                  </a:lnTo>
                  <a:close/>
                  <a:moveTo>
                    <a:pt x="5261" y="1"/>
                  </a:moveTo>
                  <a:cubicBezTo>
                    <a:pt x="4411" y="1"/>
                    <a:pt x="3686" y="568"/>
                    <a:pt x="3529" y="1419"/>
                  </a:cubicBezTo>
                  <a:lnTo>
                    <a:pt x="1764" y="1419"/>
                  </a:lnTo>
                  <a:cubicBezTo>
                    <a:pt x="1166" y="1419"/>
                    <a:pt x="693" y="1891"/>
                    <a:pt x="693" y="2458"/>
                  </a:cubicBezTo>
                  <a:lnTo>
                    <a:pt x="693" y="8444"/>
                  </a:lnTo>
                  <a:lnTo>
                    <a:pt x="347" y="8444"/>
                  </a:lnTo>
                  <a:cubicBezTo>
                    <a:pt x="158" y="8444"/>
                    <a:pt x="0" y="8602"/>
                    <a:pt x="0" y="8822"/>
                  </a:cubicBezTo>
                  <a:cubicBezTo>
                    <a:pt x="0" y="9011"/>
                    <a:pt x="158" y="9169"/>
                    <a:pt x="347" y="9169"/>
                  </a:cubicBezTo>
                  <a:lnTo>
                    <a:pt x="1985" y="9169"/>
                  </a:lnTo>
                  <a:cubicBezTo>
                    <a:pt x="1922" y="9484"/>
                    <a:pt x="1481" y="11217"/>
                    <a:pt x="1418" y="11563"/>
                  </a:cubicBezTo>
                  <a:cubicBezTo>
                    <a:pt x="1355" y="11752"/>
                    <a:pt x="1481" y="11973"/>
                    <a:pt x="1670" y="12004"/>
                  </a:cubicBezTo>
                  <a:lnTo>
                    <a:pt x="1764" y="12004"/>
                  </a:lnTo>
                  <a:cubicBezTo>
                    <a:pt x="1922" y="12004"/>
                    <a:pt x="2079" y="11878"/>
                    <a:pt x="2111" y="11721"/>
                  </a:cubicBezTo>
                  <a:lnTo>
                    <a:pt x="2394" y="10586"/>
                  </a:lnTo>
                  <a:lnTo>
                    <a:pt x="8128" y="10586"/>
                  </a:lnTo>
                  <a:lnTo>
                    <a:pt x="8412" y="11721"/>
                  </a:lnTo>
                  <a:cubicBezTo>
                    <a:pt x="8443" y="11878"/>
                    <a:pt x="8601" y="12004"/>
                    <a:pt x="8758" y="12004"/>
                  </a:cubicBezTo>
                  <a:lnTo>
                    <a:pt x="8853" y="12004"/>
                  </a:lnTo>
                  <a:cubicBezTo>
                    <a:pt x="9042" y="11973"/>
                    <a:pt x="9168" y="11752"/>
                    <a:pt x="9105" y="11563"/>
                  </a:cubicBezTo>
                  <a:cubicBezTo>
                    <a:pt x="9042" y="11217"/>
                    <a:pt x="8601" y="9484"/>
                    <a:pt x="8538" y="9169"/>
                  </a:cubicBezTo>
                  <a:lnTo>
                    <a:pt x="10176" y="9169"/>
                  </a:lnTo>
                  <a:cubicBezTo>
                    <a:pt x="10365" y="9169"/>
                    <a:pt x="10523" y="9011"/>
                    <a:pt x="10523" y="8822"/>
                  </a:cubicBezTo>
                  <a:cubicBezTo>
                    <a:pt x="10523" y="8602"/>
                    <a:pt x="10365" y="8444"/>
                    <a:pt x="10176" y="8444"/>
                  </a:cubicBezTo>
                  <a:lnTo>
                    <a:pt x="9830" y="8444"/>
                  </a:lnTo>
                  <a:lnTo>
                    <a:pt x="9830" y="2458"/>
                  </a:lnTo>
                  <a:cubicBezTo>
                    <a:pt x="9830" y="1891"/>
                    <a:pt x="9357" y="1419"/>
                    <a:pt x="8758" y="1419"/>
                  </a:cubicBezTo>
                  <a:lnTo>
                    <a:pt x="6994" y="1419"/>
                  </a:lnTo>
                  <a:cubicBezTo>
                    <a:pt x="6837" y="631"/>
                    <a:pt x="6144" y="1"/>
                    <a:pt x="52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909" name="Google Shape;3909;p47"/>
          <p:cNvGrpSpPr/>
          <p:nvPr/>
        </p:nvGrpSpPr>
        <p:grpSpPr>
          <a:xfrm>
            <a:off x="4175765" y="2307087"/>
            <a:ext cx="310890" cy="269442"/>
            <a:chOff x="-46033224" y="1982825"/>
            <a:chExt cx="300900" cy="263900"/>
          </a:xfrm>
        </p:grpSpPr>
        <p:sp>
          <p:nvSpPr>
            <p:cNvPr id="3910" name="Google Shape;3910;p47"/>
            <p:cNvSpPr/>
            <p:nvPr/>
          </p:nvSpPr>
          <p:spPr>
            <a:xfrm>
              <a:off x="-45962326" y="2053725"/>
              <a:ext cx="157525" cy="157550"/>
            </a:xfrm>
            <a:custGeom>
              <a:rect l="l" t="t" r="r" b="b"/>
              <a:pathLst>
                <a:path w="6301" h="6302" extrusionOk="0">
                  <a:moveTo>
                    <a:pt x="3151" y="725"/>
                  </a:moveTo>
                  <a:cubicBezTo>
                    <a:pt x="4505" y="725"/>
                    <a:pt x="5608" y="1828"/>
                    <a:pt x="5608" y="3151"/>
                  </a:cubicBezTo>
                  <a:cubicBezTo>
                    <a:pt x="5608" y="4506"/>
                    <a:pt x="4505" y="5608"/>
                    <a:pt x="3151" y="5608"/>
                  </a:cubicBezTo>
                  <a:cubicBezTo>
                    <a:pt x="1827" y="5608"/>
                    <a:pt x="725" y="4474"/>
                    <a:pt x="725" y="3151"/>
                  </a:cubicBezTo>
                  <a:cubicBezTo>
                    <a:pt x="725" y="1828"/>
                    <a:pt x="1827" y="725"/>
                    <a:pt x="3151" y="725"/>
                  </a:cubicBezTo>
                  <a:close/>
                  <a:moveTo>
                    <a:pt x="3151" y="0"/>
                  </a:moveTo>
                  <a:cubicBezTo>
                    <a:pt x="1418" y="0"/>
                    <a:pt x="0" y="1418"/>
                    <a:pt x="0" y="3151"/>
                  </a:cubicBezTo>
                  <a:cubicBezTo>
                    <a:pt x="0" y="4884"/>
                    <a:pt x="1418" y="6301"/>
                    <a:pt x="3151" y="6301"/>
                  </a:cubicBezTo>
                  <a:cubicBezTo>
                    <a:pt x="4883" y="6301"/>
                    <a:pt x="6301" y="4884"/>
                    <a:pt x="6301" y="3151"/>
                  </a:cubicBezTo>
                  <a:cubicBezTo>
                    <a:pt x="6301" y="1418"/>
                    <a:pt x="4883" y="0"/>
                    <a:pt x="31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11" name="Google Shape;3911;p47"/>
            <p:cNvSpPr/>
            <p:nvPr/>
          </p:nvSpPr>
          <p:spPr>
            <a:xfrm>
              <a:off x="-45927674" y="2088375"/>
              <a:ext cx="89025" cy="88250"/>
            </a:xfrm>
            <a:custGeom>
              <a:rect l="l" t="t" r="r" b="b"/>
              <a:pathLst>
                <a:path w="3560" h="3530" extrusionOk="0">
                  <a:moveTo>
                    <a:pt x="1765" y="694"/>
                  </a:moveTo>
                  <a:cubicBezTo>
                    <a:pt x="2363" y="694"/>
                    <a:pt x="2836" y="1166"/>
                    <a:pt x="2836" y="1765"/>
                  </a:cubicBezTo>
                  <a:cubicBezTo>
                    <a:pt x="2804" y="2363"/>
                    <a:pt x="2332" y="2836"/>
                    <a:pt x="1765" y="2836"/>
                  </a:cubicBezTo>
                  <a:cubicBezTo>
                    <a:pt x="1197" y="2836"/>
                    <a:pt x="725" y="2363"/>
                    <a:pt x="725" y="1765"/>
                  </a:cubicBezTo>
                  <a:cubicBezTo>
                    <a:pt x="725" y="1166"/>
                    <a:pt x="1197" y="694"/>
                    <a:pt x="1765" y="694"/>
                  </a:cubicBezTo>
                  <a:close/>
                  <a:moveTo>
                    <a:pt x="1765" y="1"/>
                  </a:moveTo>
                  <a:cubicBezTo>
                    <a:pt x="788" y="1"/>
                    <a:pt x="0" y="788"/>
                    <a:pt x="0" y="1765"/>
                  </a:cubicBezTo>
                  <a:cubicBezTo>
                    <a:pt x="0" y="2741"/>
                    <a:pt x="788" y="3529"/>
                    <a:pt x="1765" y="3529"/>
                  </a:cubicBezTo>
                  <a:cubicBezTo>
                    <a:pt x="2773" y="3529"/>
                    <a:pt x="3560" y="2741"/>
                    <a:pt x="3560" y="1765"/>
                  </a:cubicBezTo>
                  <a:cubicBezTo>
                    <a:pt x="3497" y="788"/>
                    <a:pt x="2710" y="1"/>
                    <a:pt x="17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12" name="Google Shape;3912;p47"/>
            <p:cNvSpPr/>
            <p:nvPr/>
          </p:nvSpPr>
          <p:spPr>
            <a:xfrm>
              <a:off x="-46033224" y="1982825"/>
              <a:ext cx="300900" cy="263900"/>
            </a:xfrm>
            <a:custGeom>
              <a:rect l="l" t="t" r="r" b="b"/>
              <a:pathLst>
                <a:path w="12036" h="10556" extrusionOk="0">
                  <a:moveTo>
                    <a:pt x="7184" y="726"/>
                  </a:moveTo>
                  <a:lnTo>
                    <a:pt x="7530" y="1419"/>
                  </a:lnTo>
                  <a:lnTo>
                    <a:pt x="4474" y="1419"/>
                  </a:lnTo>
                  <a:lnTo>
                    <a:pt x="4821" y="726"/>
                  </a:lnTo>
                  <a:close/>
                  <a:moveTo>
                    <a:pt x="694" y="3750"/>
                  </a:moveTo>
                  <a:lnTo>
                    <a:pt x="1387" y="4097"/>
                  </a:lnTo>
                  <a:lnTo>
                    <a:pt x="1387" y="7877"/>
                  </a:lnTo>
                  <a:lnTo>
                    <a:pt x="694" y="8224"/>
                  </a:lnTo>
                  <a:lnTo>
                    <a:pt x="694" y="3750"/>
                  </a:lnTo>
                  <a:close/>
                  <a:moveTo>
                    <a:pt x="11279" y="3750"/>
                  </a:moveTo>
                  <a:lnTo>
                    <a:pt x="11279" y="8224"/>
                  </a:lnTo>
                  <a:lnTo>
                    <a:pt x="10555" y="7877"/>
                  </a:lnTo>
                  <a:lnTo>
                    <a:pt x="10555" y="4097"/>
                  </a:lnTo>
                  <a:lnTo>
                    <a:pt x="11279" y="3750"/>
                  </a:lnTo>
                  <a:close/>
                  <a:moveTo>
                    <a:pt x="10933" y="2175"/>
                  </a:moveTo>
                  <a:cubicBezTo>
                    <a:pt x="11122" y="2175"/>
                    <a:pt x="11279" y="2332"/>
                    <a:pt x="11279" y="2521"/>
                  </a:cubicBezTo>
                  <a:lnTo>
                    <a:pt x="11279" y="2994"/>
                  </a:lnTo>
                  <a:lnTo>
                    <a:pt x="10051" y="3592"/>
                  </a:lnTo>
                  <a:cubicBezTo>
                    <a:pt x="9925" y="3655"/>
                    <a:pt x="9862" y="3781"/>
                    <a:pt x="9862" y="3908"/>
                  </a:cubicBezTo>
                  <a:lnTo>
                    <a:pt x="9862" y="8098"/>
                  </a:lnTo>
                  <a:cubicBezTo>
                    <a:pt x="9862" y="8224"/>
                    <a:pt x="9925" y="8350"/>
                    <a:pt x="10051" y="8444"/>
                  </a:cubicBezTo>
                  <a:lnTo>
                    <a:pt x="11279" y="9011"/>
                  </a:lnTo>
                  <a:lnTo>
                    <a:pt x="11279" y="9484"/>
                  </a:lnTo>
                  <a:cubicBezTo>
                    <a:pt x="11279" y="9704"/>
                    <a:pt x="11122" y="9830"/>
                    <a:pt x="10933" y="9830"/>
                  </a:cubicBezTo>
                  <a:lnTo>
                    <a:pt x="1040" y="9830"/>
                  </a:lnTo>
                  <a:cubicBezTo>
                    <a:pt x="851" y="9830"/>
                    <a:pt x="694" y="9673"/>
                    <a:pt x="694" y="9484"/>
                  </a:cubicBezTo>
                  <a:lnTo>
                    <a:pt x="694" y="9011"/>
                  </a:lnTo>
                  <a:lnTo>
                    <a:pt x="1891" y="8444"/>
                  </a:lnTo>
                  <a:cubicBezTo>
                    <a:pt x="2017" y="8350"/>
                    <a:pt x="2111" y="8224"/>
                    <a:pt x="2111" y="8098"/>
                  </a:cubicBezTo>
                  <a:lnTo>
                    <a:pt x="2111" y="3908"/>
                  </a:lnTo>
                  <a:cubicBezTo>
                    <a:pt x="2111" y="3781"/>
                    <a:pt x="2017" y="3655"/>
                    <a:pt x="1891" y="3592"/>
                  </a:cubicBezTo>
                  <a:lnTo>
                    <a:pt x="694" y="2994"/>
                  </a:lnTo>
                  <a:lnTo>
                    <a:pt x="694" y="2521"/>
                  </a:lnTo>
                  <a:cubicBezTo>
                    <a:pt x="694" y="2332"/>
                    <a:pt x="851" y="2175"/>
                    <a:pt x="1040" y="2175"/>
                  </a:cubicBezTo>
                  <a:close/>
                  <a:moveTo>
                    <a:pt x="4632" y="1"/>
                  </a:moveTo>
                  <a:cubicBezTo>
                    <a:pt x="4506" y="1"/>
                    <a:pt x="4380" y="95"/>
                    <a:pt x="4317" y="190"/>
                  </a:cubicBezTo>
                  <a:lnTo>
                    <a:pt x="3718" y="1419"/>
                  </a:lnTo>
                  <a:lnTo>
                    <a:pt x="2143" y="1419"/>
                  </a:lnTo>
                  <a:lnTo>
                    <a:pt x="2143" y="1072"/>
                  </a:lnTo>
                  <a:cubicBezTo>
                    <a:pt x="2143" y="883"/>
                    <a:pt x="1985" y="694"/>
                    <a:pt x="1796" y="694"/>
                  </a:cubicBezTo>
                  <a:cubicBezTo>
                    <a:pt x="1576" y="694"/>
                    <a:pt x="1418" y="883"/>
                    <a:pt x="1418" y="1072"/>
                  </a:cubicBezTo>
                  <a:lnTo>
                    <a:pt x="1418" y="1419"/>
                  </a:lnTo>
                  <a:lnTo>
                    <a:pt x="1072" y="1419"/>
                  </a:lnTo>
                  <a:cubicBezTo>
                    <a:pt x="473" y="1419"/>
                    <a:pt x="1" y="1891"/>
                    <a:pt x="1" y="2490"/>
                  </a:cubicBezTo>
                  <a:lnTo>
                    <a:pt x="1" y="9484"/>
                  </a:lnTo>
                  <a:cubicBezTo>
                    <a:pt x="1" y="10082"/>
                    <a:pt x="473" y="10555"/>
                    <a:pt x="1072" y="10555"/>
                  </a:cubicBezTo>
                  <a:lnTo>
                    <a:pt x="10964" y="10555"/>
                  </a:lnTo>
                  <a:cubicBezTo>
                    <a:pt x="11563" y="10555"/>
                    <a:pt x="12035" y="10082"/>
                    <a:pt x="12035" y="9484"/>
                  </a:cubicBezTo>
                  <a:lnTo>
                    <a:pt x="12035" y="2490"/>
                  </a:lnTo>
                  <a:cubicBezTo>
                    <a:pt x="12004" y="1891"/>
                    <a:pt x="11500" y="1419"/>
                    <a:pt x="10933" y="1419"/>
                  </a:cubicBezTo>
                  <a:lnTo>
                    <a:pt x="8318" y="1419"/>
                  </a:lnTo>
                  <a:lnTo>
                    <a:pt x="7719" y="190"/>
                  </a:lnTo>
                  <a:cubicBezTo>
                    <a:pt x="7656" y="95"/>
                    <a:pt x="7530" y="1"/>
                    <a:pt x="7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913" name="Google Shape;3913;p47"/>
          <p:cNvGrpSpPr/>
          <p:nvPr/>
        </p:nvGrpSpPr>
        <p:grpSpPr>
          <a:xfrm>
            <a:off x="2106307" y="3194910"/>
            <a:ext cx="225402" cy="265180"/>
            <a:chOff x="-49398749" y="2684600"/>
            <a:chExt cx="263875" cy="302475"/>
          </a:xfrm>
        </p:grpSpPr>
        <p:sp>
          <p:nvSpPr>
            <p:cNvPr id="3914" name="Google Shape;3914;p47"/>
            <p:cNvSpPr/>
            <p:nvPr/>
          </p:nvSpPr>
          <p:spPr>
            <a:xfrm>
              <a:off x="-49294774" y="2684600"/>
              <a:ext cx="73275" cy="299325"/>
            </a:xfrm>
            <a:custGeom>
              <a:rect l="l" t="t" r="r" b="b"/>
              <a:pathLst>
                <a:path w="2931" h="11973" extrusionOk="0">
                  <a:moveTo>
                    <a:pt x="1481" y="1387"/>
                  </a:moveTo>
                  <a:lnTo>
                    <a:pt x="2017" y="2836"/>
                  </a:lnTo>
                  <a:lnTo>
                    <a:pt x="914" y="2836"/>
                  </a:lnTo>
                  <a:lnTo>
                    <a:pt x="1481" y="1387"/>
                  </a:lnTo>
                  <a:close/>
                  <a:moveTo>
                    <a:pt x="2174" y="3529"/>
                  </a:moveTo>
                  <a:lnTo>
                    <a:pt x="2174" y="9893"/>
                  </a:lnTo>
                  <a:lnTo>
                    <a:pt x="757" y="9893"/>
                  </a:lnTo>
                  <a:lnTo>
                    <a:pt x="757" y="3529"/>
                  </a:lnTo>
                  <a:close/>
                  <a:moveTo>
                    <a:pt x="2174" y="10586"/>
                  </a:moveTo>
                  <a:lnTo>
                    <a:pt x="2174" y="10964"/>
                  </a:lnTo>
                  <a:cubicBezTo>
                    <a:pt x="2143" y="11153"/>
                    <a:pt x="1985" y="11311"/>
                    <a:pt x="1828" y="11311"/>
                  </a:cubicBezTo>
                  <a:lnTo>
                    <a:pt x="1103" y="11311"/>
                  </a:lnTo>
                  <a:cubicBezTo>
                    <a:pt x="914" y="11311"/>
                    <a:pt x="757" y="11153"/>
                    <a:pt x="757" y="10964"/>
                  </a:cubicBezTo>
                  <a:lnTo>
                    <a:pt x="757" y="10586"/>
                  </a:lnTo>
                  <a:close/>
                  <a:moveTo>
                    <a:pt x="1450" y="1"/>
                  </a:moveTo>
                  <a:cubicBezTo>
                    <a:pt x="1355" y="1"/>
                    <a:pt x="1198" y="95"/>
                    <a:pt x="1135" y="253"/>
                  </a:cubicBezTo>
                  <a:cubicBezTo>
                    <a:pt x="1" y="3246"/>
                    <a:pt x="95" y="3088"/>
                    <a:pt x="95" y="3151"/>
                  </a:cubicBezTo>
                  <a:lnTo>
                    <a:pt x="95" y="10933"/>
                  </a:lnTo>
                  <a:cubicBezTo>
                    <a:pt x="95" y="11500"/>
                    <a:pt x="568" y="11973"/>
                    <a:pt x="1135" y="11973"/>
                  </a:cubicBezTo>
                  <a:lnTo>
                    <a:pt x="1859" y="11973"/>
                  </a:lnTo>
                  <a:cubicBezTo>
                    <a:pt x="2458" y="11973"/>
                    <a:pt x="2931" y="11500"/>
                    <a:pt x="2931" y="10933"/>
                  </a:cubicBezTo>
                  <a:lnTo>
                    <a:pt x="2931" y="3120"/>
                  </a:lnTo>
                  <a:cubicBezTo>
                    <a:pt x="2836" y="3088"/>
                    <a:pt x="2931" y="3277"/>
                    <a:pt x="1765" y="253"/>
                  </a:cubicBezTo>
                  <a:cubicBezTo>
                    <a:pt x="1733" y="127"/>
                    <a:pt x="1576" y="1"/>
                    <a:pt x="14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15" name="Google Shape;3915;p47"/>
            <p:cNvSpPr/>
            <p:nvPr/>
          </p:nvSpPr>
          <p:spPr>
            <a:xfrm>
              <a:off x="-49398749" y="2684600"/>
              <a:ext cx="87450" cy="300900"/>
            </a:xfrm>
            <a:custGeom>
              <a:rect l="l" t="t" r="r" b="b"/>
              <a:pathLst>
                <a:path w="3498" h="12036" extrusionOk="0">
                  <a:moveTo>
                    <a:pt x="2773" y="662"/>
                  </a:moveTo>
                  <a:lnTo>
                    <a:pt x="2773" y="11311"/>
                  </a:lnTo>
                  <a:lnTo>
                    <a:pt x="662" y="11311"/>
                  </a:lnTo>
                  <a:lnTo>
                    <a:pt x="662" y="10586"/>
                  </a:lnTo>
                  <a:lnTo>
                    <a:pt x="1734" y="10586"/>
                  </a:lnTo>
                  <a:cubicBezTo>
                    <a:pt x="1923" y="10586"/>
                    <a:pt x="2080" y="10429"/>
                    <a:pt x="2080" y="10240"/>
                  </a:cubicBezTo>
                  <a:cubicBezTo>
                    <a:pt x="2080" y="10051"/>
                    <a:pt x="1923" y="9893"/>
                    <a:pt x="1734" y="9893"/>
                  </a:cubicBezTo>
                  <a:lnTo>
                    <a:pt x="662" y="9893"/>
                  </a:lnTo>
                  <a:lnTo>
                    <a:pt x="662" y="9169"/>
                  </a:lnTo>
                  <a:lnTo>
                    <a:pt x="1009" y="9169"/>
                  </a:lnTo>
                  <a:cubicBezTo>
                    <a:pt x="1198" y="9169"/>
                    <a:pt x="1356" y="9011"/>
                    <a:pt x="1356" y="8822"/>
                  </a:cubicBezTo>
                  <a:cubicBezTo>
                    <a:pt x="1356" y="8633"/>
                    <a:pt x="1198" y="8475"/>
                    <a:pt x="1009" y="8475"/>
                  </a:cubicBezTo>
                  <a:lnTo>
                    <a:pt x="662" y="8475"/>
                  </a:lnTo>
                  <a:lnTo>
                    <a:pt x="662" y="7751"/>
                  </a:lnTo>
                  <a:lnTo>
                    <a:pt x="1734" y="7751"/>
                  </a:lnTo>
                  <a:cubicBezTo>
                    <a:pt x="1923" y="7751"/>
                    <a:pt x="2080" y="7593"/>
                    <a:pt x="2080" y="7404"/>
                  </a:cubicBezTo>
                  <a:cubicBezTo>
                    <a:pt x="2080" y="7215"/>
                    <a:pt x="1923" y="7058"/>
                    <a:pt x="1734" y="7058"/>
                  </a:cubicBezTo>
                  <a:lnTo>
                    <a:pt x="662" y="7058"/>
                  </a:lnTo>
                  <a:lnTo>
                    <a:pt x="662" y="6333"/>
                  </a:lnTo>
                  <a:lnTo>
                    <a:pt x="1009" y="6333"/>
                  </a:lnTo>
                  <a:cubicBezTo>
                    <a:pt x="1198" y="6333"/>
                    <a:pt x="1356" y="6176"/>
                    <a:pt x="1356" y="5987"/>
                  </a:cubicBezTo>
                  <a:cubicBezTo>
                    <a:pt x="1356" y="5798"/>
                    <a:pt x="1198" y="5640"/>
                    <a:pt x="1009" y="5640"/>
                  </a:cubicBezTo>
                  <a:lnTo>
                    <a:pt x="662" y="5640"/>
                  </a:lnTo>
                  <a:lnTo>
                    <a:pt x="662" y="4947"/>
                  </a:lnTo>
                  <a:lnTo>
                    <a:pt x="1734" y="4947"/>
                  </a:lnTo>
                  <a:cubicBezTo>
                    <a:pt x="1923" y="4947"/>
                    <a:pt x="2080" y="4789"/>
                    <a:pt x="2080" y="4569"/>
                  </a:cubicBezTo>
                  <a:cubicBezTo>
                    <a:pt x="2080" y="4380"/>
                    <a:pt x="1923" y="4222"/>
                    <a:pt x="1734" y="4222"/>
                  </a:cubicBezTo>
                  <a:lnTo>
                    <a:pt x="662" y="4222"/>
                  </a:lnTo>
                  <a:lnTo>
                    <a:pt x="662" y="3498"/>
                  </a:lnTo>
                  <a:lnTo>
                    <a:pt x="1009" y="3498"/>
                  </a:lnTo>
                  <a:cubicBezTo>
                    <a:pt x="1198" y="3498"/>
                    <a:pt x="1356" y="3340"/>
                    <a:pt x="1356" y="3151"/>
                  </a:cubicBezTo>
                  <a:cubicBezTo>
                    <a:pt x="1356" y="2962"/>
                    <a:pt x="1198" y="2805"/>
                    <a:pt x="1009" y="2805"/>
                  </a:cubicBezTo>
                  <a:lnTo>
                    <a:pt x="662" y="2805"/>
                  </a:lnTo>
                  <a:lnTo>
                    <a:pt x="662" y="2080"/>
                  </a:lnTo>
                  <a:lnTo>
                    <a:pt x="1734" y="2080"/>
                  </a:lnTo>
                  <a:cubicBezTo>
                    <a:pt x="1923" y="2080"/>
                    <a:pt x="2080" y="1922"/>
                    <a:pt x="2080" y="1733"/>
                  </a:cubicBezTo>
                  <a:cubicBezTo>
                    <a:pt x="2080" y="1544"/>
                    <a:pt x="1923" y="1387"/>
                    <a:pt x="1734" y="1387"/>
                  </a:cubicBezTo>
                  <a:lnTo>
                    <a:pt x="662" y="1387"/>
                  </a:lnTo>
                  <a:lnTo>
                    <a:pt x="662" y="662"/>
                  </a:lnTo>
                  <a:close/>
                  <a:moveTo>
                    <a:pt x="347" y="1"/>
                  </a:moveTo>
                  <a:cubicBezTo>
                    <a:pt x="158" y="1"/>
                    <a:pt x="1" y="158"/>
                    <a:pt x="1" y="379"/>
                  </a:cubicBezTo>
                  <a:lnTo>
                    <a:pt x="1" y="11657"/>
                  </a:lnTo>
                  <a:cubicBezTo>
                    <a:pt x="1" y="11878"/>
                    <a:pt x="158" y="12036"/>
                    <a:pt x="347" y="12036"/>
                  </a:cubicBezTo>
                  <a:lnTo>
                    <a:pt x="3151" y="12036"/>
                  </a:lnTo>
                  <a:cubicBezTo>
                    <a:pt x="3340" y="12036"/>
                    <a:pt x="3498" y="11878"/>
                    <a:pt x="3498" y="11657"/>
                  </a:cubicBezTo>
                  <a:lnTo>
                    <a:pt x="3498" y="379"/>
                  </a:lnTo>
                  <a:cubicBezTo>
                    <a:pt x="3498" y="158"/>
                    <a:pt x="3340" y="1"/>
                    <a:pt x="31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16" name="Google Shape;3916;p47"/>
            <p:cNvSpPr/>
            <p:nvPr/>
          </p:nvSpPr>
          <p:spPr>
            <a:xfrm>
              <a:off x="-49207350" y="2686175"/>
              <a:ext cx="72475" cy="300900"/>
            </a:xfrm>
            <a:custGeom>
              <a:rect l="l" t="t" r="r" b="b"/>
              <a:pathLst>
                <a:path w="2899" h="12036" extrusionOk="0">
                  <a:moveTo>
                    <a:pt x="1859" y="694"/>
                  </a:moveTo>
                  <a:lnTo>
                    <a:pt x="1859" y="694"/>
                  </a:lnTo>
                  <a:cubicBezTo>
                    <a:pt x="1828" y="820"/>
                    <a:pt x="1796" y="946"/>
                    <a:pt x="1796" y="1040"/>
                  </a:cubicBezTo>
                  <a:cubicBezTo>
                    <a:pt x="1733" y="1418"/>
                    <a:pt x="1828" y="1765"/>
                    <a:pt x="2111" y="2112"/>
                  </a:cubicBezTo>
                  <a:cubicBezTo>
                    <a:pt x="2143" y="2143"/>
                    <a:pt x="2174" y="2238"/>
                    <a:pt x="2143" y="2301"/>
                  </a:cubicBezTo>
                  <a:cubicBezTo>
                    <a:pt x="2017" y="2584"/>
                    <a:pt x="1796" y="2773"/>
                    <a:pt x="1481" y="2773"/>
                  </a:cubicBezTo>
                  <a:cubicBezTo>
                    <a:pt x="1072" y="2773"/>
                    <a:pt x="757" y="2458"/>
                    <a:pt x="757" y="2080"/>
                  </a:cubicBezTo>
                  <a:cubicBezTo>
                    <a:pt x="757" y="1670"/>
                    <a:pt x="914" y="1324"/>
                    <a:pt x="1166" y="1103"/>
                  </a:cubicBezTo>
                  <a:cubicBezTo>
                    <a:pt x="1387" y="851"/>
                    <a:pt x="1576" y="788"/>
                    <a:pt x="1859" y="694"/>
                  </a:cubicBezTo>
                  <a:close/>
                  <a:moveTo>
                    <a:pt x="1450" y="3466"/>
                  </a:moveTo>
                  <a:cubicBezTo>
                    <a:pt x="1513" y="3529"/>
                    <a:pt x="1702" y="3781"/>
                    <a:pt x="1859" y="4600"/>
                  </a:cubicBezTo>
                  <a:cubicBezTo>
                    <a:pt x="1954" y="4726"/>
                    <a:pt x="1954" y="4789"/>
                    <a:pt x="1954" y="4884"/>
                  </a:cubicBezTo>
                  <a:lnTo>
                    <a:pt x="946" y="4884"/>
                  </a:lnTo>
                  <a:cubicBezTo>
                    <a:pt x="946" y="4789"/>
                    <a:pt x="1009" y="4726"/>
                    <a:pt x="1009" y="4600"/>
                  </a:cubicBezTo>
                  <a:cubicBezTo>
                    <a:pt x="1198" y="3781"/>
                    <a:pt x="1355" y="3529"/>
                    <a:pt x="1450" y="3466"/>
                  </a:cubicBezTo>
                  <a:close/>
                  <a:moveTo>
                    <a:pt x="2111" y="5546"/>
                  </a:moveTo>
                  <a:cubicBezTo>
                    <a:pt x="2174" y="6081"/>
                    <a:pt x="2237" y="6680"/>
                    <a:pt x="2237" y="7310"/>
                  </a:cubicBezTo>
                  <a:cubicBezTo>
                    <a:pt x="2174" y="9389"/>
                    <a:pt x="1796" y="10901"/>
                    <a:pt x="1481" y="11216"/>
                  </a:cubicBezTo>
                  <a:cubicBezTo>
                    <a:pt x="1387" y="11122"/>
                    <a:pt x="1198" y="10901"/>
                    <a:pt x="1040" y="10082"/>
                  </a:cubicBezTo>
                  <a:cubicBezTo>
                    <a:pt x="883" y="9326"/>
                    <a:pt x="757" y="8349"/>
                    <a:pt x="757" y="7310"/>
                  </a:cubicBezTo>
                  <a:cubicBezTo>
                    <a:pt x="757" y="6680"/>
                    <a:pt x="788" y="6081"/>
                    <a:pt x="883" y="5546"/>
                  </a:cubicBezTo>
                  <a:close/>
                  <a:moveTo>
                    <a:pt x="2489" y="1"/>
                  </a:moveTo>
                  <a:cubicBezTo>
                    <a:pt x="1796" y="1"/>
                    <a:pt x="1229" y="32"/>
                    <a:pt x="662" y="631"/>
                  </a:cubicBezTo>
                  <a:cubicBezTo>
                    <a:pt x="253" y="1009"/>
                    <a:pt x="1" y="1576"/>
                    <a:pt x="1" y="2112"/>
                  </a:cubicBezTo>
                  <a:cubicBezTo>
                    <a:pt x="1" y="2616"/>
                    <a:pt x="284" y="3088"/>
                    <a:pt x="725" y="3340"/>
                  </a:cubicBezTo>
                  <a:cubicBezTo>
                    <a:pt x="190" y="4285"/>
                    <a:pt x="1" y="6302"/>
                    <a:pt x="1" y="7436"/>
                  </a:cubicBezTo>
                  <a:cubicBezTo>
                    <a:pt x="1" y="8539"/>
                    <a:pt x="127" y="10555"/>
                    <a:pt x="725" y="11531"/>
                  </a:cubicBezTo>
                  <a:cubicBezTo>
                    <a:pt x="914" y="11878"/>
                    <a:pt x="1166" y="12036"/>
                    <a:pt x="1450" y="12036"/>
                  </a:cubicBezTo>
                  <a:cubicBezTo>
                    <a:pt x="1702" y="12036"/>
                    <a:pt x="1954" y="11878"/>
                    <a:pt x="2143" y="11531"/>
                  </a:cubicBezTo>
                  <a:cubicBezTo>
                    <a:pt x="2710" y="10586"/>
                    <a:pt x="2868" y="8570"/>
                    <a:pt x="2868" y="7436"/>
                  </a:cubicBezTo>
                  <a:cubicBezTo>
                    <a:pt x="2836" y="6239"/>
                    <a:pt x="2742" y="4254"/>
                    <a:pt x="2174" y="3309"/>
                  </a:cubicBezTo>
                  <a:cubicBezTo>
                    <a:pt x="2458" y="3151"/>
                    <a:pt x="2710" y="2868"/>
                    <a:pt x="2773" y="2553"/>
                  </a:cubicBezTo>
                  <a:cubicBezTo>
                    <a:pt x="2899" y="2238"/>
                    <a:pt x="2805" y="1923"/>
                    <a:pt x="2616" y="1670"/>
                  </a:cubicBezTo>
                  <a:cubicBezTo>
                    <a:pt x="2426" y="1450"/>
                    <a:pt x="2300" y="1135"/>
                    <a:pt x="2773" y="536"/>
                  </a:cubicBezTo>
                  <a:cubicBezTo>
                    <a:pt x="2836" y="410"/>
                    <a:pt x="2899" y="316"/>
                    <a:pt x="2805" y="190"/>
                  </a:cubicBezTo>
                  <a:cubicBezTo>
                    <a:pt x="2773" y="64"/>
                    <a:pt x="2616" y="1"/>
                    <a:pt x="24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917" name="Google Shape;3917;p47"/>
          <p:cNvSpPr/>
          <p:nvPr/>
        </p:nvSpPr>
        <p:spPr>
          <a:xfrm>
            <a:off x="5168709" y="2750178"/>
            <a:ext cx="265166" cy="265177"/>
          </a:xfrm>
          <a:custGeom>
            <a:rect l="l" t="t" r="r" b="b"/>
            <a:pathLst>
              <a:path w="12698" h="12697" extrusionOk="0">
                <a:moveTo>
                  <a:pt x="11784" y="970"/>
                </a:moveTo>
                <a:lnTo>
                  <a:pt x="11784" y="2577"/>
                </a:lnTo>
                <a:lnTo>
                  <a:pt x="5168" y="4026"/>
                </a:lnTo>
                <a:lnTo>
                  <a:pt x="5168" y="2420"/>
                </a:lnTo>
                <a:lnTo>
                  <a:pt x="11784" y="970"/>
                </a:lnTo>
                <a:close/>
                <a:moveTo>
                  <a:pt x="10115" y="7741"/>
                </a:moveTo>
                <a:cubicBezTo>
                  <a:pt x="10982" y="7741"/>
                  <a:pt x="11784" y="8286"/>
                  <a:pt x="11784" y="8973"/>
                </a:cubicBezTo>
                <a:cubicBezTo>
                  <a:pt x="11784" y="9666"/>
                  <a:pt x="11027" y="10201"/>
                  <a:pt x="10145" y="10201"/>
                </a:cubicBezTo>
                <a:cubicBezTo>
                  <a:pt x="9358" y="10201"/>
                  <a:pt x="8665" y="9792"/>
                  <a:pt x="8507" y="9225"/>
                </a:cubicBezTo>
                <a:cubicBezTo>
                  <a:pt x="8350" y="8689"/>
                  <a:pt x="8728" y="8154"/>
                  <a:pt x="9263" y="7933"/>
                </a:cubicBezTo>
                <a:cubicBezTo>
                  <a:pt x="9537" y="7800"/>
                  <a:pt x="9829" y="7741"/>
                  <a:pt x="10115" y="7741"/>
                </a:cubicBezTo>
                <a:close/>
                <a:moveTo>
                  <a:pt x="2665" y="9393"/>
                </a:moveTo>
                <a:cubicBezTo>
                  <a:pt x="3537" y="9393"/>
                  <a:pt x="4348" y="9928"/>
                  <a:pt x="4348" y="10642"/>
                </a:cubicBezTo>
                <a:cubicBezTo>
                  <a:pt x="4348" y="11304"/>
                  <a:pt x="3592" y="11871"/>
                  <a:pt x="2679" y="11871"/>
                </a:cubicBezTo>
                <a:cubicBezTo>
                  <a:pt x="1891" y="11871"/>
                  <a:pt x="1229" y="11430"/>
                  <a:pt x="1072" y="10894"/>
                </a:cubicBezTo>
                <a:cubicBezTo>
                  <a:pt x="914" y="10327"/>
                  <a:pt x="1261" y="9823"/>
                  <a:pt x="1828" y="9571"/>
                </a:cubicBezTo>
                <a:cubicBezTo>
                  <a:pt x="2097" y="9448"/>
                  <a:pt x="2384" y="9393"/>
                  <a:pt x="2665" y="9393"/>
                </a:cubicBezTo>
                <a:close/>
                <a:moveTo>
                  <a:pt x="12242" y="1"/>
                </a:moveTo>
                <a:cubicBezTo>
                  <a:pt x="12197" y="1"/>
                  <a:pt x="12149" y="9"/>
                  <a:pt x="12099" y="25"/>
                </a:cubicBezTo>
                <a:lnTo>
                  <a:pt x="4663" y="1664"/>
                </a:lnTo>
                <a:cubicBezTo>
                  <a:pt x="4474" y="1695"/>
                  <a:pt x="4348" y="1853"/>
                  <a:pt x="4348" y="2073"/>
                </a:cubicBezTo>
                <a:lnTo>
                  <a:pt x="4348" y="9067"/>
                </a:lnTo>
                <a:cubicBezTo>
                  <a:pt x="3876" y="8721"/>
                  <a:pt x="3277" y="8563"/>
                  <a:pt x="2679" y="8563"/>
                </a:cubicBezTo>
                <a:cubicBezTo>
                  <a:pt x="1481" y="8563"/>
                  <a:pt x="536" y="9256"/>
                  <a:pt x="284" y="10138"/>
                </a:cubicBezTo>
                <a:cubicBezTo>
                  <a:pt x="1" y="11084"/>
                  <a:pt x="568" y="12060"/>
                  <a:pt x="1670" y="12501"/>
                </a:cubicBezTo>
                <a:cubicBezTo>
                  <a:pt x="1997" y="12634"/>
                  <a:pt x="2349" y="12697"/>
                  <a:pt x="2700" y="12697"/>
                </a:cubicBezTo>
                <a:cubicBezTo>
                  <a:pt x="3600" y="12697"/>
                  <a:pt x="4494" y="12281"/>
                  <a:pt x="4947" y="11556"/>
                </a:cubicBezTo>
                <a:cubicBezTo>
                  <a:pt x="5104" y="11273"/>
                  <a:pt x="5199" y="10957"/>
                  <a:pt x="5199" y="10611"/>
                </a:cubicBezTo>
                <a:lnTo>
                  <a:pt x="5199" y="4909"/>
                </a:lnTo>
                <a:lnTo>
                  <a:pt x="11815" y="3428"/>
                </a:lnTo>
                <a:lnTo>
                  <a:pt x="11815" y="7460"/>
                </a:lnTo>
                <a:cubicBezTo>
                  <a:pt x="11342" y="7114"/>
                  <a:pt x="10775" y="6956"/>
                  <a:pt x="10177" y="6956"/>
                </a:cubicBezTo>
                <a:cubicBezTo>
                  <a:pt x="8948" y="6956"/>
                  <a:pt x="8003" y="7649"/>
                  <a:pt x="7782" y="8532"/>
                </a:cubicBezTo>
                <a:cubicBezTo>
                  <a:pt x="7499" y="9477"/>
                  <a:pt x="8034" y="10453"/>
                  <a:pt x="9137" y="10894"/>
                </a:cubicBezTo>
                <a:cubicBezTo>
                  <a:pt x="9470" y="11017"/>
                  <a:pt x="9823" y="11076"/>
                  <a:pt x="10172" y="11076"/>
                </a:cubicBezTo>
                <a:cubicBezTo>
                  <a:pt x="11077" y="11076"/>
                  <a:pt x="11959" y="10677"/>
                  <a:pt x="12414" y="9949"/>
                </a:cubicBezTo>
                <a:cubicBezTo>
                  <a:pt x="12571" y="9666"/>
                  <a:pt x="12697" y="9351"/>
                  <a:pt x="12697" y="8973"/>
                </a:cubicBezTo>
                <a:cubicBezTo>
                  <a:pt x="12603" y="8941"/>
                  <a:pt x="12603" y="403"/>
                  <a:pt x="12603" y="403"/>
                </a:cubicBezTo>
                <a:cubicBezTo>
                  <a:pt x="12603" y="170"/>
                  <a:pt x="12453" y="1"/>
                  <a:pt x="1224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3918" name="Google Shape;3918;p47"/>
          <p:cNvGrpSpPr/>
          <p:nvPr/>
        </p:nvGrpSpPr>
        <p:grpSpPr>
          <a:xfrm>
            <a:off x="7404010" y="2750177"/>
            <a:ext cx="251906" cy="265163"/>
            <a:chOff x="-40160699" y="2339625"/>
            <a:chExt cx="290650" cy="316650"/>
          </a:xfrm>
        </p:grpSpPr>
        <p:sp>
          <p:nvSpPr>
            <p:cNvPr id="3919" name="Google Shape;3919;p47"/>
            <p:cNvSpPr/>
            <p:nvPr/>
          </p:nvSpPr>
          <p:spPr>
            <a:xfrm>
              <a:off x="-40005524" y="2552600"/>
              <a:ext cx="70900" cy="62175"/>
            </a:xfrm>
            <a:custGeom>
              <a:rect l="l" t="t" r="r" b="b"/>
              <a:pathLst>
                <a:path w="2836" h="2487" extrusionOk="0">
                  <a:moveTo>
                    <a:pt x="1408" y="807"/>
                  </a:moveTo>
                  <a:cubicBezTo>
                    <a:pt x="1461" y="807"/>
                    <a:pt x="1518" y="817"/>
                    <a:pt x="1575" y="839"/>
                  </a:cubicBezTo>
                  <a:cubicBezTo>
                    <a:pt x="1733" y="902"/>
                    <a:pt x="1796" y="1028"/>
                    <a:pt x="1796" y="1248"/>
                  </a:cubicBezTo>
                  <a:cubicBezTo>
                    <a:pt x="1845" y="1496"/>
                    <a:pt x="1661" y="1666"/>
                    <a:pt x="1442" y="1666"/>
                  </a:cubicBezTo>
                  <a:cubicBezTo>
                    <a:pt x="1383" y="1666"/>
                    <a:pt x="1321" y="1653"/>
                    <a:pt x="1260" y="1626"/>
                  </a:cubicBezTo>
                  <a:cubicBezTo>
                    <a:pt x="1071" y="1563"/>
                    <a:pt x="945" y="1311"/>
                    <a:pt x="1008" y="1091"/>
                  </a:cubicBezTo>
                  <a:cubicBezTo>
                    <a:pt x="1081" y="921"/>
                    <a:pt x="1229" y="807"/>
                    <a:pt x="1408" y="807"/>
                  </a:cubicBezTo>
                  <a:close/>
                  <a:moveTo>
                    <a:pt x="1438" y="1"/>
                  </a:moveTo>
                  <a:cubicBezTo>
                    <a:pt x="1040" y="1"/>
                    <a:pt x="635" y="188"/>
                    <a:pt x="378" y="523"/>
                  </a:cubicBezTo>
                  <a:cubicBezTo>
                    <a:pt x="0" y="1091"/>
                    <a:pt x="158" y="1878"/>
                    <a:pt x="693" y="2256"/>
                  </a:cubicBezTo>
                  <a:cubicBezTo>
                    <a:pt x="909" y="2412"/>
                    <a:pt x="1158" y="2486"/>
                    <a:pt x="1405" y="2486"/>
                  </a:cubicBezTo>
                  <a:cubicBezTo>
                    <a:pt x="1806" y="2486"/>
                    <a:pt x="2204" y="2292"/>
                    <a:pt x="2457" y="1941"/>
                  </a:cubicBezTo>
                  <a:cubicBezTo>
                    <a:pt x="2836" y="1406"/>
                    <a:pt x="2678" y="618"/>
                    <a:pt x="2111" y="208"/>
                  </a:cubicBezTo>
                  <a:cubicBezTo>
                    <a:pt x="1911" y="67"/>
                    <a:pt x="1676" y="1"/>
                    <a:pt x="14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20" name="Google Shape;3920;p47"/>
            <p:cNvSpPr/>
            <p:nvPr/>
          </p:nvSpPr>
          <p:spPr>
            <a:xfrm>
              <a:off x="-40039401" y="2605050"/>
              <a:ext cx="29150" cy="20500"/>
            </a:xfrm>
            <a:custGeom>
              <a:rect l="l" t="t" r="r" b="b"/>
              <a:pathLst>
                <a:path w="1166" h="820" extrusionOk="0">
                  <a:moveTo>
                    <a:pt x="725" y="1"/>
                  </a:moveTo>
                  <a:cubicBezTo>
                    <a:pt x="473" y="1"/>
                    <a:pt x="0" y="190"/>
                    <a:pt x="0" y="410"/>
                  </a:cubicBezTo>
                  <a:cubicBezTo>
                    <a:pt x="0" y="631"/>
                    <a:pt x="473" y="820"/>
                    <a:pt x="725" y="820"/>
                  </a:cubicBezTo>
                  <a:cubicBezTo>
                    <a:pt x="945" y="820"/>
                    <a:pt x="1166" y="631"/>
                    <a:pt x="1166" y="410"/>
                  </a:cubicBezTo>
                  <a:cubicBezTo>
                    <a:pt x="1103" y="158"/>
                    <a:pt x="914" y="1"/>
                    <a:pt x="7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21" name="Google Shape;3921;p47"/>
            <p:cNvSpPr/>
            <p:nvPr/>
          </p:nvSpPr>
          <p:spPr>
            <a:xfrm>
              <a:off x="-40079575" y="2584575"/>
              <a:ext cx="19725" cy="19725"/>
            </a:xfrm>
            <a:custGeom>
              <a:rect l="l" t="t" r="r" b="b"/>
              <a:pathLst>
                <a:path w="789" h="789" extrusionOk="0">
                  <a:moveTo>
                    <a:pt x="410" y="1"/>
                  </a:moveTo>
                  <a:cubicBezTo>
                    <a:pt x="190" y="1"/>
                    <a:pt x="1" y="158"/>
                    <a:pt x="1" y="379"/>
                  </a:cubicBezTo>
                  <a:cubicBezTo>
                    <a:pt x="1" y="599"/>
                    <a:pt x="190" y="788"/>
                    <a:pt x="410" y="788"/>
                  </a:cubicBezTo>
                  <a:cubicBezTo>
                    <a:pt x="631" y="788"/>
                    <a:pt x="788" y="599"/>
                    <a:pt x="788" y="379"/>
                  </a:cubicBezTo>
                  <a:cubicBezTo>
                    <a:pt x="788" y="158"/>
                    <a:pt x="631" y="1"/>
                    <a:pt x="4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22" name="Google Shape;3922;p47"/>
            <p:cNvSpPr/>
            <p:nvPr/>
          </p:nvSpPr>
          <p:spPr>
            <a:xfrm>
              <a:off x="-40160699" y="2339625"/>
              <a:ext cx="290650" cy="316650"/>
            </a:xfrm>
            <a:custGeom>
              <a:rect l="l" t="t" r="r" b="b"/>
              <a:pathLst>
                <a:path w="11626" h="12666" extrusionOk="0">
                  <a:moveTo>
                    <a:pt x="7656" y="820"/>
                  </a:moveTo>
                  <a:cubicBezTo>
                    <a:pt x="7845" y="820"/>
                    <a:pt x="8003" y="946"/>
                    <a:pt x="8066" y="1072"/>
                  </a:cubicBezTo>
                  <a:cubicBezTo>
                    <a:pt x="8129" y="1355"/>
                    <a:pt x="7940" y="1639"/>
                    <a:pt x="7656" y="1639"/>
                  </a:cubicBezTo>
                  <a:lnTo>
                    <a:pt x="4065" y="1639"/>
                  </a:lnTo>
                  <a:cubicBezTo>
                    <a:pt x="3876" y="1639"/>
                    <a:pt x="3687" y="1450"/>
                    <a:pt x="3687" y="1261"/>
                  </a:cubicBezTo>
                  <a:cubicBezTo>
                    <a:pt x="3687" y="1009"/>
                    <a:pt x="3876" y="851"/>
                    <a:pt x="4065" y="820"/>
                  </a:cubicBezTo>
                  <a:close/>
                  <a:moveTo>
                    <a:pt x="7310" y="2458"/>
                  </a:moveTo>
                  <a:lnTo>
                    <a:pt x="7310" y="5860"/>
                  </a:lnTo>
                  <a:cubicBezTo>
                    <a:pt x="7310" y="6270"/>
                    <a:pt x="7467" y="6711"/>
                    <a:pt x="7656" y="7026"/>
                  </a:cubicBezTo>
                  <a:cubicBezTo>
                    <a:pt x="7026" y="7152"/>
                    <a:pt x="6396" y="7404"/>
                    <a:pt x="5797" y="7782"/>
                  </a:cubicBezTo>
                  <a:cubicBezTo>
                    <a:pt x="5146" y="8207"/>
                    <a:pt x="4241" y="8453"/>
                    <a:pt x="3401" y="8453"/>
                  </a:cubicBezTo>
                  <a:cubicBezTo>
                    <a:pt x="3306" y="8453"/>
                    <a:pt x="3212" y="8450"/>
                    <a:pt x="3120" y="8444"/>
                  </a:cubicBezTo>
                  <a:lnTo>
                    <a:pt x="4128" y="7026"/>
                  </a:lnTo>
                  <a:cubicBezTo>
                    <a:pt x="4380" y="6680"/>
                    <a:pt x="4537" y="6239"/>
                    <a:pt x="4537" y="5829"/>
                  </a:cubicBezTo>
                  <a:lnTo>
                    <a:pt x="4537" y="2458"/>
                  </a:lnTo>
                  <a:close/>
                  <a:moveTo>
                    <a:pt x="8192" y="7782"/>
                  </a:moveTo>
                  <a:cubicBezTo>
                    <a:pt x="10775" y="11500"/>
                    <a:pt x="10586" y="11216"/>
                    <a:pt x="10618" y="11279"/>
                  </a:cubicBezTo>
                  <a:cubicBezTo>
                    <a:pt x="10681" y="11563"/>
                    <a:pt x="10523" y="11846"/>
                    <a:pt x="10208" y="11846"/>
                  </a:cubicBezTo>
                  <a:lnTo>
                    <a:pt x="1576" y="11846"/>
                  </a:lnTo>
                  <a:cubicBezTo>
                    <a:pt x="1198" y="11846"/>
                    <a:pt x="1040" y="11437"/>
                    <a:pt x="1198" y="11216"/>
                  </a:cubicBezTo>
                  <a:lnTo>
                    <a:pt x="2584" y="9232"/>
                  </a:lnTo>
                  <a:cubicBezTo>
                    <a:pt x="2825" y="9263"/>
                    <a:pt x="3077" y="9280"/>
                    <a:pt x="3333" y="9280"/>
                  </a:cubicBezTo>
                  <a:cubicBezTo>
                    <a:pt x="4347" y="9280"/>
                    <a:pt x="5434" y="9022"/>
                    <a:pt x="6239" y="8444"/>
                  </a:cubicBezTo>
                  <a:cubicBezTo>
                    <a:pt x="6837" y="8066"/>
                    <a:pt x="7499" y="7814"/>
                    <a:pt x="8192" y="7782"/>
                  </a:cubicBezTo>
                  <a:close/>
                  <a:moveTo>
                    <a:pt x="4128" y="1"/>
                  </a:moveTo>
                  <a:cubicBezTo>
                    <a:pt x="3435" y="1"/>
                    <a:pt x="2899" y="536"/>
                    <a:pt x="2899" y="1261"/>
                  </a:cubicBezTo>
                  <a:cubicBezTo>
                    <a:pt x="2899" y="1765"/>
                    <a:pt x="3214" y="2237"/>
                    <a:pt x="3718" y="2426"/>
                  </a:cubicBezTo>
                  <a:lnTo>
                    <a:pt x="3718" y="5860"/>
                  </a:lnTo>
                  <a:cubicBezTo>
                    <a:pt x="3718" y="6081"/>
                    <a:pt x="3655" y="6365"/>
                    <a:pt x="3498" y="6554"/>
                  </a:cubicBezTo>
                  <a:lnTo>
                    <a:pt x="568" y="10744"/>
                  </a:lnTo>
                  <a:cubicBezTo>
                    <a:pt x="1" y="11563"/>
                    <a:pt x="568" y="12666"/>
                    <a:pt x="1607" y="12666"/>
                  </a:cubicBezTo>
                  <a:lnTo>
                    <a:pt x="10271" y="12666"/>
                  </a:lnTo>
                  <a:cubicBezTo>
                    <a:pt x="10555" y="12666"/>
                    <a:pt x="10870" y="12540"/>
                    <a:pt x="11090" y="12350"/>
                  </a:cubicBezTo>
                  <a:cubicBezTo>
                    <a:pt x="11531" y="11972"/>
                    <a:pt x="11626" y="11248"/>
                    <a:pt x="11248" y="10744"/>
                  </a:cubicBezTo>
                  <a:lnTo>
                    <a:pt x="8318" y="6554"/>
                  </a:lnTo>
                  <a:cubicBezTo>
                    <a:pt x="8160" y="6365"/>
                    <a:pt x="8097" y="6081"/>
                    <a:pt x="8097" y="5860"/>
                  </a:cubicBezTo>
                  <a:lnTo>
                    <a:pt x="8097" y="2426"/>
                  </a:lnTo>
                  <a:cubicBezTo>
                    <a:pt x="8570" y="2269"/>
                    <a:pt x="8916" y="1796"/>
                    <a:pt x="8916" y="1261"/>
                  </a:cubicBezTo>
                  <a:cubicBezTo>
                    <a:pt x="8916" y="568"/>
                    <a:pt x="8381" y="1"/>
                    <a:pt x="7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923" name="Google Shape;3923;p47"/>
          <p:cNvGrpSpPr/>
          <p:nvPr/>
        </p:nvGrpSpPr>
        <p:grpSpPr>
          <a:xfrm>
            <a:off x="4201659" y="3194921"/>
            <a:ext cx="265188" cy="265166"/>
            <a:chOff x="-41270451" y="1973375"/>
            <a:chExt cx="315850" cy="317450"/>
          </a:xfrm>
        </p:grpSpPr>
        <p:sp>
          <p:nvSpPr>
            <p:cNvPr id="3924" name="Google Shape;3924;p47"/>
            <p:cNvSpPr/>
            <p:nvPr/>
          </p:nvSpPr>
          <p:spPr>
            <a:xfrm>
              <a:off x="-41270451" y="1973375"/>
              <a:ext cx="315850" cy="317450"/>
            </a:xfrm>
            <a:custGeom>
              <a:rect l="l" t="t" r="r" b="b"/>
              <a:pathLst>
                <a:path w="12634" h="12698" extrusionOk="0">
                  <a:moveTo>
                    <a:pt x="11814" y="820"/>
                  </a:moveTo>
                  <a:lnTo>
                    <a:pt x="11814" y="11847"/>
                  </a:lnTo>
                  <a:lnTo>
                    <a:pt x="788" y="11847"/>
                  </a:lnTo>
                  <a:lnTo>
                    <a:pt x="788" y="820"/>
                  </a:lnTo>
                  <a:close/>
                  <a:moveTo>
                    <a:pt x="378" y="1"/>
                  </a:moveTo>
                  <a:cubicBezTo>
                    <a:pt x="158" y="1"/>
                    <a:pt x="0" y="190"/>
                    <a:pt x="0" y="410"/>
                  </a:cubicBezTo>
                  <a:lnTo>
                    <a:pt x="0" y="12288"/>
                  </a:lnTo>
                  <a:cubicBezTo>
                    <a:pt x="0" y="12508"/>
                    <a:pt x="189" y="12697"/>
                    <a:pt x="378" y="12697"/>
                  </a:cubicBezTo>
                  <a:lnTo>
                    <a:pt x="12224" y="12697"/>
                  </a:lnTo>
                  <a:cubicBezTo>
                    <a:pt x="12476" y="12697"/>
                    <a:pt x="12634" y="12508"/>
                    <a:pt x="12634" y="12288"/>
                  </a:cubicBezTo>
                  <a:lnTo>
                    <a:pt x="12634" y="410"/>
                  </a:lnTo>
                  <a:cubicBezTo>
                    <a:pt x="12634" y="158"/>
                    <a:pt x="12476" y="1"/>
                    <a:pt x="122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25" name="Google Shape;3925;p47"/>
            <p:cNvSpPr/>
            <p:nvPr/>
          </p:nvSpPr>
          <p:spPr>
            <a:xfrm>
              <a:off x="-41230299" y="2015125"/>
              <a:ext cx="235525" cy="192200"/>
            </a:xfrm>
            <a:custGeom>
              <a:rect l="l" t="t" r="r" b="b"/>
              <a:pathLst>
                <a:path w="9421" h="7688" extrusionOk="0">
                  <a:moveTo>
                    <a:pt x="8539" y="788"/>
                  </a:moveTo>
                  <a:lnTo>
                    <a:pt x="8539" y="6869"/>
                  </a:lnTo>
                  <a:lnTo>
                    <a:pt x="820" y="6869"/>
                  </a:lnTo>
                  <a:lnTo>
                    <a:pt x="820" y="788"/>
                  </a:lnTo>
                  <a:close/>
                  <a:moveTo>
                    <a:pt x="442" y="1"/>
                  </a:moveTo>
                  <a:cubicBezTo>
                    <a:pt x="190" y="1"/>
                    <a:pt x="1" y="221"/>
                    <a:pt x="1" y="410"/>
                  </a:cubicBezTo>
                  <a:lnTo>
                    <a:pt x="1" y="7310"/>
                  </a:lnTo>
                  <a:cubicBezTo>
                    <a:pt x="1" y="7404"/>
                    <a:pt x="32" y="7499"/>
                    <a:pt x="127" y="7562"/>
                  </a:cubicBezTo>
                  <a:cubicBezTo>
                    <a:pt x="190" y="7656"/>
                    <a:pt x="316" y="7688"/>
                    <a:pt x="442" y="7688"/>
                  </a:cubicBezTo>
                  <a:lnTo>
                    <a:pt x="8980" y="7688"/>
                  </a:lnTo>
                  <a:cubicBezTo>
                    <a:pt x="9232" y="7688"/>
                    <a:pt x="9421" y="7499"/>
                    <a:pt x="9421" y="7310"/>
                  </a:cubicBezTo>
                  <a:lnTo>
                    <a:pt x="9421" y="410"/>
                  </a:lnTo>
                  <a:cubicBezTo>
                    <a:pt x="9421" y="158"/>
                    <a:pt x="9232" y="1"/>
                    <a:pt x="898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26" name="Google Shape;3926;p47"/>
            <p:cNvSpPr/>
            <p:nvPr/>
          </p:nvSpPr>
          <p:spPr>
            <a:xfrm>
              <a:off x="-41139725" y="2061750"/>
              <a:ext cx="83525" cy="103675"/>
            </a:xfrm>
            <a:custGeom>
              <a:rect l="l" t="t" r="r" b="b"/>
              <a:pathLst>
                <a:path w="3341" h="4147" extrusionOk="0">
                  <a:moveTo>
                    <a:pt x="789" y="1223"/>
                  </a:moveTo>
                  <a:lnTo>
                    <a:pt x="2112" y="2074"/>
                  </a:lnTo>
                  <a:lnTo>
                    <a:pt x="789" y="2987"/>
                  </a:lnTo>
                  <a:lnTo>
                    <a:pt x="789" y="1223"/>
                  </a:lnTo>
                  <a:close/>
                  <a:moveTo>
                    <a:pt x="389" y="0"/>
                  </a:moveTo>
                  <a:cubicBezTo>
                    <a:pt x="182" y="0"/>
                    <a:pt x="1" y="185"/>
                    <a:pt x="1" y="435"/>
                  </a:cubicBezTo>
                  <a:lnTo>
                    <a:pt x="1" y="3743"/>
                  </a:lnTo>
                  <a:cubicBezTo>
                    <a:pt x="1" y="3981"/>
                    <a:pt x="198" y="4147"/>
                    <a:pt x="416" y="4147"/>
                  </a:cubicBezTo>
                  <a:cubicBezTo>
                    <a:pt x="487" y="4147"/>
                    <a:pt x="561" y="4129"/>
                    <a:pt x="631" y="4090"/>
                  </a:cubicBezTo>
                  <a:lnTo>
                    <a:pt x="3120" y="2452"/>
                  </a:lnTo>
                  <a:cubicBezTo>
                    <a:pt x="3340" y="2294"/>
                    <a:pt x="3340" y="1916"/>
                    <a:pt x="3120" y="1727"/>
                  </a:cubicBezTo>
                  <a:lnTo>
                    <a:pt x="631" y="89"/>
                  </a:lnTo>
                  <a:cubicBezTo>
                    <a:pt x="552" y="28"/>
                    <a:pt x="469" y="0"/>
                    <a:pt x="3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27" name="Google Shape;3927;p47"/>
            <p:cNvSpPr/>
            <p:nvPr/>
          </p:nvSpPr>
          <p:spPr>
            <a:xfrm>
              <a:off x="-41230299" y="2227000"/>
              <a:ext cx="235525" cy="21300"/>
            </a:xfrm>
            <a:custGeom>
              <a:rect l="l" t="t" r="r" b="b"/>
              <a:pathLst>
                <a:path w="9421" h="852" extrusionOk="0">
                  <a:moveTo>
                    <a:pt x="442" y="0"/>
                  </a:moveTo>
                  <a:cubicBezTo>
                    <a:pt x="190" y="0"/>
                    <a:pt x="1" y="189"/>
                    <a:pt x="1" y="441"/>
                  </a:cubicBezTo>
                  <a:cubicBezTo>
                    <a:pt x="1" y="662"/>
                    <a:pt x="190" y="851"/>
                    <a:pt x="442" y="851"/>
                  </a:cubicBezTo>
                  <a:lnTo>
                    <a:pt x="8980" y="851"/>
                  </a:lnTo>
                  <a:cubicBezTo>
                    <a:pt x="9232" y="851"/>
                    <a:pt x="9421" y="662"/>
                    <a:pt x="9421" y="441"/>
                  </a:cubicBezTo>
                  <a:cubicBezTo>
                    <a:pt x="9421" y="189"/>
                    <a:pt x="9232" y="0"/>
                    <a:pt x="89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928" name="Google Shape;3928;p47"/>
          <p:cNvSpPr/>
          <p:nvPr/>
        </p:nvSpPr>
        <p:spPr>
          <a:xfrm>
            <a:off x="7449669" y="3623875"/>
            <a:ext cx="265185" cy="265183"/>
          </a:xfrm>
          <a:custGeom>
            <a:rect l="l" t="t" r="r" b="b"/>
            <a:pathLst>
              <a:path w="12759" h="12673" extrusionOk="0">
                <a:moveTo>
                  <a:pt x="2225" y="866"/>
                </a:moveTo>
                <a:cubicBezTo>
                  <a:pt x="2371" y="866"/>
                  <a:pt x="2521" y="929"/>
                  <a:pt x="2647" y="1056"/>
                </a:cubicBezTo>
                <a:lnTo>
                  <a:pt x="3245" y="1654"/>
                </a:lnTo>
                <a:lnTo>
                  <a:pt x="1702" y="3166"/>
                </a:lnTo>
                <a:lnTo>
                  <a:pt x="1103" y="2599"/>
                </a:lnTo>
                <a:cubicBezTo>
                  <a:pt x="1072" y="2536"/>
                  <a:pt x="977" y="2473"/>
                  <a:pt x="977" y="2379"/>
                </a:cubicBezTo>
                <a:cubicBezTo>
                  <a:pt x="914" y="2190"/>
                  <a:pt x="946" y="1906"/>
                  <a:pt x="1103" y="1749"/>
                </a:cubicBezTo>
                <a:lnTo>
                  <a:pt x="1828" y="1056"/>
                </a:lnTo>
                <a:cubicBezTo>
                  <a:pt x="1938" y="929"/>
                  <a:pt x="2080" y="866"/>
                  <a:pt x="2225" y="866"/>
                </a:cubicBezTo>
                <a:close/>
                <a:moveTo>
                  <a:pt x="3812" y="2221"/>
                </a:moveTo>
                <a:lnTo>
                  <a:pt x="4506" y="2914"/>
                </a:lnTo>
                <a:lnTo>
                  <a:pt x="2962" y="4427"/>
                </a:lnTo>
                <a:lnTo>
                  <a:pt x="2300" y="3765"/>
                </a:lnTo>
                <a:lnTo>
                  <a:pt x="3812" y="2221"/>
                </a:lnTo>
                <a:close/>
                <a:moveTo>
                  <a:pt x="9452" y="1056"/>
                </a:moveTo>
                <a:lnTo>
                  <a:pt x="11783" y="3387"/>
                </a:lnTo>
                <a:lnTo>
                  <a:pt x="8979" y="6159"/>
                </a:lnTo>
                <a:lnTo>
                  <a:pt x="6648" y="3828"/>
                </a:lnTo>
                <a:lnTo>
                  <a:pt x="7908" y="2599"/>
                </a:lnTo>
                <a:lnTo>
                  <a:pt x="8790" y="3450"/>
                </a:lnTo>
                <a:cubicBezTo>
                  <a:pt x="8869" y="3529"/>
                  <a:pt x="8979" y="3568"/>
                  <a:pt x="9090" y="3568"/>
                </a:cubicBezTo>
                <a:cubicBezTo>
                  <a:pt x="9200" y="3568"/>
                  <a:pt x="9310" y="3529"/>
                  <a:pt x="9389" y="3450"/>
                </a:cubicBezTo>
                <a:cubicBezTo>
                  <a:pt x="9546" y="3292"/>
                  <a:pt x="9546" y="3009"/>
                  <a:pt x="9389" y="2851"/>
                </a:cubicBezTo>
                <a:lnTo>
                  <a:pt x="8507" y="2001"/>
                </a:lnTo>
                <a:lnTo>
                  <a:pt x="9452" y="1056"/>
                </a:lnTo>
                <a:close/>
                <a:moveTo>
                  <a:pt x="5041" y="3450"/>
                </a:moveTo>
                <a:cubicBezTo>
                  <a:pt x="5356" y="3765"/>
                  <a:pt x="10366" y="8711"/>
                  <a:pt x="10523" y="8932"/>
                </a:cubicBezTo>
                <a:lnTo>
                  <a:pt x="8948" y="10412"/>
                </a:lnTo>
                <a:lnTo>
                  <a:pt x="3497" y="4994"/>
                </a:lnTo>
                <a:lnTo>
                  <a:pt x="5041" y="3450"/>
                </a:lnTo>
                <a:close/>
                <a:moveTo>
                  <a:pt x="10996" y="9625"/>
                </a:moveTo>
                <a:lnTo>
                  <a:pt x="11657" y="11610"/>
                </a:lnTo>
                <a:lnTo>
                  <a:pt x="9609" y="10948"/>
                </a:lnTo>
                <a:lnTo>
                  <a:pt x="10996" y="9625"/>
                </a:lnTo>
                <a:close/>
                <a:moveTo>
                  <a:pt x="3939" y="6600"/>
                </a:moveTo>
                <a:lnTo>
                  <a:pt x="6270" y="8932"/>
                </a:lnTo>
                <a:lnTo>
                  <a:pt x="3466" y="11736"/>
                </a:lnTo>
                <a:lnTo>
                  <a:pt x="1135" y="9404"/>
                </a:lnTo>
                <a:lnTo>
                  <a:pt x="2489" y="8050"/>
                </a:lnTo>
                <a:lnTo>
                  <a:pt x="3340" y="8932"/>
                </a:lnTo>
                <a:cubicBezTo>
                  <a:pt x="3419" y="9010"/>
                  <a:pt x="3529" y="9050"/>
                  <a:pt x="3639" y="9050"/>
                </a:cubicBezTo>
                <a:cubicBezTo>
                  <a:pt x="3749" y="9050"/>
                  <a:pt x="3860" y="9010"/>
                  <a:pt x="3939" y="8932"/>
                </a:cubicBezTo>
                <a:cubicBezTo>
                  <a:pt x="4096" y="8774"/>
                  <a:pt x="4096" y="8491"/>
                  <a:pt x="3939" y="8333"/>
                </a:cubicBezTo>
                <a:lnTo>
                  <a:pt x="3088" y="7482"/>
                </a:lnTo>
                <a:lnTo>
                  <a:pt x="3939" y="6600"/>
                </a:lnTo>
                <a:close/>
                <a:moveTo>
                  <a:pt x="2194" y="0"/>
                </a:moveTo>
                <a:cubicBezTo>
                  <a:pt x="1828" y="0"/>
                  <a:pt x="1465" y="142"/>
                  <a:pt x="1198" y="425"/>
                </a:cubicBezTo>
                <a:lnTo>
                  <a:pt x="473" y="1119"/>
                </a:lnTo>
                <a:cubicBezTo>
                  <a:pt x="221" y="1402"/>
                  <a:pt x="95" y="1749"/>
                  <a:pt x="95" y="2127"/>
                </a:cubicBezTo>
                <a:cubicBezTo>
                  <a:pt x="95" y="2473"/>
                  <a:pt x="252" y="2851"/>
                  <a:pt x="473" y="3103"/>
                </a:cubicBezTo>
                <a:lnTo>
                  <a:pt x="1387" y="4017"/>
                </a:lnTo>
                <a:cubicBezTo>
                  <a:pt x="1387" y="4017"/>
                  <a:pt x="2647" y="5277"/>
                  <a:pt x="2615" y="5277"/>
                </a:cubicBezTo>
                <a:lnTo>
                  <a:pt x="3277" y="5939"/>
                </a:lnTo>
                <a:lnTo>
                  <a:pt x="2174" y="7041"/>
                </a:lnTo>
                <a:lnTo>
                  <a:pt x="2048" y="7167"/>
                </a:lnTo>
                <a:lnTo>
                  <a:pt x="158" y="9058"/>
                </a:lnTo>
                <a:cubicBezTo>
                  <a:pt x="0" y="9215"/>
                  <a:pt x="0" y="9467"/>
                  <a:pt x="158" y="9625"/>
                </a:cubicBezTo>
                <a:lnTo>
                  <a:pt x="3088" y="12555"/>
                </a:lnTo>
                <a:cubicBezTo>
                  <a:pt x="3167" y="12634"/>
                  <a:pt x="3269" y="12673"/>
                  <a:pt x="3371" y="12673"/>
                </a:cubicBezTo>
                <a:cubicBezTo>
                  <a:pt x="3474" y="12673"/>
                  <a:pt x="3576" y="12634"/>
                  <a:pt x="3655" y="12555"/>
                </a:cubicBezTo>
                <a:lnTo>
                  <a:pt x="6742" y="9467"/>
                </a:lnTo>
                <a:lnTo>
                  <a:pt x="8570" y="11295"/>
                </a:lnTo>
                <a:cubicBezTo>
                  <a:pt x="8601" y="11326"/>
                  <a:pt x="8633" y="11358"/>
                  <a:pt x="8696" y="11358"/>
                </a:cubicBezTo>
                <a:cubicBezTo>
                  <a:pt x="8759" y="11452"/>
                  <a:pt x="8822" y="11515"/>
                  <a:pt x="8948" y="11578"/>
                </a:cubicBezTo>
                <a:lnTo>
                  <a:pt x="12098" y="12618"/>
                </a:lnTo>
                <a:cubicBezTo>
                  <a:pt x="12147" y="12637"/>
                  <a:pt x="12196" y="12646"/>
                  <a:pt x="12243" y="12646"/>
                </a:cubicBezTo>
                <a:cubicBezTo>
                  <a:pt x="12500" y="12646"/>
                  <a:pt x="12709" y="12380"/>
                  <a:pt x="12602" y="12114"/>
                </a:cubicBezTo>
                <a:lnTo>
                  <a:pt x="11657" y="8963"/>
                </a:lnTo>
                <a:cubicBezTo>
                  <a:pt x="11626" y="8900"/>
                  <a:pt x="11594" y="8806"/>
                  <a:pt x="11468" y="8743"/>
                </a:cubicBezTo>
                <a:cubicBezTo>
                  <a:pt x="11437" y="8648"/>
                  <a:pt x="11531" y="8806"/>
                  <a:pt x="9546" y="6758"/>
                </a:cubicBezTo>
                <a:lnTo>
                  <a:pt x="12602" y="3702"/>
                </a:lnTo>
                <a:cubicBezTo>
                  <a:pt x="12760" y="3544"/>
                  <a:pt x="12760" y="3261"/>
                  <a:pt x="12602" y="3103"/>
                </a:cubicBezTo>
                <a:lnTo>
                  <a:pt x="9704" y="173"/>
                </a:lnTo>
                <a:cubicBezTo>
                  <a:pt x="9625" y="95"/>
                  <a:pt x="9515" y="55"/>
                  <a:pt x="9405" y="55"/>
                </a:cubicBezTo>
                <a:cubicBezTo>
                  <a:pt x="9294" y="55"/>
                  <a:pt x="9184" y="95"/>
                  <a:pt x="9105" y="173"/>
                </a:cubicBezTo>
                <a:lnTo>
                  <a:pt x="7656" y="1654"/>
                </a:lnTo>
                <a:lnTo>
                  <a:pt x="7530" y="1749"/>
                </a:lnTo>
                <a:lnTo>
                  <a:pt x="6049" y="3261"/>
                </a:lnTo>
                <a:lnTo>
                  <a:pt x="3214" y="425"/>
                </a:lnTo>
                <a:cubicBezTo>
                  <a:pt x="2930" y="142"/>
                  <a:pt x="2560" y="0"/>
                  <a:pt x="2194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3929" name="Google Shape;3929;p47"/>
          <p:cNvGrpSpPr/>
          <p:nvPr/>
        </p:nvGrpSpPr>
        <p:grpSpPr>
          <a:xfrm>
            <a:off x="6336799" y="3194911"/>
            <a:ext cx="285077" cy="265183"/>
            <a:chOff x="-39055650" y="2315975"/>
            <a:chExt cx="331600" cy="313900"/>
          </a:xfrm>
        </p:grpSpPr>
        <p:sp>
          <p:nvSpPr>
            <p:cNvPr id="3930" name="Google Shape;3930;p47"/>
            <p:cNvSpPr/>
            <p:nvPr/>
          </p:nvSpPr>
          <p:spPr>
            <a:xfrm>
              <a:off x="-38976902" y="2390225"/>
              <a:ext cx="167775" cy="165825"/>
            </a:xfrm>
            <a:custGeom>
              <a:rect l="l" t="t" r="r" b="b"/>
              <a:pathLst>
                <a:path w="6711" h="6632" extrusionOk="0">
                  <a:moveTo>
                    <a:pt x="3765" y="1"/>
                  </a:moveTo>
                  <a:cubicBezTo>
                    <a:pt x="3655" y="1"/>
                    <a:pt x="3545" y="40"/>
                    <a:pt x="3466" y="119"/>
                  </a:cubicBezTo>
                  <a:cubicBezTo>
                    <a:pt x="3309" y="276"/>
                    <a:pt x="3309" y="560"/>
                    <a:pt x="3466" y="718"/>
                  </a:cubicBezTo>
                  <a:lnTo>
                    <a:pt x="4411" y="1663"/>
                  </a:lnTo>
                  <a:lnTo>
                    <a:pt x="3340" y="2734"/>
                  </a:lnTo>
                  <a:lnTo>
                    <a:pt x="2395" y="1789"/>
                  </a:lnTo>
                  <a:cubicBezTo>
                    <a:pt x="2316" y="1710"/>
                    <a:pt x="2214" y="1671"/>
                    <a:pt x="2111" y="1671"/>
                  </a:cubicBezTo>
                  <a:cubicBezTo>
                    <a:pt x="2009" y="1671"/>
                    <a:pt x="1907" y="1710"/>
                    <a:pt x="1828" y="1789"/>
                  </a:cubicBezTo>
                  <a:cubicBezTo>
                    <a:pt x="1670" y="1946"/>
                    <a:pt x="1670" y="2198"/>
                    <a:pt x="1828" y="2387"/>
                  </a:cubicBezTo>
                  <a:lnTo>
                    <a:pt x="2773" y="3332"/>
                  </a:lnTo>
                  <a:lnTo>
                    <a:pt x="1702" y="4372"/>
                  </a:lnTo>
                  <a:lnTo>
                    <a:pt x="757" y="3427"/>
                  </a:lnTo>
                  <a:cubicBezTo>
                    <a:pt x="678" y="3348"/>
                    <a:pt x="568" y="3309"/>
                    <a:pt x="457" y="3309"/>
                  </a:cubicBezTo>
                  <a:cubicBezTo>
                    <a:pt x="347" y="3309"/>
                    <a:pt x="237" y="3348"/>
                    <a:pt x="158" y="3427"/>
                  </a:cubicBezTo>
                  <a:cubicBezTo>
                    <a:pt x="1" y="3584"/>
                    <a:pt x="1" y="3868"/>
                    <a:pt x="158" y="4026"/>
                  </a:cubicBezTo>
                  <a:lnTo>
                    <a:pt x="1103" y="4971"/>
                  </a:lnTo>
                  <a:lnTo>
                    <a:pt x="977" y="5097"/>
                  </a:lnTo>
                  <a:cubicBezTo>
                    <a:pt x="820" y="5254"/>
                    <a:pt x="820" y="5538"/>
                    <a:pt x="977" y="5695"/>
                  </a:cubicBezTo>
                  <a:cubicBezTo>
                    <a:pt x="1056" y="5774"/>
                    <a:pt x="1166" y="5813"/>
                    <a:pt x="1276" y="5813"/>
                  </a:cubicBezTo>
                  <a:cubicBezTo>
                    <a:pt x="1387" y="5813"/>
                    <a:pt x="1497" y="5774"/>
                    <a:pt x="1576" y="5695"/>
                  </a:cubicBezTo>
                  <a:lnTo>
                    <a:pt x="1702" y="5569"/>
                  </a:lnTo>
                  <a:lnTo>
                    <a:pt x="2647" y="6514"/>
                  </a:lnTo>
                  <a:cubicBezTo>
                    <a:pt x="2726" y="6593"/>
                    <a:pt x="2836" y="6633"/>
                    <a:pt x="2946" y="6633"/>
                  </a:cubicBezTo>
                  <a:cubicBezTo>
                    <a:pt x="3057" y="6633"/>
                    <a:pt x="3167" y="6593"/>
                    <a:pt x="3246" y="6514"/>
                  </a:cubicBezTo>
                  <a:cubicBezTo>
                    <a:pt x="3403" y="6357"/>
                    <a:pt x="3403" y="6073"/>
                    <a:pt x="3246" y="5916"/>
                  </a:cubicBezTo>
                  <a:lnTo>
                    <a:pt x="2300" y="4971"/>
                  </a:lnTo>
                  <a:lnTo>
                    <a:pt x="3340" y="3899"/>
                  </a:lnTo>
                  <a:lnTo>
                    <a:pt x="4285" y="4845"/>
                  </a:lnTo>
                  <a:cubicBezTo>
                    <a:pt x="4364" y="4923"/>
                    <a:pt x="4474" y="4963"/>
                    <a:pt x="4585" y="4963"/>
                  </a:cubicBezTo>
                  <a:cubicBezTo>
                    <a:pt x="4695" y="4963"/>
                    <a:pt x="4805" y="4923"/>
                    <a:pt x="4884" y="4845"/>
                  </a:cubicBezTo>
                  <a:cubicBezTo>
                    <a:pt x="5041" y="4687"/>
                    <a:pt x="5041" y="4435"/>
                    <a:pt x="4884" y="4278"/>
                  </a:cubicBezTo>
                  <a:lnTo>
                    <a:pt x="3939" y="3332"/>
                  </a:lnTo>
                  <a:lnTo>
                    <a:pt x="5010" y="2261"/>
                  </a:lnTo>
                  <a:lnTo>
                    <a:pt x="5955" y="3206"/>
                  </a:lnTo>
                  <a:cubicBezTo>
                    <a:pt x="6034" y="3285"/>
                    <a:pt x="6144" y="3325"/>
                    <a:pt x="6254" y="3325"/>
                  </a:cubicBezTo>
                  <a:cubicBezTo>
                    <a:pt x="6365" y="3325"/>
                    <a:pt x="6475" y="3285"/>
                    <a:pt x="6554" y="3206"/>
                  </a:cubicBezTo>
                  <a:cubicBezTo>
                    <a:pt x="6711" y="3049"/>
                    <a:pt x="6711" y="2765"/>
                    <a:pt x="6554" y="2608"/>
                  </a:cubicBezTo>
                  <a:lnTo>
                    <a:pt x="5608" y="1663"/>
                  </a:lnTo>
                  <a:lnTo>
                    <a:pt x="5703" y="1537"/>
                  </a:lnTo>
                  <a:cubicBezTo>
                    <a:pt x="5860" y="1379"/>
                    <a:pt x="5860" y="1127"/>
                    <a:pt x="5703" y="970"/>
                  </a:cubicBezTo>
                  <a:cubicBezTo>
                    <a:pt x="5624" y="891"/>
                    <a:pt x="5522" y="851"/>
                    <a:pt x="5419" y="851"/>
                  </a:cubicBezTo>
                  <a:cubicBezTo>
                    <a:pt x="5317" y="851"/>
                    <a:pt x="5215" y="891"/>
                    <a:pt x="5136" y="970"/>
                  </a:cubicBezTo>
                  <a:lnTo>
                    <a:pt x="5010" y="1064"/>
                  </a:lnTo>
                  <a:lnTo>
                    <a:pt x="4065" y="119"/>
                  </a:lnTo>
                  <a:cubicBezTo>
                    <a:pt x="3986" y="40"/>
                    <a:pt x="3876" y="1"/>
                    <a:pt x="37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31" name="Google Shape;3931;p47"/>
            <p:cNvSpPr/>
            <p:nvPr/>
          </p:nvSpPr>
          <p:spPr>
            <a:xfrm>
              <a:off x="-39055650" y="2315975"/>
              <a:ext cx="331600" cy="313900"/>
            </a:xfrm>
            <a:custGeom>
              <a:rect l="l" t="t" r="r" b="b"/>
              <a:pathLst>
                <a:path w="13264" h="12556" extrusionOk="0">
                  <a:moveTo>
                    <a:pt x="9083" y="792"/>
                  </a:moveTo>
                  <a:cubicBezTo>
                    <a:pt x="9988" y="792"/>
                    <a:pt x="10673" y="917"/>
                    <a:pt x="11121" y="1041"/>
                  </a:cubicBezTo>
                  <a:cubicBezTo>
                    <a:pt x="11216" y="1073"/>
                    <a:pt x="11373" y="1167"/>
                    <a:pt x="11499" y="1199"/>
                  </a:cubicBezTo>
                  <a:lnTo>
                    <a:pt x="11625" y="1325"/>
                  </a:lnTo>
                  <a:cubicBezTo>
                    <a:pt x="11814" y="1608"/>
                    <a:pt x="11909" y="2144"/>
                    <a:pt x="11940" y="2459"/>
                  </a:cubicBezTo>
                  <a:cubicBezTo>
                    <a:pt x="12003" y="3152"/>
                    <a:pt x="12003" y="3845"/>
                    <a:pt x="11972" y="4475"/>
                  </a:cubicBezTo>
                  <a:lnTo>
                    <a:pt x="8317" y="821"/>
                  </a:lnTo>
                  <a:cubicBezTo>
                    <a:pt x="8588" y="801"/>
                    <a:pt x="8843" y="792"/>
                    <a:pt x="9083" y="792"/>
                  </a:cubicBezTo>
                  <a:close/>
                  <a:moveTo>
                    <a:pt x="7246" y="978"/>
                  </a:moveTo>
                  <a:lnTo>
                    <a:pt x="11814" y="5546"/>
                  </a:lnTo>
                  <a:cubicBezTo>
                    <a:pt x="11184" y="8728"/>
                    <a:pt x="9136" y="11028"/>
                    <a:pt x="5797" y="11595"/>
                  </a:cubicBezTo>
                  <a:lnTo>
                    <a:pt x="1229" y="7027"/>
                  </a:lnTo>
                  <a:cubicBezTo>
                    <a:pt x="1890" y="3845"/>
                    <a:pt x="3907" y="1608"/>
                    <a:pt x="7246" y="978"/>
                  </a:cubicBezTo>
                  <a:close/>
                  <a:moveTo>
                    <a:pt x="1071" y="8004"/>
                  </a:moveTo>
                  <a:lnTo>
                    <a:pt x="4726" y="11690"/>
                  </a:lnTo>
                  <a:cubicBezTo>
                    <a:pt x="4391" y="11722"/>
                    <a:pt x="4083" y="11736"/>
                    <a:pt x="3800" y="11736"/>
                  </a:cubicBezTo>
                  <a:cubicBezTo>
                    <a:pt x="2431" y="11736"/>
                    <a:pt x="1669" y="11411"/>
                    <a:pt x="1512" y="11280"/>
                  </a:cubicBezTo>
                  <a:cubicBezTo>
                    <a:pt x="1229" y="11028"/>
                    <a:pt x="914" y="9799"/>
                    <a:pt x="1071" y="8004"/>
                  </a:cubicBezTo>
                  <a:close/>
                  <a:moveTo>
                    <a:pt x="9132" y="0"/>
                  </a:moveTo>
                  <a:cubicBezTo>
                    <a:pt x="8355" y="0"/>
                    <a:pt x="7508" y="77"/>
                    <a:pt x="6742" y="222"/>
                  </a:cubicBezTo>
                  <a:cubicBezTo>
                    <a:pt x="5482" y="506"/>
                    <a:pt x="4411" y="978"/>
                    <a:pt x="3560" y="1640"/>
                  </a:cubicBezTo>
                  <a:cubicBezTo>
                    <a:pt x="1764" y="2931"/>
                    <a:pt x="756" y="4948"/>
                    <a:pt x="347" y="7090"/>
                  </a:cubicBezTo>
                  <a:lnTo>
                    <a:pt x="347" y="7122"/>
                  </a:lnTo>
                  <a:cubicBezTo>
                    <a:pt x="0" y="9012"/>
                    <a:pt x="189" y="10934"/>
                    <a:pt x="756" y="11721"/>
                  </a:cubicBezTo>
                  <a:cubicBezTo>
                    <a:pt x="882" y="11879"/>
                    <a:pt x="945" y="11942"/>
                    <a:pt x="1103" y="12036"/>
                  </a:cubicBezTo>
                  <a:cubicBezTo>
                    <a:pt x="1678" y="12389"/>
                    <a:pt x="2725" y="12556"/>
                    <a:pt x="3868" y="12556"/>
                  </a:cubicBezTo>
                  <a:cubicBezTo>
                    <a:pt x="4664" y="12556"/>
                    <a:pt x="5506" y="12475"/>
                    <a:pt x="6270" y="12320"/>
                  </a:cubicBezTo>
                  <a:cubicBezTo>
                    <a:pt x="8380" y="11879"/>
                    <a:pt x="9956" y="10776"/>
                    <a:pt x="11058" y="9295"/>
                  </a:cubicBezTo>
                  <a:cubicBezTo>
                    <a:pt x="13264" y="6302"/>
                    <a:pt x="13075" y="2018"/>
                    <a:pt x="12255" y="852"/>
                  </a:cubicBezTo>
                  <a:cubicBezTo>
                    <a:pt x="12129" y="695"/>
                    <a:pt x="11972" y="537"/>
                    <a:pt x="11657" y="411"/>
                  </a:cubicBezTo>
                  <a:cubicBezTo>
                    <a:pt x="11279" y="222"/>
                    <a:pt x="10712" y="159"/>
                    <a:pt x="10271" y="64"/>
                  </a:cubicBezTo>
                  <a:cubicBezTo>
                    <a:pt x="9925" y="21"/>
                    <a:pt x="9538" y="0"/>
                    <a:pt x="91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3932" name="Google Shape;3932;p47"/>
          <p:cNvGrpSpPr/>
          <p:nvPr/>
        </p:nvGrpSpPr>
        <p:grpSpPr>
          <a:xfrm>
            <a:off x="2485088" y="995660"/>
            <a:ext cx="496528" cy="413327"/>
            <a:chOff x="9770075" y="1792125"/>
            <a:chExt cx="671075" cy="558625"/>
          </a:xfrm>
        </p:grpSpPr>
        <p:sp>
          <p:nvSpPr>
            <p:cNvPr id="3933" name="Google Shape;3933;p47"/>
            <p:cNvSpPr/>
            <p:nvPr/>
          </p:nvSpPr>
          <p:spPr>
            <a:xfrm>
              <a:off x="9770075" y="1792125"/>
              <a:ext cx="671075" cy="558625"/>
            </a:xfrm>
            <a:custGeom>
              <a:rect l="l" t="t" r="r" b="b"/>
              <a:pathLst>
                <a:path w="26842" h="22345" extrusionOk="0">
                  <a:moveTo>
                    <a:pt x="12922" y="1"/>
                  </a:moveTo>
                  <a:cubicBezTo>
                    <a:pt x="12408" y="1"/>
                    <a:pt x="11902" y="289"/>
                    <a:pt x="11680" y="830"/>
                  </a:cubicBezTo>
                  <a:lnTo>
                    <a:pt x="10402" y="3862"/>
                  </a:lnTo>
                  <a:cubicBezTo>
                    <a:pt x="10226" y="4339"/>
                    <a:pt x="9800" y="4639"/>
                    <a:pt x="9299" y="4689"/>
                  </a:cubicBezTo>
                  <a:cubicBezTo>
                    <a:pt x="6667" y="4965"/>
                    <a:pt x="4061" y="5391"/>
                    <a:pt x="1479" y="5968"/>
                  </a:cubicBezTo>
                  <a:cubicBezTo>
                    <a:pt x="301" y="6218"/>
                    <a:pt x="1" y="7797"/>
                    <a:pt x="1028" y="8449"/>
                  </a:cubicBezTo>
                  <a:cubicBezTo>
                    <a:pt x="2682" y="9476"/>
                    <a:pt x="4336" y="10529"/>
                    <a:pt x="5965" y="11557"/>
                  </a:cubicBezTo>
                  <a:cubicBezTo>
                    <a:pt x="6542" y="11933"/>
                    <a:pt x="6767" y="12634"/>
                    <a:pt x="6517" y="13236"/>
                  </a:cubicBezTo>
                  <a:cubicBezTo>
                    <a:pt x="6016" y="14439"/>
                    <a:pt x="5514" y="15642"/>
                    <a:pt x="4988" y="16820"/>
                  </a:cubicBezTo>
                  <a:cubicBezTo>
                    <a:pt x="4462" y="17998"/>
                    <a:pt x="3810" y="19126"/>
                    <a:pt x="3359" y="20329"/>
                  </a:cubicBezTo>
                  <a:cubicBezTo>
                    <a:pt x="3158" y="20805"/>
                    <a:pt x="2833" y="21632"/>
                    <a:pt x="3133" y="22133"/>
                  </a:cubicBezTo>
                  <a:cubicBezTo>
                    <a:pt x="3225" y="22280"/>
                    <a:pt x="3405" y="22345"/>
                    <a:pt x="3653" y="22345"/>
                  </a:cubicBezTo>
                  <a:cubicBezTo>
                    <a:pt x="5440" y="22345"/>
                    <a:pt x="10749" y="18962"/>
                    <a:pt x="11805" y="18324"/>
                  </a:cubicBezTo>
                  <a:cubicBezTo>
                    <a:pt x="12382" y="17973"/>
                    <a:pt x="12958" y="17622"/>
                    <a:pt x="13534" y="17271"/>
                  </a:cubicBezTo>
                  <a:cubicBezTo>
                    <a:pt x="13752" y="17130"/>
                    <a:pt x="14009" y="17055"/>
                    <a:pt x="14268" y="17055"/>
                  </a:cubicBezTo>
                  <a:cubicBezTo>
                    <a:pt x="14517" y="17055"/>
                    <a:pt x="14767" y="17124"/>
                    <a:pt x="14988" y="17271"/>
                  </a:cubicBezTo>
                  <a:cubicBezTo>
                    <a:pt x="17244" y="18700"/>
                    <a:pt x="19524" y="20128"/>
                    <a:pt x="21805" y="21582"/>
                  </a:cubicBezTo>
                  <a:cubicBezTo>
                    <a:pt x="22034" y="21729"/>
                    <a:pt x="22277" y="21794"/>
                    <a:pt x="22513" y="21794"/>
                  </a:cubicBezTo>
                  <a:cubicBezTo>
                    <a:pt x="23363" y="21794"/>
                    <a:pt x="24124" y="20945"/>
                    <a:pt x="23810" y="20003"/>
                  </a:cubicBezTo>
                  <a:cubicBezTo>
                    <a:pt x="23033" y="17647"/>
                    <a:pt x="22156" y="15316"/>
                    <a:pt x="21154" y="13035"/>
                  </a:cubicBezTo>
                  <a:cubicBezTo>
                    <a:pt x="20903" y="12484"/>
                    <a:pt x="21053" y="11832"/>
                    <a:pt x="21504" y="11431"/>
                  </a:cubicBezTo>
                  <a:cubicBezTo>
                    <a:pt x="22557" y="10579"/>
                    <a:pt x="23585" y="9677"/>
                    <a:pt x="24587" y="8750"/>
                  </a:cubicBezTo>
                  <a:cubicBezTo>
                    <a:pt x="24788" y="8549"/>
                    <a:pt x="25414" y="7822"/>
                    <a:pt x="26091" y="7070"/>
                  </a:cubicBezTo>
                  <a:cubicBezTo>
                    <a:pt x="26843" y="6268"/>
                    <a:pt x="26367" y="4940"/>
                    <a:pt x="25264" y="4815"/>
                  </a:cubicBezTo>
                  <a:cubicBezTo>
                    <a:pt x="22607" y="4489"/>
                    <a:pt x="19925" y="4314"/>
                    <a:pt x="17244" y="4314"/>
                  </a:cubicBezTo>
                  <a:cubicBezTo>
                    <a:pt x="16793" y="4288"/>
                    <a:pt x="16367" y="4063"/>
                    <a:pt x="16116" y="3687"/>
                  </a:cubicBezTo>
                  <a:cubicBezTo>
                    <a:pt x="15439" y="2634"/>
                    <a:pt x="14737" y="1582"/>
                    <a:pt x="14036" y="579"/>
                  </a:cubicBezTo>
                  <a:cubicBezTo>
                    <a:pt x="13756" y="188"/>
                    <a:pt x="13337" y="1"/>
                    <a:pt x="1292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34" name="Google Shape;3934;p47"/>
            <p:cNvSpPr/>
            <p:nvPr/>
          </p:nvSpPr>
          <p:spPr>
            <a:xfrm>
              <a:off x="10011300" y="1899325"/>
              <a:ext cx="70825" cy="107175"/>
            </a:xfrm>
            <a:custGeom>
              <a:rect l="l" t="t" r="r" b="b"/>
              <a:pathLst>
                <a:path w="2833" h="4287" extrusionOk="0">
                  <a:moveTo>
                    <a:pt x="477" y="0"/>
                  </a:moveTo>
                  <a:cubicBezTo>
                    <a:pt x="327" y="126"/>
                    <a:pt x="176" y="251"/>
                    <a:pt x="1" y="326"/>
                  </a:cubicBezTo>
                  <a:lnTo>
                    <a:pt x="2357" y="4286"/>
                  </a:lnTo>
                  <a:lnTo>
                    <a:pt x="2833" y="4011"/>
                  </a:lnTo>
                  <a:lnTo>
                    <a:pt x="477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35" name="Google Shape;3935;p47"/>
            <p:cNvSpPr/>
            <p:nvPr/>
          </p:nvSpPr>
          <p:spPr>
            <a:xfrm>
              <a:off x="9904800" y="2072250"/>
              <a:ext cx="176075" cy="17575"/>
            </a:xfrm>
            <a:custGeom>
              <a:rect l="l" t="t" r="r" b="b"/>
              <a:pathLst>
                <a:path w="7043" h="703" extrusionOk="0">
                  <a:moveTo>
                    <a:pt x="0" y="1"/>
                  </a:moveTo>
                  <a:lnTo>
                    <a:pt x="0" y="1"/>
                  </a:lnTo>
                  <a:cubicBezTo>
                    <a:pt x="201" y="126"/>
                    <a:pt x="401" y="251"/>
                    <a:pt x="576" y="352"/>
                  </a:cubicBezTo>
                  <a:cubicBezTo>
                    <a:pt x="702" y="427"/>
                    <a:pt x="777" y="527"/>
                    <a:pt x="877" y="602"/>
                  </a:cubicBezTo>
                  <a:cubicBezTo>
                    <a:pt x="1855" y="652"/>
                    <a:pt x="2857" y="703"/>
                    <a:pt x="3860" y="703"/>
                  </a:cubicBezTo>
                  <a:cubicBezTo>
                    <a:pt x="4912" y="703"/>
                    <a:pt x="5990" y="652"/>
                    <a:pt x="7043" y="602"/>
                  </a:cubicBezTo>
                  <a:lnTo>
                    <a:pt x="7018" y="51"/>
                  </a:lnTo>
                  <a:cubicBezTo>
                    <a:pt x="5986" y="117"/>
                    <a:pt x="4950" y="150"/>
                    <a:pt x="3913" y="150"/>
                  </a:cubicBezTo>
                  <a:cubicBezTo>
                    <a:pt x="2606" y="150"/>
                    <a:pt x="1299" y="99"/>
                    <a:pt x="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36" name="Google Shape;3936;p47"/>
            <p:cNvSpPr/>
            <p:nvPr/>
          </p:nvSpPr>
          <p:spPr>
            <a:xfrm>
              <a:off x="9780725" y="1956975"/>
              <a:ext cx="211175" cy="85850"/>
            </a:xfrm>
            <a:custGeom>
              <a:rect l="l" t="t" r="r" b="b"/>
              <a:pathLst>
                <a:path w="8447" h="3433" extrusionOk="0">
                  <a:moveTo>
                    <a:pt x="176" y="0"/>
                  </a:moveTo>
                  <a:cubicBezTo>
                    <a:pt x="76" y="176"/>
                    <a:pt x="26" y="351"/>
                    <a:pt x="1" y="527"/>
                  </a:cubicBezTo>
                  <a:cubicBezTo>
                    <a:pt x="2682" y="1679"/>
                    <a:pt x="5464" y="2682"/>
                    <a:pt x="8296" y="3434"/>
                  </a:cubicBezTo>
                  <a:lnTo>
                    <a:pt x="8447" y="2908"/>
                  </a:lnTo>
                  <a:cubicBezTo>
                    <a:pt x="5640" y="2156"/>
                    <a:pt x="2858" y="1178"/>
                    <a:pt x="17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37" name="Google Shape;3937;p47"/>
            <p:cNvSpPr/>
            <p:nvPr/>
          </p:nvSpPr>
          <p:spPr>
            <a:xfrm>
              <a:off x="9892875" y="1921875"/>
              <a:ext cx="145400" cy="107175"/>
            </a:xfrm>
            <a:custGeom>
              <a:rect l="l" t="t" r="r" b="b"/>
              <a:pathLst>
                <a:path w="5816" h="4287" extrusionOk="0">
                  <a:moveTo>
                    <a:pt x="703" y="1"/>
                  </a:moveTo>
                  <a:cubicBezTo>
                    <a:pt x="477" y="26"/>
                    <a:pt x="226" y="76"/>
                    <a:pt x="1" y="101"/>
                  </a:cubicBezTo>
                  <a:cubicBezTo>
                    <a:pt x="1755" y="1630"/>
                    <a:pt x="3585" y="3033"/>
                    <a:pt x="5515" y="4286"/>
                  </a:cubicBezTo>
                  <a:lnTo>
                    <a:pt x="5815" y="3810"/>
                  </a:lnTo>
                  <a:cubicBezTo>
                    <a:pt x="4036" y="2657"/>
                    <a:pt x="2332" y="1379"/>
                    <a:pt x="70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38" name="Google Shape;3938;p47"/>
            <p:cNvSpPr/>
            <p:nvPr/>
          </p:nvSpPr>
          <p:spPr>
            <a:xfrm>
              <a:off x="9907925" y="2135550"/>
              <a:ext cx="112175" cy="46375"/>
            </a:xfrm>
            <a:custGeom>
              <a:rect l="l" t="t" r="r" b="b"/>
              <a:pathLst>
                <a:path w="4487" h="1855" extrusionOk="0">
                  <a:moveTo>
                    <a:pt x="4311" y="0"/>
                  </a:moveTo>
                  <a:cubicBezTo>
                    <a:pt x="2983" y="501"/>
                    <a:pt x="1629" y="902"/>
                    <a:pt x="276" y="1228"/>
                  </a:cubicBezTo>
                  <a:cubicBezTo>
                    <a:pt x="176" y="1454"/>
                    <a:pt x="76" y="1654"/>
                    <a:pt x="0" y="1855"/>
                  </a:cubicBezTo>
                  <a:cubicBezTo>
                    <a:pt x="1529" y="1504"/>
                    <a:pt x="3033" y="1053"/>
                    <a:pt x="4487" y="526"/>
                  </a:cubicBezTo>
                  <a:lnTo>
                    <a:pt x="431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39" name="Google Shape;3939;p47"/>
            <p:cNvSpPr/>
            <p:nvPr/>
          </p:nvSpPr>
          <p:spPr>
            <a:xfrm>
              <a:off x="10168575" y="2134300"/>
              <a:ext cx="35750" cy="127200"/>
            </a:xfrm>
            <a:custGeom>
              <a:rect l="l" t="t" r="r" b="b"/>
              <a:pathLst>
                <a:path w="1430" h="5088" extrusionOk="0">
                  <a:moveTo>
                    <a:pt x="552" y="0"/>
                  </a:moveTo>
                  <a:lnTo>
                    <a:pt x="0" y="50"/>
                  </a:lnTo>
                  <a:cubicBezTo>
                    <a:pt x="151" y="1604"/>
                    <a:pt x="401" y="3133"/>
                    <a:pt x="752" y="4662"/>
                  </a:cubicBezTo>
                  <a:cubicBezTo>
                    <a:pt x="978" y="4812"/>
                    <a:pt x="1203" y="4937"/>
                    <a:pt x="1429" y="5088"/>
                  </a:cubicBezTo>
                  <a:cubicBezTo>
                    <a:pt x="1003" y="3409"/>
                    <a:pt x="702" y="1704"/>
                    <a:pt x="55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40" name="Google Shape;3940;p47"/>
            <p:cNvSpPr/>
            <p:nvPr/>
          </p:nvSpPr>
          <p:spPr>
            <a:xfrm>
              <a:off x="10077725" y="1792175"/>
              <a:ext cx="20700" cy="172325"/>
            </a:xfrm>
            <a:custGeom>
              <a:rect l="l" t="t" r="r" b="b"/>
              <a:pathLst>
                <a:path w="826" h="6893" extrusionOk="0">
                  <a:moveTo>
                    <a:pt x="527" y="1"/>
                  </a:moveTo>
                  <a:cubicBezTo>
                    <a:pt x="351" y="26"/>
                    <a:pt x="151" y="76"/>
                    <a:pt x="0" y="176"/>
                  </a:cubicBezTo>
                  <a:lnTo>
                    <a:pt x="276" y="6893"/>
                  </a:lnTo>
                  <a:lnTo>
                    <a:pt x="827" y="6868"/>
                  </a:lnTo>
                  <a:lnTo>
                    <a:pt x="52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41" name="Google Shape;3941;p47"/>
            <p:cNvSpPr/>
            <p:nvPr/>
          </p:nvSpPr>
          <p:spPr>
            <a:xfrm>
              <a:off x="9845900" y="2180025"/>
              <a:ext cx="153525" cy="168575"/>
            </a:xfrm>
            <a:custGeom>
              <a:rect l="l" t="t" r="r" b="b"/>
              <a:pathLst>
                <a:path w="6141" h="6741" extrusionOk="0">
                  <a:moveTo>
                    <a:pt x="5689" y="1"/>
                  </a:moveTo>
                  <a:cubicBezTo>
                    <a:pt x="4085" y="2331"/>
                    <a:pt x="2181" y="4437"/>
                    <a:pt x="0" y="6241"/>
                  </a:cubicBezTo>
                  <a:cubicBezTo>
                    <a:pt x="0" y="6367"/>
                    <a:pt x="50" y="6517"/>
                    <a:pt x="100" y="6617"/>
                  </a:cubicBezTo>
                  <a:cubicBezTo>
                    <a:pt x="150" y="6667"/>
                    <a:pt x="201" y="6717"/>
                    <a:pt x="251" y="6742"/>
                  </a:cubicBezTo>
                  <a:cubicBezTo>
                    <a:pt x="2506" y="4888"/>
                    <a:pt x="4486" y="2732"/>
                    <a:pt x="6140" y="301"/>
                  </a:cubicBezTo>
                  <a:lnTo>
                    <a:pt x="5689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42" name="Google Shape;3942;p47"/>
            <p:cNvSpPr/>
            <p:nvPr/>
          </p:nvSpPr>
          <p:spPr>
            <a:xfrm>
              <a:off x="10239375" y="1933775"/>
              <a:ext cx="191750" cy="77725"/>
            </a:xfrm>
            <a:custGeom>
              <a:rect l="l" t="t" r="r" b="b"/>
              <a:pathLst>
                <a:path w="7670" h="3109" extrusionOk="0">
                  <a:moveTo>
                    <a:pt x="7595" y="1"/>
                  </a:moveTo>
                  <a:lnTo>
                    <a:pt x="1" y="2582"/>
                  </a:lnTo>
                  <a:lnTo>
                    <a:pt x="176" y="3109"/>
                  </a:lnTo>
                  <a:lnTo>
                    <a:pt x="7670" y="552"/>
                  </a:lnTo>
                  <a:cubicBezTo>
                    <a:pt x="7670" y="377"/>
                    <a:pt x="7645" y="176"/>
                    <a:pt x="759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43" name="Google Shape;3943;p47"/>
            <p:cNvSpPr/>
            <p:nvPr/>
          </p:nvSpPr>
          <p:spPr>
            <a:xfrm>
              <a:off x="10198025" y="2110475"/>
              <a:ext cx="123450" cy="62050"/>
            </a:xfrm>
            <a:custGeom>
              <a:rect l="l" t="t" r="r" b="b"/>
              <a:pathLst>
                <a:path w="4938" h="2482" extrusionOk="0">
                  <a:moveTo>
                    <a:pt x="226" y="1"/>
                  </a:moveTo>
                  <a:lnTo>
                    <a:pt x="0" y="502"/>
                  </a:lnTo>
                  <a:lnTo>
                    <a:pt x="4938" y="2482"/>
                  </a:lnTo>
                  <a:cubicBezTo>
                    <a:pt x="4838" y="2256"/>
                    <a:pt x="4762" y="2006"/>
                    <a:pt x="4662" y="1780"/>
                  </a:cubicBezTo>
                  <a:lnTo>
                    <a:pt x="226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44" name="Google Shape;3944;p47"/>
            <p:cNvSpPr/>
            <p:nvPr/>
          </p:nvSpPr>
          <p:spPr>
            <a:xfrm>
              <a:off x="10207425" y="2166875"/>
              <a:ext cx="159800" cy="152900"/>
            </a:xfrm>
            <a:custGeom>
              <a:rect l="l" t="t" r="r" b="b"/>
              <a:pathLst>
                <a:path w="6392" h="6116" extrusionOk="0">
                  <a:moveTo>
                    <a:pt x="351" y="0"/>
                  </a:moveTo>
                  <a:lnTo>
                    <a:pt x="0" y="401"/>
                  </a:lnTo>
                  <a:lnTo>
                    <a:pt x="6216" y="6116"/>
                  </a:lnTo>
                  <a:cubicBezTo>
                    <a:pt x="6316" y="5940"/>
                    <a:pt x="6366" y="5740"/>
                    <a:pt x="6391" y="5539"/>
                  </a:cubicBezTo>
                  <a:lnTo>
                    <a:pt x="35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45" name="Google Shape;3945;p47"/>
            <p:cNvSpPr/>
            <p:nvPr/>
          </p:nvSpPr>
          <p:spPr>
            <a:xfrm>
              <a:off x="10203650" y="1901825"/>
              <a:ext cx="85250" cy="109050"/>
            </a:xfrm>
            <a:custGeom>
              <a:rect l="l" t="t" r="r" b="b"/>
              <a:pathLst>
                <a:path w="3410" h="4362" extrusionOk="0">
                  <a:moveTo>
                    <a:pt x="2758" y="1"/>
                  </a:moveTo>
                  <a:lnTo>
                    <a:pt x="1" y="4061"/>
                  </a:lnTo>
                  <a:lnTo>
                    <a:pt x="452" y="4362"/>
                  </a:lnTo>
                  <a:lnTo>
                    <a:pt x="3410" y="26"/>
                  </a:lnTo>
                  <a:cubicBezTo>
                    <a:pt x="3184" y="26"/>
                    <a:pt x="2983" y="1"/>
                    <a:pt x="275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46" name="Google Shape;3946;p47"/>
            <p:cNvSpPr/>
            <p:nvPr/>
          </p:nvSpPr>
          <p:spPr>
            <a:xfrm>
              <a:off x="10014450" y="2141800"/>
              <a:ext cx="51400" cy="139125"/>
            </a:xfrm>
            <a:custGeom>
              <a:rect l="l" t="t" r="r" b="b"/>
              <a:pathLst>
                <a:path w="2056" h="5565" extrusionOk="0">
                  <a:moveTo>
                    <a:pt x="1504" y="1"/>
                  </a:moveTo>
                  <a:lnTo>
                    <a:pt x="0" y="5565"/>
                  </a:lnTo>
                  <a:cubicBezTo>
                    <a:pt x="251" y="5414"/>
                    <a:pt x="476" y="5289"/>
                    <a:pt x="702" y="5164"/>
                  </a:cubicBezTo>
                  <a:lnTo>
                    <a:pt x="2055" y="151"/>
                  </a:lnTo>
                  <a:lnTo>
                    <a:pt x="1504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47" name="Google Shape;3947;p47"/>
            <p:cNvSpPr/>
            <p:nvPr/>
          </p:nvSpPr>
          <p:spPr>
            <a:xfrm>
              <a:off x="10115325" y="1858600"/>
              <a:ext cx="50150" cy="134725"/>
            </a:xfrm>
            <a:custGeom>
              <a:rect l="l" t="t" r="r" b="b"/>
              <a:pathLst>
                <a:path w="2006" h="5389" extrusionOk="0">
                  <a:moveTo>
                    <a:pt x="1629" y="0"/>
                  </a:moveTo>
                  <a:cubicBezTo>
                    <a:pt x="927" y="1705"/>
                    <a:pt x="376" y="3459"/>
                    <a:pt x="0" y="5264"/>
                  </a:cubicBezTo>
                  <a:lnTo>
                    <a:pt x="551" y="5389"/>
                  </a:lnTo>
                  <a:cubicBezTo>
                    <a:pt x="877" y="3735"/>
                    <a:pt x="1379" y="2131"/>
                    <a:pt x="2005" y="552"/>
                  </a:cubicBezTo>
                  <a:cubicBezTo>
                    <a:pt x="1880" y="376"/>
                    <a:pt x="1755" y="176"/>
                    <a:pt x="162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48" name="Google Shape;3948;p47"/>
            <p:cNvSpPr/>
            <p:nvPr/>
          </p:nvSpPr>
          <p:spPr>
            <a:xfrm>
              <a:off x="10206175" y="2036550"/>
              <a:ext cx="133475" cy="26950"/>
            </a:xfrm>
            <a:custGeom>
              <a:rect l="l" t="t" r="r" b="b"/>
              <a:pathLst>
                <a:path w="5339" h="1078" extrusionOk="0">
                  <a:moveTo>
                    <a:pt x="50" y="0"/>
                  </a:moveTo>
                  <a:lnTo>
                    <a:pt x="0" y="552"/>
                  </a:lnTo>
                  <a:lnTo>
                    <a:pt x="4762" y="1078"/>
                  </a:lnTo>
                  <a:cubicBezTo>
                    <a:pt x="4963" y="902"/>
                    <a:pt x="5163" y="752"/>
                    <a:pt x="5339" y="577"/>
                  </a:cubicBezTo>
                  <a:lnTo>
                    <a:pt x="5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49" name="Google Shape;3949;p47"/>
            <p:cNvSpPr/>
            <p:nvPr/>
          </p:nvSpPr>
          <p:spPr>
            <a:xfrm>
              <a:off x="10111550" y="2114250"/>
              <a:ext cx="15700" cy="107775"/>
            </a:xfrm>
            <a:custGeom>
              <a:rect l="l" t="t" r="r" b="b"/>
              <a:pathLst>
                <a:path w="628" h="4311" extrusionOk="0">
                  <a:moveTo>
                    <a:pt x="101" y="0"/>
                  </a:moveTo>
                  <a:lnTo>
                    <a:pt x="1" y="4311"/>
                  </a:lnTo>
                  <a:cubicBezTo>
                    <a:pt x="176" y="4236"/>
                    <a:pt x="377" y="4185"/>
                    <a:pt x="552" y="4160"/>
                  </a:cubicBezTo>
                  <a:lnTo>
                    <a:pt x="627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50" name="Google Shape;3950;p47"/>
            <p:cNvSpPr/>
            <p:nvPr/>
          </p:nvSpPr>
          <p:spPr>
            <a:xfrm>
              <a:off x="9912300" y="1910625"/>
              <a:ext cx="386625" cy="321400"/>
            </a:xfrm>
            <a:custGeom>
              <a:rect l="l" t="t" r="r" b="b"/>
              <a:pathLst>
                <a:path w="15464" h="12856" extrusionOk="0">
                  <a:moveTo>
                    <a:pt x="7455" y="0"/>
                  </a:moveTo>
                  <a:cubicBezTo>
                    <a:pt x="7154" y="0"/>
                    <a:pt x="6858" y="168"/>
                    <a:pt x="6718" y="476"/>
                  </a:cubicBezTo>
                  <a:cubicBezTo>
                    <a:pt x="6492" y="1077"/>
                    <a:pt x="6241" y="1654"/>
                    <a:pt x="5991" y="2230"/>
                  </a:cubicBezTo>
                  <a:cubicBezTo>
                    <a:pt x="5891" y="2506"/>
                    <a:pt x="5640" y="2681"/>
                    <a:pt x="5364" y="2706"/>
                  </a:cubicBezTo>
                  <a:cubicBezTo>
                    <a:pt x="3835" y="2857"/>
                    <a:pt x="2357" y="3107"/>
                    <a:pt x="853" y="3433"/>
                  </a:cubicBezTo>
                  <a:cubicBezTo>
                    <a:pt x="176" y="3584"/>
                    <a:pt x="1" y="4486"/>
                    <a:pt x="602" y="4862"/>
                  </a:cubicBezTo>
                  <a:cubicBezTo>
                    <a:pt x="1555" y="5463"/>
                    <a:pt x="2507" y="6065"/>
                    <a:pt x="3459" y="6666"/>
                  </a:cubicBezTo>
                  <a:cubicBezTo>
                    <a:pt x="3760" y="6867"/>
                    <a:pt x="3911" y="7268"/>
                    <a:pt x="3760" y="7619"/>
                  </a:cubicBezTo>
                  <a:cubicBezTo>
                    <a:pt x="3459" y="8320"/>
                    <a:pt x="3184" y="8997"/>
                    <a:pt x="2883" y="9674"/>
                  </a:cubicBezTo>
                  <a:cubicBezTo>
                    <a:pt x="2582" y="10351"/>
                    <a:pt x="2206" y="11002"/>
                    <a:pt x="1931" y="11704"/>
                  </a:cubicBezTo>
                  <a:cubicBezTo>
                    <a:pt x="1830" y="11980"/>
                    <a:pt x="1630" y="12456"/>
                    <a:pt x="1805" y="12731"/>
                  </a:cubicBezTo>
                  <a:cubicBezTo>
                    <a:pt x="1861" y="12818"/>
                    <a:pt x="1967" y="12856"/>
                    <a:pt x="2113" y="12856"/>
                  </a:cubicBezTo>
                  <a:cubicBezTo>
                    <a:pt x="3156" y="12856"/>
                    <a:pt x="6199" y="10903"/>
                    <a:pt x="6793" y="10551"/>
                  </a:cubicBezTo>
                  <a:cubicBezTo>
                    <a:pt x="7144" y="10351"/>
                    <a:pt x="7469" y="10150"/>
                    <a:pt x="7795" y="9950"/>
                  </a:cubicBezTo>
                  <a:cubicBezTo>
                    <a:pt x="7921" y="9862"/>
                    <a:pt x="8065" y="9818"/>
                    <a:pt x="8209" y="9818"/>
                  </a:cubicBezTo>
                  <a:cubicBezTo>
                    <a:pt x="8353" y="9818"/>
                    <a:pt x="8497" y="9862"/>
                    <a:pt x="8622" y="9950"/>
                  </a:cubicBezTo>
                  <a:cubicBezTo>
                    <a:pt x="9951" y="10777"/>
                    <a:pt x="11254" y="11604"/>
                    <a:pt x="12557" y="12431"/>
                  </a:cubicBezTo>
                  <a:cubicBezTo>
                    <a:pt x="12691" y="12511"/>
                    <a:pt x="12830" y="12547"/>
                    <a:pt x="12965" y="12547"/>
                  </a:cubicBezTo>
                  <a:cubicBezTo>
                    <a:pt x="13460" y="12547"/>
                    <a:pt x="13888" y="12061"/>
                    <a:pt x="13710" y="11528"/>
                  </a:cubicBezTo>
                  <a:cubicBezTo>
                    <a:pt x="13284" y="10150"/>
                    <a:pt x="12758" y="8822"/>
                    <a:pt x="12181" y="7518"/>
                  </a:cubicBezTo>
                  <a:cubicBezTo>
                    <a:pt x="12031" y="7193"/>
                    <a:pt x="12131" y="6817"/>
                    <a:pt x="12407" y="6591"/>
                  </a:cubicBezTo>
                  <a:cubicBezTo>
                    <a:pt x="13008" y="6090"/>
                    <a:pt x="13585" y="5564"/>
                    <a:pt x="14161" y="5037"/>
                  </a:cubicBezTo>
                  <a:cubicBezTo>
                    <a:pt x="14287" y="4937"/>
                    <a:pt x="14637" y="4511"/>
                    <a:pt x="15038" y="4085"/>
                  </a:cubicBezTo>
                  <a:cubicBezTo>
                    <a:pt x="15465" y="3609"/>
                    <a:pt x="15189" y="2857"/>
                    <a:pt x="14562" y="2757"/>
                  </a:cubicBezTo>
                  <a:cubicBezTo>
                    <a:pt x="13033" y="2581"/>
                    <a:pt x="11480" y="2481"/>
                    <a:pt x="9951" y="2481"/>
                  </a:cubicBezTo>
                  <a:cubicBezTo>
                    <a:pt x="9675" y="2481"/>
                    <a:pt x="9424" y="2330"/>
                    <a:pt x="9299" y="2105"/>
                  </a:cubicBezTo>
                  <a:cubicBezTo>
                    <a:pt x="8898" y="1503"/>
                    <a:pt x="8497" y="902"/>
                    <a:pt x="8096" y="325"/>
                  </a:cubicBezTo>
                  <a:cubicBezTo>
                    <a:pt x="7930" y="104"/>
                    <a:pt x="7691" y="0"/>
                    <a:pt x="745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51" name="Google Shape;3951;p47"/>
            <p:cNvSpPr/>
            <p:nvPr/>
          </p:nvSpPr>
          <p:spPr>
            <a:xfrm>
              <a:off x="10010675" y="1992175"/>
              <a:ext cx="190500" cy="158575"/>
            </a:xfrm>
            <a:custGeom>
              <a:rect l="l" t="t" r="r" b="b"/>
              <a:pathLst>
                <a:path w="7620" h="6343" extrusionOk="0">
                  <a:moveTo>
                    <a:pt x="3656" y="0"/>
                  </a:moveTo>
                  <a:cubicBezTo>
                    <a:pt x="3508" y="0"/>
                    <a:pt x="3364" y="82"/>
                    <a:pt x="3309" y="246"/>
                  </a:cubicBezTo>
                  <a:lnTo>
                    <a:pt x="2958" y="1099"/>
                  </a:lnTo>
                  <a:cubicBezTo>
                    <a:pt x="2883" y="1224"/>
                    <a:pt x="2783" y="1324"/>
                    <a:pt x="2632" y="1324"/>
                  </a:cubicBezTo>
                  <a:cubicBezTo>
                    <a:pt x="1880" y="1399"/>
                    <a:pt x="1154" y="1525"/>
                    <a:pt x="402" y="1700"/>
                  </a:cubicBezTo>
                  <a:cubicBezTo>
                    <a:pt x="76" y="1775"/>
                    <a:pt x="1" y="2201"/>
                    <a:pt x="276" y="2402"/>
                  </a:cubicBezTo>
                  <a:cubicBezTo>
                    <a:pt x="753" y="2703"/>
                    <a:pt x="1229" y="2978"/>
                    <a:pt x="1680" y="3279"/>
                  </a:cubicBezTo>
                  <a:cubicBezTo>
                    <a:pt x="1855" y="3379"/>
                    <a:pt x="1905" y="3580"/>
                    <a:pt x="1830" y="3755"/>
                  </a:cubicBezTo>
                  <a:cubicBezTo>
                    <a:pt x="1705" y="4106"/>
                    <a:pt x="1555" y="4432"/>
                    <a:pt x="1404" y="4783"/>
                  </a:cubicBezTo>
                  <a:cubicBezTo>
                    <a:pt x="1254" y="5109"/>
                    <a:pt x="1078" y="5434"/>
                    <a:pt x="953" y="5760"/>
                  </a:cubicBezTo>
                  <a:cubicBezTo>
                    <a:pt x="903" y="5911"/>
                    <a:pt x="803" y="6136"/>
                    <a:pt x="878" y="6287"/>
                  </a:cubicBezTo>
                  <a:cubicBezTo>
                    <a:pt x="904" y="6325"/>
                    <a:pt x="955" y="6342"/>
                    <a:pt x="1023" y="6342"/>
                  </a:cubicBezTo>
                  <a:cubicBezTo>
                    <a:pt x="1531" y="6342"/>
                    <a:pt x="3047" y="5386"/>
                    <a:pt x="3334" y="5209"/>
                  </a:cubicBezTo>
                  <a:cubicBezTo>
                    <a:pt x="3509" y="5109"/>
                    <a:pt x="3660" y="5008"/>
                    <a:pt x="3835" y="4908"/>
                  </a:cubicBezTo>
                  <a:cubicBezTo>
                    <a:pt x="3902" y="4868"/>
                    <a:pt x="3977" y="4842"/>
                    <a:pt x="4050" y="4842"/>
                  </a:cubicBezTo>
                  <a:cubicBezTo>
                    <a:pt x="4114" y="4842"/>
                    <a:pt x="4178" y="4861"/>
                    <a:pt x="4236" y="4908"/>
                  </a:cubicBezTo>
                  <a:cubicBezTo>
                    <a:pt x="4888" y="5309"/>
                    <a:pt x="5540" y="5710"/>
                    <a:pt x="6191" y="6136"/>
                  </a:cubicBezTo>
                  <a:cubicBezTo>
                    <a:pt x="6252" y="6172"/>
                    <a:pt x="6317" y="6188"/>
                    <a:pt x="6380" y="6188"/>
                  </a:cubicBezTo>
                  <a:cubicBezTo>
                    <a:pt x="6624" y="6188"/>
                    <a:pt x="6842" y="5944"/>
                    <a:pt x="6743" y="5685"/>
                  </a:cubicBezTo>
                  <a:cubicBezTo>
                    <a:pt x="6542" y="5008"/>
                    <a:pt x="6291" y="4357"/>
                    <a:pt x="5991" y="3705"/>
                  </a:cubicBezTo>
                  <a:cubicBezTo>
                    <a:pt x="5915" y="3555"/>
                    <a:pt x="5966" y="3354"/>
                    <a:pt x="6091" y="3254"/>
                  </a:cubicBezTo>
                  <a:cubicBezTo>
                    <a:pt x="6392" y="3003"/>
                    <a:pt x="6692" y="2753"/>
                    <a:pt x="6968" y="2477"/>
                  </a:cubicBezTo>
                  <a:cubicBezTo>
                    <a:pt x="7043" y="2427"/>
                    <a:pt x="7219" y="2226"/>
                    <a:pt x="7394" y="2001"/>
                  </a:cubicBezTo>
                  <a:cubicBezTo>
                    <a:pt x="7620" y="1775"/>
                    <a:pt x="7469" y="1399"/>
                    <a:pt x="7169" y="1374"/>
                  </a:cubicBezTo>
                  <a:cubicBezTo>
                    <a:pt x="6417" y="1274"/>
                    <a:pt x="5640" y="1224"/>
                    <a:pt x="4888" y="1224"/>
                  </a:cubicBezTo>
                  <a:cubicBezTo>
                    <a:pt x="4763" y="1224"/>
                    <a:pt x="4637" y="1149"/>
                    <a:pt x="4562" y="1048"/>
                  </a:cubicBezTo>
                  <a:cubicBezTo>
                    <a:pt x="4387" y="748"/>
                    <a:pt x="4186" y="447"/>
                    <a:pt x="3986" y="171"/>
                  </a:cubicBezTo>
                  <a:cubicBezTo>
                    <a:pt x="3906" y="57"/>
                    <a:pt x="3780" y="0"/>
                    <a:pt x="3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52" name="Google Shape;3952;p47"/>
            <p:cNvSpPr/>
            <p:nvPr/>
          </p:nvSpPr>
          <p:spPr>
            <a:xfrm>
              <a:off x="9826375" y="1930625"/>
              <a:ext cx="179300" cy="39725"/>
            </a:xfrm>
            <a:custGeom>
              <a:rect l="l" t="t" r="r" b="b"/>
              <a:pathLst>
                <a:path w="7171" h="1589" extrusionOk="0">
                  <a:moveTo>
                    <a:pt x="6918" y="1"/>
                  </a:moveTo>
                  <a:cubicBezTo>
                    <a:pt x="6911" y="1"/>
                    <a:pt x="6904" y="1"/>
                    <a:pt x="6896" y="2"/>
                  </a:cubicBezTo>
                  <a:cubicBezTo>
                    <a:pt x="4666" y="227"/>
                    <a:pt x="2460" y="628"/>
                    <a:pt x="255" y="1154"/>
                  </a:cubicBezTo>
                  <a:cubicBezTo>
                    <a:pt x="0" y="1201"/>
                    <a:pt x="88" y="1589"/>
                    <a:pt x="320" y="1589"/>
                  </a:cubicBezTo>
                  <a:cubicBezTo>
                    <a:pt x="339" y="1589"/>
                    <a:pt x="359" y="1586"/>
                    <a:pt x="380" y="1581"/>
                  </a:cubicBezTo>
                  <a:cubicBezTo>
                    <a:pt x="2536" y="1054"/>
                    <a:pt x="4691" y="678"/>
                    <a:pt x="6896" y="453"/>
                  </a:cubicBezTo>
                  <a:cubicBezTo>
                    <a:pt x="7165" y="428"/>
                    <a:pt x="7172" y="1"/>
                    <a:pt x="69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53" name="Google Shape;3953;p47"/>
            <p:cNvSpPr/>
            <p:nvPr/>
          </p:nvSpPr>
          <p:spPr>
            <a:xfrm>
              <a:off x="9885550" y="2129050"/>
              <a:ext cx="65925" cy="136225"/>
            </a:xfrm>
            <a:custGeom>
              <a:rect l="l" t="t" r="r" b="b"/>
              <a:pathLst>
                <a:path w="2637" h="5449" extrusionOk="0">
                  <a:moveTo>
                    <a:pt x="2328" y="1"/>
                  </a:moveTo>
                  <a:cubicBezTo>
                    <a:pt x="2264" y="1"/>
                    <a:pt x="2204" y="33"/>
                    <a:pt x="2174" y="110"/>
                  </a:cubicBezTo>
                  <a:cubicBezTo>
                    <a:pt x="1472" y="1789"/>
                    <a:pt x="770" y="3443"/>
                    <a:pt x="68" y="5097"/>
                  </a:cubicBezTo>
                  <a:cubicBezTo>
                    <a:pt x="0" y="5284"/>
                    <a:pt x="151" y="5448"/>
                    <a:pt x="287" y="5448"/>
                  </a:cubicBezTo>
                  <a:cubicBezTo>
                    <a:pt x="351" y="5448"/>
                    <a:pt x="412" y="5411"/>
                    <a:pt x="444" y="5323"/>
                  </a:cubicBezTo>
                  <a:cubicBezTo>
                    <a:pt x="1146" y="3669"/>
                    <a:pt x="1848" y="2015"/>
                    <a:pt x="2549" y="335"/>
                  </a:cubicBezTo>
                  <a:cubicBezTo>
                    <a:pt x="2636" y="162"/>
                    <a:pt x="2471" y="1"/>
                    <a:pt x="232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3954" name="Google Shape;3954;p47"/>
            <p:cNvSpPr/>
            <p:nvPr/>
          </p:nvSpPr>
          <p:spPr>
            <a:xfrm>
              <a:off x="9875350" y="2281525"/>
              <a:ext cx="14425" cy="11300"/>
            </a:xfrm>
            <a:custGeom>
              <a:rect l="l" t="t" r="r" b="b"/>
              <a:pathLst>
                <a:path w="577" h="452" extrusionOk="0">
                  <a:moveTo>
                    <a:pt x="301" y="1"/>
                  </a:moveTo>
                  <a:cubicBezTo>
                    <a:pt x="0" y="1"/>
                    <a:pt x="0" y="452"/>
                    <a:pt x="301" y="452"/>
                  </a:cubicBezTo>
                  <a:cubicBezTo>
                    <a:pt x="577" y="452"/>
                    <a:pt x="577" y="1"/>
                    <a:pt x="30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3955" name="Google Shape;3955;p47"/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56" name="Google Shape;3956;p47">
            <a:hlinkClick action="ppaction://hlinkshowjump?jump=next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3960"/>
        <p:cNvGrpSpPr/>
        <p:nvPr/>
      </p:nvGrpSpPr>
      <p:grpSpPr>
        <a:xfrm>
          <a:off x="0" y="0"/>
          <a:ext cx="0" cy="0"/>
        </a:xfrm>
      </p:grpSpPr>
      <p:sp>
        <p:nvSpPr>
          <p:cNvPr id="3961" name="Google Shape;3961;p48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62" name="Google Shape;3962;p48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63" name="Google Shape;3963;p48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64" name="Google Shape;3964;p48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65" name="Google Shape;3965;p48">
            <a:hlinkClick r:id="rId4" action="ppaction://hlinksldjump?num=18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66" name="Google Shape;3966;p48">
            <a:hlinkClick r:id="rId4" action="ppaction://hlinksldjump?num=18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67" name="Google Shape;3967;p48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68" name="Google Shape;3968;p48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69" name="Google Shape;3969;p48">
            <a:hlinkClick r:id="rId6" action="ppaction://hlinksldjump?num=11"/>
          </p:cNvPr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70" name="Google Shape;3970;p48">
            <a:hlinkClick r:id="rId6" action="ppaction://hlinksldjump?num=11"/>
          </p:cNvPr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71" name="Google Shape;3971;p48">
            <a:hlinkClick r:id="rId7" action="ppaction://hlinksldjump?num=14"/>
          </p:cNvPr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72" name="Google Shape;3972;p48">
            <a:hlinkClick r:id="rId7" action="ppaction://hlinksldjump?num=14"/>
          </p:cNvPr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73" name="Google Shape;3973;p48">
            <a:hlinkClick r:id="rId8" action="ppaction://hlinksldjump?num=17"/>
          </p:cNvPr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74" name="Google Shape;3974;p48">
            <a:hlinkClick r:id="rId8" action="ppaction://hlinksldjump?num=17"/>
          </p:cNvPr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75" name="Google Shape;3975;p48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76" name="Google Shape;3976;p48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77" name="Google Shape;3977;p48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78" name="Google Shape;3978;p48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79" name="Google Shape;3979;p48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80" name="Google Shape;3980;p48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81" name="Google Shape;3981;p48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82" name="Google Shape;3982;p48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83" name="Google Shape;3983;p48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84" name="Google Shape;3984;p48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985" name="Google Shape;3985;p48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86" name="Google Shape;3986;p48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3987" name="Google Shape;3987;p48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3988" name="Google Shape;3988;p48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989" name="Google Shape;3989;p48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990" name="Google Shape;3990;p48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991" name="Google Shape;3991;p48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992" name="Google Shape;3992;p48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993" name="Google Shape;3993;p48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994" name="Google Shape;3994;p48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995" name="Google Shape;3995;p48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996" name="Google Shape;3996;p48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997" name="Google Shape;3997;p48">
              <a:hlinkClick r:id="rId4" action="ppaction://hlinksldjump?num=18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998" name="Google Shape;3998;p48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3999" name="Google Shape;3999;p48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000" name="Google Shape;4000;p48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4001" name="Google Shape;4001;p48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02" name="Google Shape;4002;p48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03" name="Google Shape;4003;p48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004" name="Google Shape;4004;p48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05" name="Google Shape;4005;p48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006" name="Google Shape;4006;p48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4007" name="Google Shape;4007;p48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08" name="Google Shape;4008;p48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009" name="Google Shape;4009;p48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10" name="Google Shape;4010;p48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011" name="Google Shape;4011;p48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4012" name="Google Shape;4012;p48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13" name="Google Shape;4013;p48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014" name="Google Shape;4014;p48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15" name="Google Shape;4015;p48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016" name="Google Shape;4016;p48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4017" name="Google Shape;4017;p48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18" name="Google Shape;4018;p48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19" name="Google Shape;4019;p48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20" name="Google Shape;4020;p48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21" name="Google Shape;4021;p48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22" name="Google Shape;4022;p48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23" name="Google Shape;4023;p48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024" name="Google Shape;4024;p48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25" name="Google Shape;4025;p48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26" name="Google Shape;4026;p48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4027" name="Google Shape;4027;p48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4028" name="Google Shape;4028;p48"/>
          <p:cNvGraphicFramePr>
            <a:graphicFrameLocks noGrp="1"/>
          </p:cNvGraphicFramePr>
          <p:nvPr/>
        </p:nvGraphicFramePr>
        <p:xfrm>
          <a:off x="594700" y="1646771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9341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Hour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4150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 AM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Math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I.T.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 AM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Science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English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Paddle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Art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Spanish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Soccer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02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Meeting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029" name="Google Shape;4029;p48"/>
          <p:cNvSpPr/>
          <p:nvPr/>
        </p:nvSpPr>
        <p:spPr>
          <a:xfrm rot="-801734">
            <a:off x="7112550" y="4989790"/>
            <a:ext cx="1120917" cy="151971"/>
          </a:xfrm>
          <a:custGeom>
            <a:rect l="l" t="t" r="r" b="b"/>
            <a:pathLst>
              <a:path w="44838" h="6079" extrusionOk="0">
                <a:moveTo>
                  <a:pt x="5586" y="0"/>
                </a:moveTo>
                <a:cubicBezTo>
                  <a:pt x="5409" y="0"/>
                  <a:pt x="5142" y="160"/>
                  <a:pt x="4813" y="489"/>
                </a:cubicBezTo>
                <a:cubicBezTo>
                  <a:pt x="4512" y="765"/>
                  <a:pt x="3835" y="1266"/>
                  <a:pt x="3334" y="1617"/>
                </a:cubicBezTo>
                <a:lnTo>
                  <a:pt x="2381" y="2244"/>
                </a:lnTo>
                <a:lnTo>
                  <a:pt x="1630" y="2169"/>
                </a:lnTo>
                <a:cubicBezTo>
                  <a:pt x="1087" y="2106"/>
                  <a:pt x="731" y="2074"/>
                  <a:pt x="499" y="2074"/>
                </a:cubicBezTo>
                <a:cubicBezTo>
                  <a:pt x="173" y="2074"/>
                  <a:pt x="90" y="2137"/>
                  <a:pt x="76" y="2269"/>
                </a:cubicBezTo>
                <a:cubicBezTo>
                  <a:pt x="0" y="2570"/>
                  <a:pt x="151" y="2645"/>
                  <a:pt x="1103" y="2795"/>
                </a:cubicBezTo>
                <a:cubicBezTo>
                  <a:pt x="1855" y="2945"/>
                  <a:pt x="2106" y="3046"/>
                  <a:pt x="2757" y="3497"/>
                </a:cubicBezTo>
                <a:cubicBezTo>
                  <a:pt x="3209" y="3798"/>
                  <a:pt x="3835" y="4299"/>
                  <a:pt x="4211" y="4625"/>
                </a:cubicBezTo>
                <a:cubicBezTo>
                  <a:pt x="4620" y="5003"/>
                  <a:pt x="4900" y="5190"/>
                  <a:pt x="5070" y="5190"/>
                </a:cubicBezTo>
                <a:cubicBezTo>
                  <a:pt x="5181" y="5190"/>
                  <a:pt x="5244" y="5109"/>
                  <a:pt x="5264" y="4950"/>
                </a:cubicBezTo>
                <a:cubicBezTo>
                  <a:pt x="5314" y="4725"/>
                  <a:pt x="4512" y="3898"/>
                  <a:pt x="3735" y="3321"/>
                </a:cubicBezTo>
                <a:lnTo>
                  <a:pt x="3409" y="3071"/>
                </a:lnTo>
                <a:lnTo>
                  <a:pt x="3409" y="3071"/>
                </a:lnTo>
                <a:lnTo>
                  <a:pt x="3785" y="3121"/>
                </a:lnTo>
                <a:cubicBezTo>
                  <a:pt x="3985" y="3171"/>
                  <a:pt x="4888" y="3246"/>
                  <a:pt x="5740" y="3321"/>
                </a:cubicBezTo>
                <a:lnTo>
                  <a:pt x="7294" y="3447"/>
                </a:lnTo>
                <a:lnTo>
                  <a:pt x="8497" y="4148"/>
                </a:lnTo>
                <a:cubicBezTo>
                  <a:pt x="9173" y="4524"/>
                  <a:pt x="9825" y="4950"/>
                  <a:pt x="9950" y="5101"/>
                </a:cubicBezTo>
                <a:cubicBezTo>
                  <a:pt x="10096" y="5235"/>
                  <a:pt x="10236" y="5304"/>
                  <a:pt x="10352" y="5304"/>
                </a:cubicBezTo>
                <a:cubicBezTo>
                  <a:pt x="10495" y="5304"/>
                  <a:pt x="10599" y="5198"/>
                  <a:pt x="10627" y="4976"/>
                </a:cubicBezTo>
                <a:cubicBezTo>
                  <a:pt x="10652" y="4725"/>
                  <a:pt x="10577" y="4625"/>
                  <a:pt x="9825" y="4123"/>
                </a:cubicBezTo>
                <a:lnTo>
                  <a:pt x="8998" y="3597"/>
                </a:lnTo>
                <a:lnTo>
                  <a:pt x="10226" y="3672"/>
                </a:lnTo>
                <a:cubicBezTo>
                  <a:pt x="10928" y="3697"/>
                  <a:pt x="11529" y="3798"/>
                  <a:pt x="11630" y="3873"/>
                </a:cubicBezTo>
                <a:cubicBezTo>
                  <a:pt x="11705" y="3948"/>
                  <a:pt x="12106" y="4148"/>
                  <a:pt x="12507" y="4349"/>
                </a:cubicBezTo>
                <a:cubicBezTo>
                  <a:pt x="12908" y="4524"/>
                  <a:pt x="13584" y="4925"/>
                  <a:pt x="13986" y="5226"/>
                </a:cubicBezTo>
                <a:cubicBezTo>
                  <a:pt x="14451" y="5551"/>
                  <a:pt x="14750" y="5708"/>
                  <a:pt x="14922" y="5708"/>
                </a:cubicBezTo>
                <a:cubicBezTo>
                  <a:pt x="15056" y="5708"/>
                  <a:pt x="15113" y="5613"/>
                  <a:pt x="15113" y="5427"/>
                </a:cubicBezTo>
                <a:cubicBezTo>
                  <a:pt x="15113" y="5226"/>
                  <a:pt x="14938" y="5026"/>
                  <a:pt x="14286" y="4575"/>
                </a:cubicBezTo>
                <a:cubicBezTo>
                  <a:pt x="13835" y="4249"/>
                  <a:pt x="13459" y="3973"/>
                  <a:pt x="13484" y="3973"/>
                </a:cubicBezTo>
                <a:cubicBezTo>
                  <a:pt x="13491" y="3966"/>
                  <a:pt x="13546" y="3963"/>
                  <a:pt x="13641" y="3963"/>
                </a:cubicBezTo>
                <a:cubicBezTo>
                  <a:pt x="13898" y="3963"/>
                  <a:pt x="14446" y="3986"/>
                  <a:pt x="15088" y="4023"/>
                </a:cubicBezTo>
                <a:cubicBezTo>
                  <a:pt x="16341" y="4123"/>
                  <a:pt x="16717" y="4174"/>
                  <a:pt x="16968" y="4349"/>
                </a:cubicBezTo>
                <a:cubicBezTo>
                  <a:pt x="17118" y="4449"/>
                  <a:pt x="17469" y="4650"/>
                  <a:pt x="17720" y="4800"/>
                </a:cubicBezTo>
                <a:cubicBezTo>
                  <a:pt x="17996" y="4925"/>
                  <a:pt x="18522" y="5251"/>
                  <a:pt x="18923" y="5552"/>
                </a:cubicBezTo>
                <a:cubicBezTo>
                  <a:pt x="19324" y="5828"/>
                  <a:pt x="19675" y="6078"/>
                  <a:pt x="19750" y="6078"/>
                </a:cubicBezTo>
                <a:cubicBezTo>
                  <a:pt x="19800" y="6078"/>
                  <a:pt x="19925" y="5978"/>
                  <a:pt x="19976" y="5853"/>
                </a:cubicBezTo>
                <a:cubicBezTo>
                  <a:pt x="20076" y="5677"/>
                  <a:pt x="20051" y="5602"/>
                  <a:pt x="19700" y="5301"/>
                </a:cubicBezTo>
                <a:cubicBezTo>
                  <a:pt x="19499" y="5101"/>
                  <a:pt x="19023" y="4775"/>
                  <a:pt x="18672" y="4549"/>
                </a:cubicBezTo>
                <a:lnTo>
                  <a:pt x="17996" y="4148"/>
                </a:lnTo>
                <a:lnTo>
                  <a:pt x="20477" y="4224"/>
                </a:lnTo>
                <a:lnTo>
                  <a:pt x="22933" y="4274"/>
                </a:lnTo>
                <a:lnTo>
                  <a:pt x="23509" y="4600"/>
                </a:lnTo>
                <a:cubicBezTo>
                  <a:pt x="24261" y="5026"/>
                  <a:pt x="25339" y="5752"/>
                  <a:pt x="25339" y="5853"/>
                </a:cubicBezTo>
                <a:cubicBezTo>
                  <a:pt x="25339" y="5903"/>
                  <a:pt x="25414" y="5978"/>
                  <a:pt x="25514" y="6003"/>
                </a:cubicBezTo>
                <a:cubicBezTo>
                  <a:pt x="25555" y="6021"/>
                  <a:pt x="25596" y="6029"/>
                  <a:pt x="25636" y="6029"/>
                </a:cubicBezTo>
                <a:cubicBezTo>
                  <a:pt x="25821" y="6029"/>
                  <a:pt x="25991" y="5854"/>
                  <a:pt x="25991" y="5627"/>
                </a:cubicBezTo>
                <a:cubicBezTo>
                  <a:pt x="25991" y="5452"/>
                  <a:pt x="25364" y="4875"/>
                  <a:pt x="24687" y="4474"/>
                </a:cubicBezTo>
                <a:lnTo>
                  <a:pt x="24311" y="4249"/>
                </a:lnTo>
                <a:lnTo>
                  <a:pt x="27971" y="4249"/>
                </a:lnTo>
                <a:lnTo>
                  <a:pt x="29875" y="5101"/>
                </a:lnTo>
                <a:cubicBezTo>
                  <a:pt x="30903" y="5577"/>
                  <a:pt x="31830" y="5978"/>
                  <a:pt x="31930" y="5978"/>
                </a:cubicBezTo>
                <a:cubicBezTo>
                  <a:pt x="32306" y="5978"/>
                  <a:pt x="32407" y="5377"/>
                  <a:pt x="32006" y="5251"/>
                </a:cubicBezTo>
                <a:cubicBezTo>
                  <a:pt x="31905" y="5226"/>
                  <a:pt x="31304" y="4976"/>
                  <a:pt x="30677" y="4700"/>
                </a:cubicBezTo>
                <a:lnTo>
                  <a:pt x="29524" y="4199"/>
                </a:lnTo>
                <a:lnTo>
                  <a:pt x="31179" y="4123"/>
                </a:lnTo>
                <a:cubicBezTo>
                  <a:pt x="31787" y="4085"/>
                  <a:pt x="32179" y="4065"/>
                  <a:pt x="32445" y="4065"/>
                </a:cubicBezTo>
                <a:cubicBezTo>
                  <a:pt x="32869" y="4065"/>
                  <a:pt x="32970" y="4116"/>
                  <a:pt x="33108" y="4224"/>
                </a:cubicBezTo>
                <a:cubicBezTo>
                  <a:pt x="33209" y="4349"/>
                  <a:pt x="33860" y="4775"/>
                  <a:pt x="34537" y="5151"/>
                </a:cubicBezTo>
                <a:cubicBezTo>
                  <a:pt x="35299" y="5632"/>
                  <a:pt x="35644" y="5809"/>
                  <a:pt x="35815" y="5809"/>
                </a:cubicBezTo>
                <a:cubicBezTo>
                  <a:pt x="35858" y="5809"/>
                  <a:pt x="35890" y="5798"/>
                  <a:pt x="35915" y="5778"/>
                </a:cubicBezTo>
                <a:cubicBezTo>
                  <a:pt x="36316" y="5552"/>
                  <a:pt x="36116" y="5301"/>
                  <a:pt x="35113" y="4700"/>
                </a:cubicBezTo>
                <a:cubicBezTo>
                  <a:pt x="34537" y="4349"/>
                  <a:pt x="34186" y="4073"/>
                  <a:pt x="34261" y="4023"/>
                </a:cubicBezTo>
                <a:cubicBezTo>
                  <a:pt x="34336" y="3998"/>
                  <a:pt x="35164" y="3923"/>
                  <a:pt x="36091" y="3898"/>
                </a:cubicBezTo>
                <a:cubicBezTo>
                  <a:pt x="36693" y="3867"/>
                  <a:pt x="37093" y="3848"/>
                  <a:pt x="37366" y="3848"/>
                </a:cubicBezTo>
                <a:cubicBezTo>
                  <a:pt x="37751" y="3848"/>
                  <a:pt x="37883" y="3885"/>
                  <a:pt x="37971" y="3973"/>
                </a:cubicBezTo>
                <a:cubicBezTo>
                  <a:pt x="38196" y="4174"/>
                  <a:pt x="40602" y="5101"/>
                  <a:pt x="40878" y="5101"/>
                </a:cubicBezTo>
                <a:cubicBezTo>
                  <a:pt x="41354" y="5101"/>
                  <a:pt x="41454" y="4424"/>
                  <a:pt x="40978" y="4374"/>
                </a:cubicBezTo>
                <a:cubicBezTo>
                  <a:pt x="40627" y="4349"/>
                  <a:pt x="39174" y="3823"/>
                  <a:pt x="39098" y="3697"/>
                </a:cubicBezTo>
                <a:cubicBezTo>
                  <a:pt x="39073" y="3647"/>
                  <a:pt x="39224" y="3597"/>
                  <a:pt x="39449" y="3597"/>
                </a:cubicBezTo>
                <a:cubicBezTo>
                  <a:pt x="39675" y="3597"/>
                  <a:pt x="40828" y="3472"/>
                  <a:pt x="42006" y="3296"/>
                </a:cubicBezTo>
                <a:cubicBezTo>
                  <a:pt x="43063" y="3139"/>
                  <a:pt x="44000" y="3042"/>
                  <a:pt x="44216" y="3042"/>
                </a:cubicBezTo>
                <a:cubicBezTo>
                  <a:pt x="44241" y="3042"/>
                  <a:pt x="44256" y="3043"/>
                  <a:pt x="44261" y="3046"/>
                </a:cubicBezTo>
                <a:cubicBezTo>
                  <a:pt x="44286" y="3055"/>
                  <a:pt x="44314" y="3059"/>
                  <a:pt x="44343" y="3059"/>
                </a:cubicBezTo>
                <a:cubicBezTo>
                  <a:pt x="44549" y="3059"/>
                  <a:pt x="44838" y="2842"/>
                  <a:pt x="44838" y="2645"/>
                </a:cubicBezTo>
                <a:cubicBezTo>
                  <a:pt x="44838" y="2417"/>
                  <a:pt x="44788" y="2311"/>
                  <a:pt x="44403" y="2311"/>
                </a:cubicBezTo>
                <a:cubicBezTo>
                  <a:pt x="44066" y="2311"/>
                  <a:pt x="43472" y="2392"/>
                  <a:pt x="42432" y="2544"/>
                </a:cubicBezTo>
                <a:cubicBezTo>
                  <a:pt x="41254" y="2695"/>
                  <a:pt x="40101" y="2870"/>
                  <a:pt x="39900" y="2870"/>
                </a:cubicBezTo>
                <a:lnTo>
                  <a:pt x="39474" y="2920"/>
                </a:lnTo>
                <a:lnTo>
                  <a:pt x="39850" y="2620"/>
                </a:lnTo>
                <a:cubicBezTo>
                  <a:pt x="40377" y="2194"/>
                  <a:pt x="40502" y="1943"/>
                  <a:pt x="40276" y="1742"/>
                </a:cubicBezTo>
                <a:cubicBezTo>
                  <a:pt x="40182" y="1636"/>
                  <a:pt x="40109" y="1585"/>
                  <a:pt x="40033" y="1585"/>
                </a:cubicBezTo>
                <a:cubicBezTo>
                  <a:pt x="39948" y="1585"/>
                  <a:pt x="39857" y="1648"/>
                  <a:pt x="39725" y="1768"/>
                </a:cubicBezTo>
                <a:cubicBezTo>
                  <a:pt x="39625" y="1893"/>
                  <a:pt x="39249" y="2219"/>
                  <a:pt x="38898" y="2519"/>
                </a:cubicBezTo>
                <a:lnTo>
                  <a:pt x="38221" y="3046"/>
                </a:lnTo>
                <a:lnTo>
                  <a:pt x="36542" y="3171"/>
                </a:lnTo>
                <a:cubicBezTo>
                  <a:pt x="35610" y="3237"/>
                  <a:pt x="35049" y="3285"/>
                  <a:pt x="34744" y="3285"/>
                </a:cubicBezTo>
                <a:cubicBezTo>
                  <a:pt x="34237" y="3285"/>
                  <a:pt x="34437" y="3152"/>
                  <a:pt x="34813" y="2745"/>
                </a:cubicBezTo>
                <a:cubicBezTo>
                  <a:pt x="35088" y="2469"/>
                  <a:pt x="35314" y="2169"/>
                  <a:pt x="35314" y="2068"/>
                </a:cubicBezTo>
                <a:cubicBezTo>
                  <a:pt x="35314" y="1943"/>
                  <a:pt x="35113" y="1692"/>
                  <a:pt x="34988" y="1692"/>
                </a:cubicBezTo>
                <a:cubicBezTo>
                  <a:pt x="34963" y="1692"/>
                  <a:pt x="34562" y="2043"/>
                  <a:pt x="34086" y="2494"/>
                </a:cubicBezTo>
                <a:cubicBezTo>
                  <a:pt x="33635" y="2945"/>
                  <a:pt x="33133" y="3321"/>
                  <a:pt x="33008" y="3346"/>
                </a:cubicBezTo>
                <a:cubicBezTo>
                  <a:pt x="32883" y="3372"/>
                  <a:pt x="31930" y="3397"/>
                  <a:pt x="30903" y="3447"/>
                </a:cubicBezTo>
                <a:lnTo>
                  <a:pt x="29023" y="3497"/>
                </a:lnTo>
                <a:lnTo>
                  <a:pt x="29023" y="3497"/>
                </a:lnTo>
                <a:lnTo>
                  <a:pt x="29625" y="2895"/>
                </a:lnTo>
                <a:cubicBezTo>
                  <a:pt x="30352" y="2194"/>
                  <a:pt x="30602" y="1742"/>
                  <a:pt x="30352" y="1517"/>
                </a:cubicBezTo>
                <a:cubicBezTo>
                  <a:pt x="30282" y="1447"/>
                  <a:pt x="30212" y="1411"/>
                  <a:pt x="30140" y="1411"/>
                </a:cubicBezTo>
                <a:cubicBezTo>
                  <a:pt x="30003" y="1411"/>
                  <a:pt x="29855" y="1540"/>
                  <a:pt x="29675" y="1818"/>
                </a:cubicBezTo>
                <a:cubicBezTo>
                  <a:pt x="29549" y="1993"/>
                  <a:pt x="29098" y="2444"/>
                  <a:pt x="28672" y="2820"/>
                </a:cubicBezTo>
                <a:lnTo>
                  <a:pt x="27845" y="3497"/>
                </a:lnTo>
                <a:lnTo>
                  <a:pt x="25915" y="3497"/>
                </a:lnTo>
                <a:cubicBezTo>
                  <a:pt x="24211" y="3497"/>
                  <a:pt x="24011" y="3472"/>
                  <a:pt x="24211" y="3346"/>
                </a:cubicBezTo>
                <a:cubicBezTo>
                  <a:pt x="24913" y="2820"/>
                  <a:pt x="25865" y="2043"/>
                  <a:pt x="25915" y="1918"/>
                </a:cubicBezTo>
                <a:cubicBezTo>
                  <a:pt x="25966" y="1793"/>
                  <a:pt x="25715" y="1467"/>
                  <a:pt x="25539" y="1467"/>
                </a:cubicBezTo>
                <a:cubicBezTo>
                  <a:pt x="25489" y="1467"/>
                  <a:pt x="25189" y="1692"/>
                  <a:pt x="24838" y="1968"/>
                </a:cubicBezTo>
                <a:cubicBezTo>
                  <a:pt x="24487" y="2269"/>
                  <a:pt x="23885" y="2720"/>
                  <a:pt x="23484" y="3021"/>
                </a:cubicBezTo>
                <a:lnTo>
                  <a:pt x="22732" y="3522"/>
                </a:lnTo>
                <a:lnTo>
                  <a:pt x="20527" y="3522"/>
                </a:lnTo>
                <a:cubicBezTo>
                  <a:pt x="19324" y="3497"/>
                  <a:pt x="18296" y="3472"/>
                  <a:pt x="18296" y="3447"/>
                </a:cubicBezTo>
                <a:cubicBezTo>
                  <a:pt x="18221" y="3397"/>
                  <a:pt x="19976" y="1993"/>
                  <a:pt x="20126" y="1993"/>
                </a:cubicBezTo>
                <a:cubicBezTo>
                  <a:pt x="20477" y="1993"/>
                  <a:pt x="20452" y="1442"/>
                  <a:pt x="20126" y="1316"/>
                </a:cubicBezTo>
                <a:cubicBezTo>
                  <a:pt x="20087" y="1301"/>
                  <a:pt x="20048" y="1292"/>
                  <a:pt x="20006" y="1292"/>
                </a:cubicBezTo>
                <a:cubicBezTo>
                  <a:pt x="19773" y="1292"/>
                  <a:pt x="19427" y="1558"/>
                  <a:pt x="18346" y="2469"/>
                </a:cubicBezTo>
                <a:lnTo>
                  <a:pt x="17168" y="3422"/>
                </a:lnTo>
                <a:lnTo>
                  <a:pt x="15439" y="3346"/>
                </a:lnTo>
                <a:cubicBezTo>
                  <a:pt x="14487" y="3296"/>
                  <a:pt x="13509" y="3246"/>
                  <a:pt x="13259" y="3196"/>
                </a:cubicBezTo>
                <a:lnTo>
                  <a:pt x="12808" y="3121"/>
                </a:lnTo>
                <a:lnTo>
                  <a:pt x="13810" y="2319"/>
                </a:lnTo>
                <a:cubicBezTo>
                  <a:pt x="14361" y="1893"/>
                  <a:pt x="14888" y="1517"/>
                  <a:pt x="14988" y="1492"/>
                </a:cubicBezTo>
                <a:cubicBezTo>
                  <a:pt x="15189" y="1442"/>
                  <a:pt x="15289" y="1141"/>
                  <a:pt x="15138" y="966"/>
                </a:cubicBezTo>
                <a:cubicBezTo>
                  <a:pt x="15068" y="882"/>
                  <a:pt x="14991" y="835"/>
                  <a:pt x="14886" y="835"/>
                </a:cubicBezTo>
                <a:cubicBezTo>
                  <a:pt x="14614" y="835"/>
                  <a:pt x="14159" y="1148"/>
                  <a:pt x="13183" y="1943"/>
                </a:cubicBezTo>
                <a:cubicBezTo>
                  <a:pt x="12056" y="2845"/>
                  <a:pt x="11705" y="3071"/>
                  <a:pt x="11454" y="3071"/>
                </a:cubicBezTo>
                <a:cubicBezTo>
                  <a:pt x="11279" y="3071"/>
                  <a:pt x="10477" y="2996"/>
                  <a:pt x="9675" y="2945"/>
                </a:cubicBezTo>
                <a:lnTo>
                  <a:pt x="8196" y="2795"/>
                </a:lnTo>
                <a:lnTo>
                  <a:pt x="9173" y="2043"/>
                </a:lnTo>
                <a:cubicBezTo>
                  <a:pt x="10727" y="865"/>
                  <a:pt x="10602" y="966"/>
                  <a:pt x="10477" y="740"/>
                </a:cubicBezTo>
                <a:cubicBezTo>
                  <a:pt x="10397" y="616"/>
                  <a:pt x="10314" y="548"/>
                  <a:pt x="10197" y="548"/>
                </a:cubicBezTo>
                <a:cubicBezTo>
                  <a:pt x="9983" y="548"/>
                  <a:pt x="9654" y="773"/>
                  <a:pt x="9023" y="1291"/>
                </a:cubicBezTo>
                <a:cubicBezTo>
                  <a:pt x="8472" y="1717"/>
                  <a:pt x="7820" y="2219"/>
                  <a:pt x="7544" y="2419"/>
                </a:cubicBezTo>
                <a:lnTo>
                  <a:pt x="7068" y="2745"/>
                </a:lnTo>
                <a:lnTo>
                  <a:pt x="5840" y="2645"/>
                </a:lnTo>
                <a:cubicBezTo>
                  <a:pt x="5163" y="2570"/>
                  <a:pt x="4336" y="2494"/>
                  <a:pt x="4036" y="2444"/>
                </a:cubicBezTo>
                <a:lnTo>
                  <a:pt x="3459" y="2369"/>
                </a:lnTo>
                <a:lnTo>
                  <a:pt x="4261" y="1818"/>
                </a:lnTo>
                <a:cubicBezTo>
                  <a:pt x="5264" y="1091"/>
                  <a:pt x="5865" y="489"/>
                  <a:pt x="5815" y="214"/>
                </a:cubicBezTo>
                <a:cubicBezTo>
                  <a:pt x="5785" y="72"/>
                  <a:pt x="5706" y="0"/>
                  <a:pt x="5586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30" name="Google Shape;4030;p48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2864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Schedule: June, week 2</a:t>
            </a:r>
            <a:endParaRPr/>
          </a:p>
        </p:txBody>
      </p:sp>
      <p:sp>
        <p:nvSpPr>
          <p:cNvPr id="4031" name="Google Shape;4031;p48">
            <a:hlinkClick action="ppaction://hlinkshowjump?jump=nextslide"/>
          </p:cNvPr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32" name="Google Shape;4032;p48">
            <a:hlinkClick action="ppaction://hlinkshowjump?jump=previous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Monthly Planner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4036"/>
        <p:cNvGrpSpPr/>
        <p:nvPr/>
      </p:nvGrpSpPr>
      <p:grpSpPr>
        <a:xfrm>
          <a:off x="0" y="0"/>
          <a:ext cx="0" cy="0"/>
        </a:xfrm>
      </p:grpSpPr>
      <p:sp>
        <p:nvSpPr>
          <p:cNvPr id="4037" name="Google Shape;4037;p49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38" name="Google Shape;4038;p49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39" name="Google Shape;4039;p49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40" name="Google Shape;4040;p49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41" name="Google Shape;4041;p49">
            <a:hlinkClick r:id="rId4" action="ppaction://hlinksldjump?num=19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42" name="Google Shape;4042;p49">
            <a:hlinkClick r:id="rId4" action="ppaction://hlinksldjump?num=19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43" name="Google Shape;4043;p49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44" name="Google Shape;4044;p49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45" name="Google Shape;4045;p49">
            <a:hlinkClick r:id="rId6" action="ppaction://hlinksldjump?num=11"/>
          </p:cNvPr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46" name="Google Shape;4046;p49">
            <a:hlinkClick r:id="rId6" action="ppaction://hlinksldjump?num=11"/>
          </p:cNvPr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47" name="Google Shape;4047;p49">
            <a:hlinkClick r:id="rId7" action="ppaction://hlinksldjump?num=14"/>
          </p:cNvPr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48" name="Google Shape;4048;p49">
            <a:hlinkClick r:id="rId7" action="ppaction://hlinksldjump?num=14"/>
          </p:cNvPr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49" name="Google Shape;4049;p49">
            <a:hlinkClick r:id="rId8" action="ppaction://hlinksldjump?num=17"/>
          </p:cNvPr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50" name="Google Shape;4050;p49">
            <a:hlinkClick r:id="rId8" action="ppaction://hlinksldjump?num=17"/>
          </p:cNvPr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51" name="Google Shape;4051;p49"/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52" name="Google Shape;4052;p49"/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53" name="Google Shape;4053;p49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54" name="Google Shape;4054;p49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55" name="Google Shape;4055;p49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56" name="Google Shape;4056;p49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57" name="Google Shape;4057;p49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58" name="Google Shape;4058;p49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59" name="Google Shape;4059;p49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60" name="Google Shape;4060;p49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061" name="Google Shape;4061;p49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62" name="Google Shape;4062;p49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063" name="Google Shape;4063;p49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4064" name="Google Shape;4064;p49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65" name="Google Shape;4065;p49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66" name="Google Shape;4066;p49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67" name="Google Shape;4067;p49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68" name="Google Shape;4068;p49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69" name="Google Shape;4069;p49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70" name="Google Shape;4070;p49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71" name="Google Shape;4071;p49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72" name="Google Shape;4072;p49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73" name="Google Shape;4073;p49">
              <a:hlinkClick r:id="rId4" action="ppaction://hlinksldjump?num=19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074" name="Google Shape;4074;p49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75" name="Google Shape;4075;p49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076" name="Google Shape;4076;p49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4077" name="Google Shape;4077;p49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78" name="Google Shape;4078;p49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79" name="Google Shape;4079;p49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080" name="Google Shape;4080;p49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81" name="Google Shape;4081;p49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082" name="Google Shape;4082;p49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4083" name="Google Shape;4083;p49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84" name="Google Shape;4084;p49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085" name="Google Shape;4085;p49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86" name="Google Shape;4086;p49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087" name="Google Shape;4087;p49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4088" name="Google Shape;4088;p49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89" name="Google Shape;4089;p49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090" name="Google Shape;4090;p49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091" name="Google Shape;4091;p49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092" name="Google Shape;4092;p49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4093" name="Google Shape;4093;p49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94" name="Google Shape;4094;p49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95" name="Google Shape;4095;p49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96" name="Google Shape;4096;p49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97" name="Google Shape;4097;p49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98" name="Google Shape;4098;p49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099" name="Google Shape;4099;p49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100" name="Google Shape;4100;p49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01" name="Google Shape;4101;p49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02" name="Google Shape;4102;p49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4103" name="Google Shape;4103;p49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04" name="Google Shape;4104;p49"/>
          <p:cNvSpPr txBox="1"/>
          <p:nvPr/>
        </p:nvSpPr>
        <p:spPr>
          <a:xfrm>
            <a:off x="592953" y="1062900"/>
            <a:ext cx="4580700" cy="5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 sz="2700">
              <a:solidFill>
                <a:schemeClr val="accent2"/>
              </a:solidFill>
              <a:latin typeface="Pacifico"/>
              <a:ea typeface="Pacifico"/>
              <a:cs typeface="Pacifico"/>
              <a:sym typeface="Pacifico"/>
            </a:endParaRPr>
          </a:p>
        </p:txBody>
      </p:sp>
      <p:sp>
        <p:nvSpPr>
          <p:cNvPr id="4105" name="Google Shape;4105;p49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To-do list: June, 2021</a:t>
            </a:r>
            <a:endParaRPr/>
          </a:p>
        </p:txBody>
      </p:sp>
      <p:sp>
        <p:nvSpPr>
          <p:cNvPr id="4106" name="Google Shape;4106;p49">
            <a:hlinkClick r:id="rId8" action="ppaction://hlinksldjump?num=17"/>
          </p:cNvPr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Monthly Planner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07" name="Google Shape;4107;p49">
            <a:hlinkClick action="ppaction://hlinkshowjump?jump=previous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aphicFrame>
        <p:nvGraphicFramePr>
          <p:cNvPr id="4108" name="Google Shape;4108;p49"/>
          <p:cNvGraphicFramePr>
            <a:graphicFrameLocks noGrp="1"/>
          </p:cNvGraphicFramePr>
          <p:nvPr/>
        </p:nvGraphicFramePr>
        <p:xfrm>
          <a:off x="857250" y="1834788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865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70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028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7850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HOUR</a:t>
                      </a:r>
                      <a:endParaRPr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DESCRIBE YOUR TASKS</a:t>
                      </a:r>
                      <a:endParaRPr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DONE</a:t>
                      </a:r>
                      <a:endParaRPr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l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7850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3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9:00</a:t>
                      </a:r>
                      <a:endParaRPr sz="13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Meeting with William</a:t>
                      </a: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7850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3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10:00</a:t>
                      </a:r>
                      <a:endParaRPr sz="13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English class with Hannah</a:t>
                      </a: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7850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3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11:00</a:t>
                      </a:r>
                      <a:endParaRPr sz="13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Buy gifts for Smith</a:t>
                      </a: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7850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3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12:00</a:t>
                      </a:r>
                      <a:endParaRPr sz="13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Basketball Club Meeting</a:t>
                      </a: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7850"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3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13:00</a:t>
                      </a:r>
                      <a:endParaRPr sz="13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Lunch with my family</a:t>
                      </a: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pSp>
        <p:nvGrpSpPr>
          <p:cNvPr id="4109" name="Google Shape;4109;p49"/>
          <p:cNvGrpSpPr/>
          <p:nvPr/>
        </p:nvGrpSpPr>
        <p:grpSpPr>
          <a:xfrm>
            <a:off x="7432764" y="3903748"/>
            <a:ext cx="274318" cy="274318"/>
            <a:chOff x="2081650" y="4993750"/>
            <a:chExt cx="483125" cy="483125"/>
          </a:xfrm>
        </p:grpSpPr>
        <p:sp>
          <p:nvSpPr>
            <p:cNvPr id="4110" name="Google Shape;4110;p49"/>
            <p:cNvSpPr/>
            <p:nvPr/>
          </p:nvSpPr>
          <p:spPr>
            <a:xfrm>
              <a:off x="208165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3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0"/>
                    <a:pt x="11824" y="18193"/>
                    <a:pt x="9663" y="18193"/>
                  </a:cubicBezTo>
                  <a:cubicBezTo>
                    <a:pt x="7501" y="18193"/>
                    <a:pt x="5342" y="17350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1" y="1133"/>
                    <a:pt x="9663" y="1133"/>
                  </a:cubicBezTo>
                  <a:close/>
                  <a:moveTo>
                    <a:pt x="9663" y="1"/>
                  </a:moveTo>
                  <a:cubicBezTo>
                    <a:pt x="7117" y="1"/>
                    <a:pt x="4699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9" y="18310"/>
                    <a:pt x="7117" y="19325"/>
                    <a:pt x="9663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11" name="Google Shape;4111;p49"/>
            <p:cNvSpPr/>
            <p:nvPr/>
          </p:nvSpPr>
          <p:spPr>
            <a:xfrm>
              <a:off x="2209375" y="5125625"/>
              <a:ext cx="227600" cy="219350"/>
            </a:xfrm>
            <a:custGeom>
              <a:rect l="l" t="t" r="r" b="b"/>
              <a:pathLst>
                <a:path w="9104" h="8774" extrusionOk="0">
                  <a:moveTo>
                    <a:pt x="7232" y="1143"/>
                  </a:moveTo>
                  <a:cubicBezTo>
                    <a:pt x="7377" y="1143"/>
                    <a:pt x="7522" y="1198"/>
                    <a:pt x="7633" y="1308"/>
                  </a:cubicBezTo>
                  <a:cubicBezTo>
                    <a:pt x="7851" y="1528"/>
                    <a:pt x="7854" y="1882"/>
                    <a:pt x="7639" y="2102"/>
                  </a:cubicBezTo>
                  <a:lnTo>
                    <a:pt x="5755" y="3986"/>
                  </a:lnTo>
                  <a:cubicBezTo>
                    <a:pt x="5532" y="4210"/>
                    <a:pt x="5532" y="4566"/>
                    <a:pt x="5755" y="4789"/>
                  </a:cubicBezTo>
                  <a:lnTo>
                    <a:pt x="7639" y="6673"/>
                  </a:lnTo>
                  <a:cubicBezTo>
                    <a:pt x="7854" y="6894"/>
                    <a:pt x="7851" y="7247"/>
                    <a:pt x="7633" y="7468"/>
                  </a:cubicBezTo>
                  <a:cubicBezTo>
                    <a:pt x="7522" y="7577"/>
                    <a:pt x="7377" y="7633"/>
                    <a:pt x="7232" y="7633"/>
                  </a:cubicBezTo>
                  <a:cubicBezTo>
                    <a:pt x="7090" y="7633"/>
                    <a:pt x="6948" y="7580"/>
                    <a:pt x="6839" y="7474"/>
                  </a:cubicBezTo>
                  <a:lnTo>
                    <a:pt x="6830" y="7468"/>
                  </a:lnTo>
                  <a:lnTo>
                    <a:pt x="4946" y="5650"/>
                  </a:lnTo>
                  <a:cubicBezTo>
                    <a:pt x="4836" y="5544"/>
                    <a:pt x="4695" y="5491"/>
                    <a:pt x="4554" y="5491"/>
                  </a:cubicBezTo>
                  <a:cubicBezTo>
                    <a:pt x="4412" y="5491"/>
                    <a:pt x="4271" y="5544"/>
                    <a:pt x="4161" y="5650"/>
                  </a:cubicBezTo>
                  <a:lnTo>
                    <a:pt x="2277" y="7468"/>
                  </a:lnTo>
                  <a:lnTo>
                    <a:pt x="2268" y="7474"/>
                  </a:lnTo>
                  <a:cubicBezTo>
                    <a:pt x="2159" y="7580"/>
                    <a:pt x="2017" y="7633"/>
                    <a:pt x="1875" y="7633"/>
                  </a:cubicBezTo>
                  <a:cubicBezTo>
                    <a:pt x="1730" y="7633"/>
                    <a:pt x="1585" y="7577"/>
                    <a:pt x="1474" y="7468"/>
                  </a:cubicBezTo>
                  <a:cubicBezTo>
                    <a:pt x="1256" y="7247"/>
                    <a:pt x="1253" y="6894"/>
                    <a:pt x="1468" y="6673"/>
                  </a:cubicBezTo>
                  <a:lnTo>
                    <a:pt x="3352" y="4789"/>
                  </a:lnTo>
                  <a:cubicBezTo>
                    <a:pt x="3575" y="4566"/>
                    <a:pt x="3575" y="4210"/>
                    <a:pt x="3352" y="3986"/>
                  </a:cubicBezTo>
                  <a:lnTo>
                    <a:pt x="1468" y="2102"/>
                  </a:lnTo>
                  <a:cubicBezTo>
                    <a:pt x="1253" y="1882"/>
                    <a:pt x="1256" y="1528"/>
                    <a:pt x="1474" y="1308"/>
                  </a:cubicBezTo>
                  <a:cubicBezTo>
                    <a:pt x="1585" y="1198"/>
                    <a:pt x="1730" y="1143"/>
                    <a:pt x="1875" y="1143"/>
                  </a:cubicBezTo>
                  <a:cubicBezTo>
                    <a:pt x="2017" y="1143"/>
                    <a:pt x="2159" y="1196"/>
                    <a:pt x="2268" y="1302"/>
                  </a:cubicBezTo>
                  <a:lnTo>
                    <a:pt x="2277" y="1308"/>
                  </a:lnTo>
                  <a:lnTo>
                    <a:pt x="4161" y="3126"/>
                  </a:lnTo>
                  <a:cubicBezTo>
                    <a:pt x="4271" y="3231"/>
                    <a:pt x="4412" y="3284"/>
                    <a:pt x="4554" y="3284"/>
                  </a:cubicBezTo>
                  <a:cubicBezTo>
                    <a:pt x="4695" y="3284"/>
                    <a:pt x="4836" y="3231"/>
                    <a:pt x="4946" y="3126"/>
                  </a:cubicBezTo>
                  <a:lnTo>
                    <a:pt x="6830" y="1308"/>
                  </a:lnTo>
                  <a:lnTo>
                    <a:pt x="6839" y="1302"/>
                  </a:lnTo>
                  <a:cubicBezTo>
                    <a:pt x="6948" y="1196"/>
                    <a:pt x="7090" y="1143"/>
                    <a:pt x="7232" y="1143"/>
                  </a:cubicBezTo>
                  <a:close/>
                  <a:moveTo>
                    <a:pt x="1865" y="0"/>
                  </a:moveTo>
                  <a:cubicBezTo>
                    <a:pt x="1430" y="0"/>
                    <a:pt x="995" y="166"/>
                    <a:pt x="664" y="499"/>
                  </a:cubicBezTo>
                  <a:cubicBezTo>
                    <a:pt x="0" y="1163"/>
                    <a:pt x="3" y="2241"/>
                    <a:pt x="667" y="2902"/>
                  </a:cubicBezTo>
                  <a:lnTo>
                    <a:pt x="2153" y="4388"/>
                  </a:lnTo>
                  <a:lnTo>
                    <a:pt x="667" y="5873"/>
                  </a:lnTo>
                  <a:cubicBezTo>
                    <a:pt x="0" y="6535"/>
                    <a:pt x="0" y="7610"/>
                    <a:pt x="661" y="8274"/>
                  </a:cubicBezTo>
                  <a:cubicBezTo>
                    <a:pt x="995" y="8607"/>
                    <a:pt x="1431" y="8774"/>
                    <a:pt x="1868" y="8774"/>
                  </a:cubicBezTo>
                  <a:cubicBezTo>
                    <a:pt x="2301" y="8774"/>
                    <a:pt x="2734" y="8609"/>
                    <a:pt x="3065" y="8280"/>
                  </a:cubicBezTo>
                  <a:lnTo>
                    <a:pt x="4554" y="6846"/>
                  </a:lnTo>
                  <a:lnTo>
                    <a:pt x="6042" y="8280"/>
                  </a:lnTo>
                  <a:cubicBezTo>
                    <a:pt x="6373" y="8609"/>
                    <a:pt x="6806" y="8774"/>
                    <a:pt x="7239" y="8774"/>
                  </a:cubicBezTo>
                  <a:cubicBezTo>
                    <a:pt x="7675" y="8774"/>
                    <a:pt x="8111" y="8607"/>
                    <a:pt x="8443" y="8274"/>
                  </a:cubicBezTo>
                  <a:cubicBezTo>
                    <a:pt x="9104" y="7610"/>
                    <a:pt x="9104" y="6535"/>
                    <a:pt x="8440" y="5873"/>
                  </a:cubicBezTo>
                  <a:lnTo>
                    <a:pt x="6957" y="4388"/>
                  </a:lnTo>
                  <a:lnTo>
                    <a:pt x="8440" y="2902"/>
                  </a:lnTo>
                  <a:cubicBezTo>
                    <a:pt x="8760" y="2585"/>
                    <a:pt x="8938" y="2153"/>
                    <a:pt x="8938" y="1703"/>
                  </a:cubicBezTo>
                  <a:cubicBezTo>
                    <a:pt x="8938" y="1018"/>
                    <a:pt x="8524" y="399"/>
                    <a:pt x="7893" y="133"/>
                  </a:cubicBezTo>
                  <a:cubicBezTo>
                    <a:pt x="7682" y="46"/>
                    <a:pt x="7460" y="3"/>
                    <a:pt x="7239" y="3"/>
                  </a:cubicBezTo>
                  <a:cubicBezTo>
                    <a:pt x="6799" y="3"/>
                    <a:pt x="6366" y="174"/>
                    <a:pt x="6042" y="496"/>
                  </a:cubicBezTo>
                  <a:lnTo>
                    <a:pt x="4554" y="1930"/>
                  </a:lnTo>
                  <a:lnTo>
                    <a:pt x="3065" y="496"/>
                  </a:lnTo>
                  <a:cubicBezTo>
                    <a:pt x="2733" y="165"/>
                    <a:pt x="2299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4112" name="Google Shape;4112;p49"/>
          <p:cNvGrpSpPr/>
          <p:nvPr/>
        </p:nvGrpSpPr>
        <p:grpSpPr>
          <a:xfrm>
            <a:off x="7432764" y="3096294"/>
            <a:ext cx="274318" cy="274318"/>
            <a:chOff x="2081650" y="4993750"/>
            <a:chExt cx="483125" cy="483125"/>
          </a:xfrm>
        </p:grpSpPr>
        <p:sp>
          <p:nvSpPr>
            <p:cNvPr id="4113" name="Google Shape;4113;p49"/>
            <p:cNvSpPr/>
            <p:nvPr/>
          </p:nvSpPr>
          <p:spPr>
            <a:xfrm>
              <a:off x="208165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3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0"/>
                    <a:pt x="11824" y="18193"/>
                    <a:pt x="9663" y="18193"/>
                  </a:cubicBezTo>
                  <a:cubicBezTo>
                    <a:pt x="7501" y="18193"/>
                    <a:pt x="5342" y="17350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1" y="1133"/>
                    <a:pt x="9663" y="1133"/>
                  </a:cubicBezTo>
                  <a:close/>
                  <a:moveTo>
                    <a:pt x="9663" y="1"/>
                  </a:moveTo>
                  <a:cubicBezTo>
                    <a:pt x="7117" y="1"/>
                    <a:pt x="4699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9" y="18310"/>
                    <a:pt x="7117" y="19325"/>
                    <a:pt x="9663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14" name="Google Shape;4114;p49"/>
            <p:cNvSpPr/>
            <p:nvPr/>
          </p:nvSpPr>
          <p:spPr>
            <a:xfrm>
              <a:off x="2209375" y="5125625"/>
              <a:ext cx="227600" cy="219350"/>
            </a:xfrm>
            <a:custGeom>
              <a:rect l="l" t="t" r="r" b="b"/>
              <a:pathLst>
                <a:path w="9104" h="8774" extrusionOk="0">
                  <a:moveTo>
                    <a:pt x="7232" y="1143"/>
                  </a:moveTo>
                  <a:cubicBezTo>
                    <a:pt x="7377" y="1143"/>
                    <a:pt x="7522" y="1198"/>
                    <a:pt x="7633" y="1308"/>
                  </a:cubicBezTo>
                  <a:cubicBezTo>
                    <a:pt x="7851" y="1528"/>
                    <a:pt x="7854" y="1882"/>
                    <a:pt x="7639" y="2102"/>
                  </a:cubicBezTo>
                  <a:lnTo>
                    <a:pt x="5755" y="3986"/>
                  </a:lnTo>
                  <a:cubicBezTo>
                    <a:pt x="5532" y="4210"/>
                    <a:pt x="5532" y="4566"/>
                    <a:pt x="5755" y="4789"/>
                  </a:cubicBezTo>
                  <a:lnTo>
                    <a:pt x="7639" y="6673"/>
                  </a:lnTo>
                  <a:cubicBezTo>
                    <a:pt x="7854" y="6894"/>
                    <a:pt x="7851" y="7247"/>
                    <a:pt x="7633" y="7468"/>
                  </a:cubicBezTo>
                  <a:cubicBezTo>
                    <a:pt x="7522" y="7577"/>
                    <a:pt x="7377" y="7633"/>
                    <a:pt x="7232" y="7633"/>
                  </a:cubicBezTo>
                  <a:cubicBezTo>
                    <a:pt x="7090" y="7633"/>
                    <a:pt x="6948" y="7580"/>
                    <a:pt x="6839" y="7474"/>
                  </a:cubicBezTo>
                  <a:lnTo>
                    <a:pt x="6830" y="7468"/>
                  </a:lnTo>
                  <a:lnTo>
                    <a:pt x="4946" y="5650"/>
                  </a:lnTo>
                  <a:cubicBezTo>
                    <a:pt x="4836" y="5544"/>
                    <a:pt x="4695" y="5491"/>
                    <a:pt x="4554" y="5491"/>
                  </a:cubicBezTo>
                  <a:cubicBezTo>
                    <a:pt x="4412" y="5491"/>
                    <a:pt x="4271" y="5544"/>
                    <a:pt x="4161" y="5650"/>
                  </a:cubicBezTo>
                  <a:lnTo>
                    <a:pt x="2277" y="7468"/>
                  </a:lnTo>
                  <a:lnTo>
                    <a:pt x="2268" y="7474"/>
                  </a:lnTo>
                  <a:cubicBezTo>
                    <a:pt x="2159" y="7580"/>
                    <a:pt x="2017" y="7633"/>
                    <a:pt x="1875" y="7633"/>
                  </a:cubicBezTo>
                  <a:cubicBezTo>
                    <a:pt x="1730" y="7633"/>
                    <a:pt x="1585" y="7577"/>
                    <a:pt x="1474" y="7468"/>
                  </a:cubicBezTo>
                  <a:cubicBezTo>
                    <a:pt x="1256" y="7247"/>
                    <a:pt x="1253" y="6894"/>
                    <a:pt x="1468" y="6673"/>
                  </a:cubicBezTo>
                  <a:lnTo>
                    <a:pt x="3352" y="4789"/>
                  </a:lnTo>
                  <a:cubicBezTo>
                    <a:pt x="3575" y="4566"/>
                    <a:pt x="3575" y="4210"/>
                    <a:pt x="3352" y="3986"/>
                  </a:cubicBezTo>
                  <a:lnTo>
                    <a:pt x="1468" y="2102"/>
                  </a:lnTo>
                  <a:cubicBezTo>
                    <a:pt x="1253" y="1882"/>
                    <a:pt x="1256" y="1528"/>
                    <a:pt x="1474" y="1308"/>
                  </a:cubicBezTo>
                  <a:cubicBezTo>
                    <a:pt x="1585" y="1198"/>
                    <a:pt x="1730" y="1143"/>
                    <a:pt x="1875" y="1143"/>
                  </a:cubicBezTo>
                  <a:cubicBezTo>
                    <a:pt x="2017" y="1143"/>
                    <a:pt x="2159" y="1196"/>
                    <a:pt x="2268" y="1302"/>
                  </a:cubicBezTo>
                  <a:lnTo>
                    <a:pt x="2277" y="1308"/>
                  </a:lnTo>
                  <a:lnTo>
                    <a:pt x="4161" y="3126"/>
                  </a:lnTo>
                  <a:cubicBezTo>
                    <a:pt x="4271" y="3231"/>
                    <a:pt x="4412" y="3284"/>
                    <a:pt x="4554" y="3284"/>
                  </a:cubicBezTo>
                  <a:cubicBezTo>
                    <a:pt x="4695" y="3284"/>
                    <a:pt x="4836" y="3231"/>
                    <a:pt x="4946" y="3126"/>
                  </a:cubicBezTo>
                  <a:lnTo>
                    <a:pt x="6830" y="1308"/>
                  </a:lnTo>
                  <a:lnTo>
                    <a:pt x="6839" y="1302"/>
                  </a:lnTo>
                  <a:cubicBezTo>
                    <a:pt x="6948" y="1196"/>
                    <a:pt x="7090" y="1143"/>
                    <a:pt x="7232" y="1143"/>
                  </a:cubicBezTo>
                  <a:close/>
                  <a:moveTo>
                    <a:pt x="1865" y="0"/>
                  </a:moveTo>
                  <a:cubicBezTo>
                    <a:pt x="1430" y="0"/>
                    <a:pt x="995" y="166"/>
                    <a:pt x="664" y="499"/>
                  </a:cubicBezTo>
                  <a:cubicBezTo>
                    <a:pt x="0" y="1163"/>
                    <a:pt x="3" y="2241"/>
                    <a:pt x="667" y="2902"/>
                  </a:cubicBezTo>
                  <a:lnTo>
                    <a:pt x="2153" y="4388"/>
                  </a:lnTo>
                  <a:lnTo>
                    <a:pt x="667" y="5873"/>
                  </a:lnTo>
                  <a:cubicBezTo>
                    <a:pt x="0" y="6535"/>
                    <a:pt x="0" y="7610"/>
                    <a:pt x="661" y="8274"/>
                  </a:cubicBezTo>
                  <a:cubicBezTo>
                    <a:pt x="995" y="8607"/>
                    <a:pt x="1431" y="8774"/>
                    <a:pt x="1868" y="8774"/>
                  </a:cubicBezTo>
                  <a:cubicBezTo>
                    <a:pt x="2301" y="8774"/>
                    <a:pt x="2734" y="8609"/>
                    <a:pt x="3065" y="8280"/>
                  </a:cubicBezTo>
                  <a:lnTo>
                    <a:pt x="4554" y="6846"/>
                  </a:lnTo>
                  <a:lnTo>
                    <a:pt x="6042" y="8280"/>
                  </a:lnTo>
                  <a:cubicBezTo>
                    <a:pt x="6373" y="8609"/>
                    <a:pt x="6806" y="8774"/>
                    <a:pt x="7239" y="8774"/>
                  </a:cubicBezTo>
                  <a:cubicBezTo>
                    <a:pt x="7675" y="8774"/>
                    <a:pt x="8111" y="8607"/>
                    <a:pt x="8443" y="8274"/>
                  </a:cubicBezTo>
                  <a:cubicBezTo>
                    <a:pt x="9104" y="7610"/>
                    <a:pt x="9104" y="6535"/>
                    <a:pt x="8440" y="5873"/>
                  </a:cubicBezTo>
                  <a:lnTo>
                    <a:pt x="6957" y="4388"/>
                  </a:lnTo>
                  <a:lnTo>
                    <a:pt x="8440" y="2902"/>
                  </a:lnTo>
                  <a:cubicBezTo>
                    <a:pt x="8760" y="2585"/>
                    <a:pt x="8938" y="2153"/>
                    <a:pt x="8938" y="1703"/>
                  </a:cubicBezTo>
                  <a:cubicBezTo>
                    <a:pt x="8938" y="1018"/>
                    <a:pt x="8524" y="399"/>
                    <a:pt x="7893" y="133"/>
                  </a:cubicBezTo>
                  <a:cubicBezTo>
                    <a:pt x="7682" y="46"/>
                    <a:pt x="7460" y="3"/>
                    <a:pt x="7239" y="3"/>
                  </a:cubicBezTo>
                  <a:cubicBezTo>
                    <a:pt x="6799" y="3"/>
                    <a:pt x="6366" y="174"/>
                    <a:pt x="6042" y="496"/>
                  </a:cubicBezTo>
                  <a:lnTo>
                    <a:pt x="4554" y="1930"/>
                  </a:lnTo>
                  <a:lnTo>
                    <a:pt x="3065" y="496"/>
                  </a:lnTo>
                  <a:cubicBezTo>
                    <a:pt x="2733" y="165"/>
                    <a:pt x="2299" y="0"/>
                    <a:pt x="18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4115" name="Google Shape;4115;p49"/>
          <p:cNvGrpSpPr/>
          <p:nvPr/>
        </p:nvGrpSpPr>
        <p:grpSpPr>
          <a:xfrm>
            <a:off x="7432763" y="2263499"/>
            <a:ext cx="274318" cy="274318"/>
            <a:chOff x="1487200" y="4993750"/>
            <a:chExt cx="483125" cy="483125"/>
          </a:xfrm>
        </p:grpSpPr>
        <p:sp>
          <p:nvSpPr>
            <p:cNvPr id="4116" name="Google Shape;4116;p49"/>
            <p:cNvSpPr/>
            <p:nvPr/>
          </p:nvSpPr>
          <p:spPr>
            <a:xfrm>
              <a:off x="148720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2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2"/>
                    <a:pt x="11822" y="18193"/>
                    <a:pt x="9661" y="18193"/>
                  </a:cubicBezTo>
                  <a:cubicBezTo>
                    <a:pt x="7500" y="18193"/>
                    <a:pt x="5340" y="17352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0" y="1133"/>
                    <a:pt x="9662" y="1133"/>
                  </a:cubicBezTo>
                  <a:close/>
                  <a:moveTo>
                    <a:pt x="9662" y="1"/>
                  </a:moveTo>
                  <a:cubicBezTo>
                    <a:pt x="7117" y="1"/>
                    <a:pt x="4698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8" y="18310"/>
                    <a:pt x="7117" y="19325"/>
                    <a:pt x="9662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17" name="Google Shape;4117;p49"/>
            <p:cNvSpPr/>
            <p:nvPr/>
          </p:nvSpPr>
          <p:spPr>
            <a:xfrm>
              <a:off x="1602600" y="5143950"/>
              <a:ext cx="250350" cy="182725"/>
            </a:xfrm>
            <a:custGeom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4118" name="Google Shape;4118;p49"/>
          <p:cNvGrpSpPr/>
          <p:nvPr/>
        </p:nvGrpSpPr>
        <p:grpSpPr>
          <a:xfrm>
            <a:off x="7432758" y="2689917"/>
            <a:ext cx="274318" cy="274318"/>
            <a:chOff x="1487200" y="4993750"/>
            <a:chExt cx="483125" cy="483125"/>
          </a:xfrm>
        </p:grpSpPr>
        <p:sp>
          <p:nvSpPr>
            <p:cNvPr id="4119" name="Google Shape;4119;p49"/>
            <p:cNvSpPr/>
            <p:nvPr/>
          </p:nvSpPr>
          <p:spPr>
            <a:xfrm>
              <a:off x="148720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2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2"/>
                    <a:pt x="11822" y="18193"/>
                    <a:pt x="9661" y="18193"/>
                  </a:cubicBezTo>
                  <a:cubicBezTo>
                    <a:pt x="7500" y="18193"/>
                    <a:pt x="5340" y="17352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0" y="1133"/>
                    <a:pt x="9662" y="1133"/>
                  </a:cubicBezTo>
                  <a:close/>
                  <a:moveTo>
                    <a:pt x="9662" y="1"/>
                  </a:moveTo>
                  <a:cubicBezTo>
                    <a:pt x="7117" y="1"/>
                    <a:pt x="4698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8" y="18310"/>
                    <a:pt x="7117" y="19325"/>
                    <a:pt x="9662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20" name="Google Shape;4120;p49"/>
            <p:cNvSpPr/>
            <p:nvPr/>
          </p:nvSpPr>
          <p:spPr>
            <a:xfrm>
              <a:off x="1602600" y="5143950"/>
              <a:ext cx="250350" cy="182725"/>
            </a:xfrm>
            <a:custGeom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4121" name="Google Shape;4121;p49"/>
          <p:cNvGrpSpPr/>
          <p:nvPr/>
        </p:nvGrpSpPr>
        <p:grpSpPr>
          <a:xfrm>
            <a:off x="7432771" y="3480492"/>
            <a:ext cx="274318" cy="274318"/>
            <a:chOff x="1487200" y="4993750"/>
            <a:chExt cx="483125" cy="483125"/>
          </a:xfrm>
        </p:grpSpPr>
        <p:sp>
          <p:nvSpPr>
            <p:cNvPr id="4122" name="Google Shape;4122;p49"/>
            <p:cNvSpPr/>
            <p:nvPr/>
          </p:nvSpPr>
          <p:spPr>
            <a:xfrm>
              <a:off x="148720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9662" y="1133"/>
                  </a:moveTo>
                  <a:cubicBezTo>
                    <a:pt x="11824" y="1133"/>
                    <a:pt x="13983" y="1975"/>
                    <a:pt x="15668" y="3657"/>
                  </a:cubicBezTo>
                  <a:cubicBezTo>
                    <a:pt x="19035" y="7027"/>
                    <a:pt x="19035" y="12302"/>
                    <a:pt x="15668" y="15668"/>
                  </a:cubicBezTo>
                  <a:cubicBezTo>
                    <a:pt x="13983" y="17352"/>
                    <a:pt x="11822" y="18193"/>
                    <a:pt x="9661" y="18193"/>
                  </a:cubicBezTo>
                  <a:cubicBezTo>
                    <a:pt x="7500" y="18193"/>
                    <a:pt x="5340" y="17352"/>
                    <a:pt x="3657" y="15668"/>
                  </a:cubicBezTo>
                  <a:cubicBezTo>
                    <a:pt x="290" y="12302"/>
                    <a:pt x="290" y="7024"/>
                    <a:pt x="3657" y="3657"/>
                  </a:cubicBezTo>
                  <a:cubicBezTo>
                    <a:pt x="5342" y="1975"/>
                    <a:pt x="7500" y="1133"/>
                    <a:pt x="9662" y="1133"/>
                  </a:cubicBezTo>
                  <a:close/>
                  <a:moveTo>
                    <a:pt x="9662" y="1"/>
                  </a:moveTo>
                  <a:cubicBezTo>
                    <a:pt x="7117" y="1"/>
                    <a:pt x="4698" y="1015"/>
                    <a:pt x="2857" y="2857"/>
                  </a:cubicBezTo>
                  <a:cubicBezTo>
                    <a:pt x="1015" y="4699"/>
                    <a:pt x="0" y="7117"/>
                    <a:pt x="0" y="9663"/>
                  </a:cubicBezTo>
                  <a:cubicBezTo>
                    <a:pt x="0" y="12208"/>
                    <a:pt x="1015" y="14627"/>
                    <a:pt x="2857" y="16469"/>
                  </a:cubicBezTo>
                  <a:cubicBezTo>
                    <a:pt x="4698" y="18310"/>
                    <a:pt x="7117" y="19325"/>
                    <a:pt x="9662" y="19325"/>
                  </a:cubicBezTo>
                  <a:cubicBezTo>
                    <a:pt x="12208" y="19325"/>
                    <a:pt x="14626" y="18310"/>
                    <a:pt x="16468" y="16469"/>
                  </a:cubicBezTo>
                  <a:cubicBezTo>
                    <a:pt x="18310" y="14627"/>
                    <a:pt x="19325" y="12208"/>
                    <a:pt x="19325" y="9663"/>
                  </a:cubicBezTo>
                  <a:cubicBezTo>
                    <a:pt x="19325" y="7117"/>
                    <a:pt x="18310" y="4699"/>
                    <a:pt x="16468" y="2857"/>
                  </a:cubicBezTo>
                  <a:cubicBezTo>
                    <a:pt x="14626" y="1015"/>
                    <a:pt x="12208" y="1"/>
                    <a:pt x="966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23" name="Google Shape;4123;p49"/>
            <p:cNvSpPr/>
            <p:nvPr/>
          </p:nvSpPr>
          <p:spPr>
            <a:xfrm>
              <a:off x="1602600" y="5143950"/>
              <a:ext cx="250350" cy="182725"/>
            </a:xfrm>
            <a:custGeom>
              <a:rect l="l" t="t" r="r" b="b"/>
              <a:pathLst>
                <a:path w="10014" h="7309" extrusionOk="0">
                  <a:moveTo>
                    <a:pt x="8149" y="1134"/>
                  </a:moveTo>
                  <a:cubicBezTo>
                    <a:pt x="8294" y="1134"/>
                    <a:pt x="8439" y="1189"/>
                    <a:pt x="8549" y="1300"/>
                  </a:cubicBezTo>
                  <a:cubicBezTo>
                    <a:pt x="8769" y="1520"/>
                    <a:pt x="8769" y="1879"/>
                    <a:pt x="8549" y="2100"/>
                  </a:cubicBezTo>
                  <a:lnTo>
                    <a:pt x="4639" y="6007"/>
                  </a:lnTo>
                  <a:cubicBezTo>
                    <a:pt x="4527" y="6120"/>
                    <a:pt x="4377" y="6177"/>
                    <a:pt x="4227" y="6177"/>
                  </a:cubicBezTo>
                  <a:cubicBezTo>
                    <a:pt x="4081" y="6177"/>
                    <a:pt x="3937" y="6123"/>
                    <a:pt x="3830" y="6016"/>
                  </a:cubicBezTo>
                  <a:lnTo>
                    <a:pt x="1547" y="3748"/>
                  </a:lnTo>
                  <a:cubicBezTo>
                    <a:pt x="1296" y="3534"/>
                    <a:pt x="1281" y="3151"/>
                    <a:pt x="1514" y="2918"/>
                  </a:cubicBezTo>
                  <a:cubicBezTo>
                    <a:pt x="1626" y="2806"/>
                    <a:pt x="1771" y="2750"/>
                    <a:pt x="1916" y="2750"/>
                  </a:cubicBezTo>
                  <a:cubicBezTo>
                    <a:pt x="2074" y="2750"/>
                    <a:pt x="2232" y="2817"/>
                    <a:pt x="2344" y="2948"/>
                  </a:cubicBezTo>
                  <a:lnTo>
                    <a:pt x="3784" y="4388"/>
                  </a:lnTo>
                  <a:cubicBezTo>
                    <a:pt x="3793" y="4401"/>
                    <a:pt x="3805" y="4410"/>
                    <a:pt x="3817" y="4419"/>
                  </a:cubicBezTo>
                  <a:cubicBezTo>
                    <a:pt x="3817" y="4422"/>
                    <a:pt x="3820" y="4422"/>
                    <a:pt x="3823" y="4425"/>
                  </a:cubicBezTo>
                  <a:cubicBezTo>
                    <a:pt x="3934" y="4535"/>
                    <a:pt x="4078" y="4590"/>
                    <a:pt x="4222" y="4590"/>
                  </a:cubicBezTo>
                  <a:cubicBezTo>
                    <a:pt x="4367" y="4590"/>
                    <a:pt x="4512" y="4535"/>
                    <a:pt x="4624" y="4425"/>
                  </a:cubicBezTo>
                  <a:lnTo>
                    <a:pt x="7749" y="1300"/>
                  </a:lnTo>
                  <a:cubicBezTo>
                    <a:pt x="7859" y="1189"/>
                    <a:pt x="8004" y="1134"/>
                    <a:pt x="8149" y="1134"/>
                  </a:cubicBezTo>
                  <a:close/>
                  <a:moveTo>
                    <a:pt x="8146" y="1"/>
                  </a:moveTo>
                  <a:cubicBezTo>
                    <a:pt x="7712" y="1"/>
                    <a:pt x="7279" y="166"/>
                    <a:pt x="6949" y="496"/>
                  </a:cubicBezTo>
                  <a:lnTo>
                    <a:pt x="6946" y="496"/>
                  </a:lnTo>
                  <a:lnTo>
                    <a:pt x="4219" y="3223"/>
                  </a:lnTo>
                  <a:lnTo>
                    <a:pt x="3144" y="2148"/>
                  </a:lnTo>
                  <a:cubicBezTo>
                    <a:pt x="2808" y="1779"/>
                    <a:pt x="2348" y="1594"/>
                    <a:pt x="1887" y="1594"/>
                  </a:cubicBezTo>
                  <a:cubicBezTo>
                    <a:pt x="1453" y="1594"/>
                    <a:pt x="1019" y="1758"/>
                    <a:pt x="686" y="2091"/>
                  </a:cubicBezTo>
                  <a:cubicBezTo>
                    <a:pt x="1" y="2776"/>
                    <a:pt x="28" y="3896"/>
                    <a:pt x="747" y="4549"/>
                  </a:cubicBezTo>
                  <a:lnTo>
                    <a:pt x="3029" y="6819"/>
                  </a:lnTo>
                  <a:cubicBezTo>
                    <a:pt x="3344" y="7131"/>
                    <a:pt x="3768" y="7308"/>
                    <a:pt x="4214" y="7308"/>
                  </a:cubicBezTo>
                  <a:cubicBezTo>
                    <a:pt x="4218" y="7308"/>
                    <a:pt x="4221" y="7308"/>
                    <a:pt x="4225" y="7308"/>
                  </a:cubicBezTo>
                  <a:cubicBezTo>
                    <a:pt x="4678" y="7308"/>
                    <a:pt x="5116" y="7127"/>
                    <a:pt x="5439" y="6807"/>
                  </a:cubicBezTo>
                  <a:lnTo>
                    <a:pt x="9349" y="2900"/>
                  </a:lnTo>
                  <a:cubicBezTo>
                    <a:pt x="10013" y="2236"/>
                    <a:pt x="10013" y="1161"/>
                    <a:pt x="9349" y="499"/>
                  </a:cubicBezTo>
                  <a:cubicBezTo>
                    <a:pt x="9017" y="167"/>
                    <a:pt x="8581" y="1"/>
                    <a:pt x="814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124" name="Google Shape;4124;p49"/>
          <p:cNvSpPr/>
          <p:nvPr/>
        </p:nvSpPr>
        <p:spPr>
          <a:xfrm rot="-1454895">
            <a:off x="4122112" y="1902456"/>
            <a:ext cx="199355" cy="262079"/>
          </a:xfrm>
          <a:custGeom>
            <a:rect l="l" t="t" r="r" b="b"/>
            <a:pathLst>
              <a:path w="17886" h="23511" extrusionOk="0">
                <a:moveTo>
                  <a:pt x="4247" y="0"/>
                </a:moveTo>
                <a:cubicBezTo>
                  <a:pt x="0" y="0"/>
                  <a:pt x="544" y="6035"/>
                  <a:pt x="693" y="8272"/>
                </a:cubicBezTo>
                <a:cubicBezTo>
                  <a:pt x="1094" y="14663"/>
                  <a:pt x="9189" y="23511"/>
                  <a:pt x="9189" y="23511"/>
                </a:cubicBezTo>
                <a:cubicBezTo>
                  <a:pt x="9189" y="23511"/>
                  <a:pt x="17184" y="15942"/>
                  <a:pt x="17535" y="8974"/>
                </a:cubicBezTo>
                <a:cubicBezTo>
                  <a:pt x="17886" y="2032"/>
                  <a:pt x="16934" y="453"/>
                  <a:pt x="14026" y="378"/>
                </a:cubicBezTo>
                <a:cubicBezTo>
                  <a:pt x="13998" y="377"/>
                  <a:pt x="13971" y="376"/>
                  <a:pt x="13943" y="376"/>
                </a:cubicBezTo>
                <a:cubicBezTo>
                  <a:pt x="11155" y="376"/>
                  <a:pt x="9189" y="5351"/>
                  <a:pt x="9189" y="8974"/>
                </a:cubicBezTo>
                <a:cubicBezTo>
                  <a:pt x="9189" y="10492"/>
                  <a:pt x="9150" y="10936"/>
                  <a:pt x="9105" y="10936"/>
                </a:cubicBezTo>
                <a:cubicBezTo>
                  <a:pt x="9041" y="10936"/>
                  <a:pt x="8964" y="10052"/>
                  <a:pt x="8964" y="10052"/>
                </a:cubicBezTo>
                <a:cubicBezTo>
                  <a:pt x="8964" y="10052"/>
                  <a:pt x="8713" y="127"/>
                  <a:pt x="4352" y="2"/>
                </a:cubicBezTo>
                <a:cubicBezTo>
                  <a:pt x="4317" y="1"/>
                  <a:pt x="4282" y="0"/>
                  <a:pt x="4247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25" name="Google Shape;4125;p49"/>
          <p:cNvSpPr/>
          <p:nvPr/>
        </p:nvSpPr>
        <p:spPr>
          <a:xfrm rot="-282274">
            <a:off x="4326225" y="1995108"/>
            <a:ext cx="118850" cy="156277"/>
          </a:xfrm>
          <a:custGeom>
            <a:rect l="l" t="t" r="r" b="b"/>
            <a:pathLst>
              <a:path w="17886" h="23511" extrusionOk="0">
                <a:moveTo>
                  <a:pt x="4247" y="0"/>
                </a:moveTo>
                <a:cubicBezTo>
                  <a:pt x="0" y="0"/>
                  <a:pt x="544" y="6035"/>
                  <a:pt x="693" y="8272"/>
                </a:cubicBezTo>
                <a:cubicBezTo>
                  <a:pt x="1094" y="14663"/>
                  <a:pt x="9189" y="23511"/>
                  <a:pt x="9189" y="23511"/>
                </a:cubicBezTo>
                <a:cubicBezTo>
                  <a:pt x="9189" y="23511"/>
                  <a:pt x="17184" y="15942"/>
                  <a:pt x="17535" y="8974"/>
                </a:cubicBezTo>
                <a:cubicBezTo>
                  <a:pt x="17886" y="2032"/>
                  <a:pt x="16934" y="453"/>
                  <a:pt x="14026" y="378"/>
                </a:cubicBezTo>
                <a:cubicBezTo>
                  <a:pt x="13998" y="377"/>
                  <a:pt x="13971" y="376"/>
                  <a:pt x="13943" y="376"/>
                </a:cubicBezTo>
                <a:cubicBezTo>
                  <a:pt x="11155" y="376"/>
                  <a:pt x="9189" y="5351"/>
                  <a:pt x="9189" y="8974"/>
                </a:cubicBezTo>
                <a:cubicBezTo>
                  <a:pt x="9189" y="10492"/>
                  <a:pt x="9150" y="10936"/>
                  <a:pt x="9105" y="10936"/>
                </a:cubicBezTo>
                <a:cubicBezTo>
                  <a:pt x="9041" y="10936"/>
                  <a:pt x="8964" y="10052"/>
                  <a:pt x="8964" y="10052"/>
                </a:cubicBezTo>
                <a:cubicBezTo>
                  <a:pt x="8964" y="10052"/>
                  <a:pt x="8713" y="127"/>
                  <a:pt x="4352" y="2"/>
                </a:cubicBezTo>
                <a:cubicBezTo>
                  <a:pt x="4317" y="1"/>
                  <a:pt x="4282" y="0"/>
                  <a:pt x="4247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4129"/>
        <p:cNvGrpSpPr/>
        <p:nvPr/>
      </p:nvGrpSpPr>
      <p:grpSpPr>
        <a:xfrm>
          <a:off x="0" y="0"/>
          <a:ext cx="0" cy="0"/>
        </a:xfrm>
      </p:grpSpPr>
      <p:sp>
        <p:nvSpPr>
          <p:cNvPr id="4130" name="Google Shape;4130;p50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31" name="Google Shape;4131;p50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32" name="Google Shape;4132;p50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33" name="Google Shape;4133;p50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34" name="Google Shape;4134;p50">
            <a:hlinkClick r:id="rId4" action="ppaction://hlinksldjump?num=20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35" name="Google Shape;4135;p50">
            <a:hlinkClick r:id="rId4" action="ppaction://hlinksldjump?num=20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36" name="Google Shape;4136;p50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37" name="Google Shape;4137;p50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38" name="Google Shape;4138;p50">
            <a:hlinkClick r:id="rId6" action="ppaction://hlinksldjump?num=11"/>
          </p:cNvPr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39" name="Google Shape;4139;p50">
            <a:hlinkClick r:id="rId6" action="ppaction://hlinksldjump?num=11"/>
          </p:cNvPr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40" name="Google Shape;4140;p50">
            <a:hlinkClick r:id="rId7" action="ppaction://hlinksldjump?num=14"/>
          </p:cNvPr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41" name="Google Shape;4141;p50">
            <a:hlinkClick r:id="rId7" action="ppaction://hlinksldjump?num=14"/>
          </p:cNvPr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42" name="Google Shape;4142;p50">
            <a:hlinkClick r:id="rId8" action="ppaction://hlinksldjump?num=17"/>
          </p:cNvPr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43" name="Google Shape;4143;p50">
            <a:hlinkClick r:id="rId8" action="ppaction://hlinksldjump?num=17"/>
          </p:cNvPr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44" name="Google Shape;4144;p50">
            <a:hlinkClick r:id="rId4" action="ppaction://hlinksldjump?num=20"/>
          </p:cNvPr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45" name="Google Shape;4145;p50">
            <a:hlinkClick r:id="rId4" action="ppaction://hlinksldjump?num=20"/>
          </p:cNvPr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46" name="Google Shape;4146;p50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47" name="Google Shape;4147;p50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48" name="Google Shape;4148;p50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49" name="Google Shape;4149;p50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50" name="Google Shape;4150;p50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51" name="Google Shape;4151;p50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52" name="Google Shape;4152;p50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53" name="Google Shape;4153;p50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54" name="Google Shape;4154;p50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55" name="Google Shape;4155;p50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156" name="Google Shape;4156;p50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4157" name="Google Shape;4157;p50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58" name="Google Shape;4158;p50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59" name="Google Shape;4159;p50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60" name="Google Shape;4160;p50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61" name="Google Shape;4161;p50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62" name="Google Shape;4162;p50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63" name="Google Shape;4163;p50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64" name="Google Shape;4164;p50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65" name="Google Shape;4165;p50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66" name="Google Shape;4166;p50">
              <a:hlinkClick r:id="rId4" action="ppaction://hlinksldjump?num=20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167" name="Google Shape;4167;p50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68" name="Google Shape;4168;p50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169" name="Google Shape;4169;p50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4170" name="Google Shape;4170;p50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71" name="Google Shape;4171;p50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72" name="Google Shape;4172;p50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173" name="Google Shape;4173;p50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74" name="Google Shape;4174;p50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175" name="Google Shape;4175;p50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4176" name="Google Shape;4176;p50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77" name="Google Shape;4177;p50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178" name="Google Shape;4178;p50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79" name="Google Shape;4179;p50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180" name="Google Shape;4180;p50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4181" name="Google Shape;4181;p50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82" name="Google Shape;4182;p50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183" name="Google Shape;4183;p50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84" name="Google Shape;4184;p50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185" name="Google Shape;4185;p50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4186" name="Google Shape;4186;p50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87" name="Google Shape;4187;p50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88" name="Google Shape;4188;p50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89" name="Google Shape;4189;p50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90" name="Google Shape;4190;p50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91" name="Google Shape;4191;p50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192" name="Google Shape;4192;p50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193" name="Google Shape;4193;p50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194" name="Google Shape;4194;p50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195" name="Google Shape;4195;p50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4196" name="Google Shape;4196;p50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4197" name="Google Shape;4197;p50"/>
          <p:cNvGraphicFramePr>
            <a:graphicFrameLocks noGrp="1"/>
          </p:cNvGraphicFramePr>
          <p:nvPr/>
        </p:nvGraphicFramePr>
        <p:xfrm>
          <a:off x="594700" y="1646771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1067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8467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335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335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335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335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5725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198" name="Google Shape;4198;p50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July 2021</a:t>
            </a:r>
            <a:endParaRPr/>
          </a:p>
        </p:txBody>
      </p:sp>
      <p:sp>
        <p:nvSpPr>
          <p:cNvPr id="4199" name="Google Shape;4199;p50"/>
          <p:cNvSpPr/>
          <p:nvPr/>
        </p:nvSpPr>
        <p:spPr>
          <a:xfrm>
            <a:off x="992491" y="2308860"/>
            <a:ext cx="265174" cy="265175"/>
          </a:xfrm>
          <a:custGeom>
            <a:rect l="l" t="t" r="r" b="b"/>
            <a:pathLst>
              <a:path w="12761" h="12653" extrusionOk="0">
                <a:moveTo>
                  <a:pt x="6396" y="866"/>
                </a:moveTo>
                <a:lnTo>
                  <a:pt x="11469" y="3796"/>
                </a:lnTo>
                <a:cubicBezTo>
                  <a:pt x="8759" y="5340"/>
                  <a:pt x="12729" y="3072"/>
                  <a:pt x="6396" y="6695"/>
                </a:cubicBezTo>
                <a:cubicBezTo>
                  <a:pt x="1" y="3072"/>
                  <a:pt x="4097" y="5403"/>
                  <a:pt x="1324" y="3796"/>
                </a:cubicBezTo>
                <a:lnTo>
                  <a:pt x="6396" y="866"/>
                </a:lnTo>
                <a:close/>
                <a:moveTo>
                  <a:pt x="10208" y="5498"/>
                </a:moveTo>
                <a:lnTo>
                  <a:pt x="10208" y="8081"/>
                </a:lnTo>
                <a:cubicBezTo>
                  <a:pt x="10177" y="8207"/>
                  <a:pt x="10051" y="8365"/>
                  <a:pt x="9925" y="8428"/>
                </a:cubicBezTo>
                <a:cubicBezTo>
                  <a:pt x="9312" y="8970"/>
                  <a:pt x="7887" y="9300"/>
                  <a:pt x="6364" y="9300"/>
                </a:cubicBezTo>
                <a:cubicBezTo>
                  <a:pt x="5852" y="9300"/>
                  <a:pt x="5329" y="9263"/>
                  <a:pt x="4821" y="9184"/>
                </a:cubicBezTo>
                <a:cubicBezTo>
                  <a:pt x="4317" y="9121"/>
                  <a:pt x="3718" y="8963"/>
                  <a:pt x="3246" y="8711"/>
                </a:cubicBezTo>
                <a:cubicBezTo>
                  <a:pt x="2994" y="8585"/>
                  <a:pt x="2584" y="8333"/>
                  <a:pt x="2584" y="8050"/>
                </a:cubicBezTo>
                <a:lnTo>
                  <a:pt x="2584" y="5498"/>
                </a:lnTo>
                <a:cubicBezTo>
                  <a:pt x="4412" y="6537"/>
                  <a:pt x="4317" y="6474"/>
                  <a:pt x="6207" y="7545"/>
                </a:cubicBezTo>
                <a:cubicBezTo>
                  <a:pt x="6255" y="7577"/>
                  <a:pt x="6318" y="7593"/>
                  <a:pt x="6385" y="7593"/>
                </a:cubicBezTo>
                <a:cubicBezTo>
                  <a:pt x="6452" y="7593"/>
                  <a:pt x="6522" y="7577"/>
                  <a:pt x="6585" y="7545"/>
                </a:cubicBezTo>
                <a:cubicBezTo>
                  <a:pt x="6617" y="7482"/>
                  <a:pt x="9925" y="5592"/>
                  <a:pt x="10208" y="5498"/>
                </a:cubicBezTo>
                <a:close/>
                <a:moveTo>
                  <a:pt x="6385" y="0"/>
                </a:moveTo>
                <a:cubicBezTo>
                  <a:pt x="6318" y="0"/>
                  <a:pt x="6255" y="16"/>
                  <a:pt x="6207" y="47"/>
                </a:cubicBezTo>
                <a:lnTo>
                  <a:pt x="284" y="3450"/>
                </a:lnTo>
                <a:cubicBezTo>
                  <a:pt x="1" y="3607"/>
                  <a:pt x="1" y="3985"/>
                  <a:pt x="284" y="4143"/>
                </a:cubicBezTo>
                <a:lnTo>
                  <a:pt x="1797" y="4962"/>
                </a:lnTo>
                <a:lnTo>
                  <a:pt x="1797" y="8018"/>
                </a:lnTo>
                <a:cubicBezTo>
                  <a:pt x="1797" y="8711"/>
                  <a:pt x="2458" y="9215"/>
                  <a:pt x="3088" y="9499"/>
                </a:cubicBezTo>
                <a:cubicBezTo>
                  <a:pt x="3994" y="9903"/>
                  <a:pt x="5215" y="10104"/>
                  <a:pt x="6430" y="10104"/>
                </a:cubicBezTo>
                <a:cubicBezTo>
                  <a:pt x="7963" y="10104"/>
                  <a:pt x="9488" y="9785"/>
                  <a:pt x="10366" y="9152"/>
                </a:cubicBezTo>
                <a:cubicBezTo>
                  <a:pt x="10776" y="8869"/>
                  <a:pt x="11091" y="8491"/>
                  <a:pt x="11091" y="8018"/>
                </a:cubicBezTo>
                <a:lnTo>
                  <a:pt x="11091" y="4962"/>
                </a:lnTo>
                <a:lnTo>
                  <a:pt x="11941" y="4490"/>
                </a:lnTo>
                <a:lnTo>
                  <a:pt x="11941" y="12208"/>
                </a:lnTo>
                <a:cubicBezTo>
                  <a:pt x="11941" y="12429"/>
                  <a:pt x="12099" y="12618"/>
                  <a:pt x="12288" y="12649"/>
                </a:cubicBezTo>
                <a:cubicBezTo>
                  <a:pt x="12306" y="12652"/>
                  <a:pt x="12325" y="12653"/>
                  <a:pt x="12343" y="12653"/>
                </a:cubicBezTo>
                <a:cubicBezTo>
                  <a:pt x="12571" y="12653"/>
                  <a:pt x="12760" y="12475"/>
                  <a:pt x="12760" y="12271"/>
                </a:cubicBezTo>
                <a:lnTo>
                  <a:pt x="12760" y="3796"/>
                </a:lnTo>
                <a:cubicBezTo>
                  <a:pt x="12729" y="3639"/>
                  <a:pt x="12666" y="3513"/>
                  <a:pt x="12508" y="3450"/>
                </a:cubicBezTo>
                <a:lnTo>
                  <a:pt x="6585" y="47"/>
                </a:lnTo>
                <a:cubicBezTo>
                  <a:pt x="6522" y="16"/>
                  <a:pt x="6452" y="0"/>
                  <a:pt x="638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200" name="Google Shape;4200;p50"/>
          <p:cNvSpPr/>
          <p:nvPr/>
        </p:nvSpPr>
        <p:spPr>
          <a:xfrm>
            <a:off x="3118800" y="3615001"/>
            <a:ext cx="265177" cy="265174"/>
          </a:xfrm>
          <a:custGeom>
            <a:rect l="l" t="t" r="r" b="b"/>
            <a:pathLst>
              <a:path w="12729" h="12761" extrusionOk="0">
                <a:moveTo>
                  <a:pt x="10595" y="882"/>
                </a:moveTo>
                <a:cubicBezTo>
                  <a:pt x="11081" y="882"/>
                  <a:pt x="11558" y="1164"/>
                  <a:pt x="11752" y="1647"/>
                </a:cubicBezTo>
                <a:cubicBezTo>
                  <a:pt x="11941" y="2120"/>
                  <a:pt x="11846" y="2624"/>
                  <a:pt x="11500" y="3033"/>
                </a:cubicBezTo>
                <a:lnTo>
                  <a:pt x="11374" y="3128"/>
                </a:lnTo>
                <a:lnTo>
                  <a:pt x="9609" y="1363"/>
                </a:lnTo>
                <a:lnTo>
                  <a:pt x="9735" y="1237"/>
                </a:lnTo>
                <a:cubicBezTo>
                  <a:pt x="9979" y="994"/>
                  <a:pt x="10288" y="882"/>
                  <a:pt x="10595" y="882"/>
                </a:cubicBezTo>
                <a:close/>
                <a:moveTo>
                  <a:pt x="9011" y="1899"/>
                </a:moveTo>
                <a:lnTo>
                  <a:pt x="10807" y="3695"/>
                </a:lnTo>
                <a:lnTo>
                  <a:pt x="7656" y="6845"/>
                </a:lnTo>
                <a:lnTo>
                  <a:pt x="5860" y="5049"/>
                </a:lnTo>
                <a:lnTo>
                  <a:pt x="9011" y="1899"/>
                </a:lnTo>
                <a:close/>
                <a:moveTo>
                  <a:pt x="5293" y="5648"/>
                </a:moveTo>
                <a:lnTo>
                  <a:pt x="7057" y="7444"/>
                </a:lnTo>
                <a:lnTo>
                  <a:pt x="4065" y="10437"/>
                </a:lnTo>
                <a:lnTo>
                  <a:pt x="2300" y="8641"/>
                </a:lnTo>
                <a:lnTo>
                  <a:pt x="5293" y="5648"/>
                </a:lnTo>
                <a:close/>
                <a:moveTo>
                  <a:pt x="2017" y="9523"/>
                </a:moveTo>
                <a:lnTo>
                  <a:pt x="3245" y="10752"/>
                </a:lnTo>
                <a:lnTo>
                  <a:pt x="1733" y="11004"/>
                </a:lnTo>
                <a:lnTo>
                  <a:pt x="2017" y="9523"/>
                </a:lnTo>
                <a:close/>
                <a:moveTo>
                  <a:pt x="7762" y="1"/>
                </a:moveTo>
                <a:cubicBezTo>
                  <a:pt x="7443" y="1"/>
                  <a:pt x="7120" y="119"/>
                  <a:pt x="6868" y="355"/>
                </a:cubicBezTo>
                <a:lnTo>
                  <a:pt x="4569" y="2624"/>
                </a:lnTo>
                <a:cubicBezTo>
                  <a:pt x="4411" y="2781"/>
                  <a:pt x="4411" y="3065"/>
                  <a:pt x="4569" y="3222"/>
                </a:cubicBezTo>
                <a:cubicBezTo>
                  <a:pt x="4647" y="3301"/>
                  <a:pt x="4758" y="3340"/>
                  <a:pt x="4868" y="3340"/>
                </a:cubicBezTo>
                <a:cubicBezTo>
                  <a:pt x="4978" y="3340"/>
                  <a:pt x="5088" y="3301"/>
                  <a:pt x="5167" y="3222"/>
                </a:cubicBezTo>
                <a:lnTo>
                  <a:pt x="7436" y="922"/>
                </a:lnTo>
                <a:cubicBezTo>
                  <a:pt x="7514" y="844"/>
                  <a:pt x="7625" y="804"/>
                  <a:pt x="7735" y="804"/>
                </a:cubicBezTo>
                <a:cubicBezTo>
                  <a:pt x="7845" y="804"/>
                  <a:pt x="7955" y="844"/>
                  <a:pt x="8034" y="922"/>
                </a:cubicBezTo>
                <a:lnTo>
                  <a:pt x="8475" y="1363"/>
                </a:lnTo>
                <a:lnTo>
                  <a:pt x="5041" y="4797"/>
                </a:lnTo>
                <a:lnTo>
                  <a:pt x="1450" y="8389"/>
                </a:lnTo>
                <a:cubicBezTo>
                  <a:pt x="1418" y="8420"/>
                  <a:pt x="1387" y="8483"/>
                  <a:pt x="1355" y="8578"/>
                </a:cubicBezTo>
                <a:cubicBezTo>
                  <a:pt x="1355" y="8610"/>
                  <a:pt x="1387" y="8420"/>
                  <a:pt x="883" y="11319"/>
                </a:cubicBezTo>
                <a:lnTo>
                  <a:pt x="158" y="12044"/>
                </a:lnTo>
                <a:cubicBezTo>
                  <a:pt x="0" y="12201"/>
                  <a:pt x="0" y="12485"/>
                  <a:pt x="158" y="12642"/>
                </a:cubicBezTo>
                <a:cubicBezTo>
                  <a:pt x="237" y="12721"/>
                  <a:pt x="347" y="12760"/>
                  <a:pt x="457" y="12760"/>
                </a:cubicBezTo>
                <a:cubicBezTo>
                  <a:pt x="567" y="12760"/>
                  <a:pt x="678" y="12721"/>
                  <a:pt x="756" y="12642"/>
                </a:cubicBezTo>
                <a:lnTo>
                  <a:pt x="1450" y="11918"/>
                </a:lnTo>
                <a:cubicBezTo>
                  <a:pt x="1513" y="11918"/>
                  <a:pt x="4191" y="11445"/>
                  <a:pt x="4191" y="11445"/>
                </a:cubicBezTo>
                <a:cubicBezTo>
                  <a:pt x="4254" y="11445"/>
                  <a:pt x="4317" y="11413"/>
                  <a:pt x="4380" y="11382"/>
                </a:cubicBezTo>
                <a:lnTo>
                  <a:pt x="12130" y="3600"/>
                </a:lnTo>
                <a:cubicBezTo>
                  <a:pt x="12539" y="3222"/>
                  <a:pt x="12728" y="2718"/>
                  <a:pt x="12728" y="2151"/>
                </a:cubicBezTo>
                <a:cubicBezTo>
                  <a:pt x="12697" y="985"/>
                  <a:pt x="11783" y="72"/>
                  <a:pt x="10649" y="72"/>
                </a:cubicBezTo>
                <a:cubicBezTo>
                  <a:pt x="10082" y="72"/>
                  <a:pt x="9578" y="261"/>
                  <a:pt x="9168" y="670"/>
                </a:cubicBezTo>
                <a:lnTo>
                  <a:pt x="9074" y="765"/>
                </a:lnTo>
                <a:lnTo>
                  <a:pt x="8633" y="355"/>
                </a:lnTo>
                <a:cubicBezTo>
                  <a:pt x="8396" y="119"/>
                  <a:pt x="8081" y="1"/>
                  <a:pt x="7762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4201" name="Google Shape;4201;p50"/>
          <p:cNvGrpSpPr/>
          <p:nvPr/>
        </p:nvGrpSpPr>
        <p:grpSpPr>
          <a:xfrm>
            <a:off x="5282148" y="2751750"/>
            <a:ext cx="265163" cy="265187"/>
            <a:chOff x="-38686274" y="2314400"/>
            <a:chExt cx="316650" cy="316000"/>
          </a:xfrm>
        </p:grpSpPr>
        <p:sp>
          <p:nvSpPr>
            <p:cNvPr id="4202" name="Google Shape;4202;p50"/>
            <p:cNvSpPr/>
            <p:nvPr/>
          </p:nvSpPr>
          <p:spPr>
            <a:xfrm>
              <a:off x="-38686274" y="2314400"/>
              <a:ext cx="316650" cy="316000"/>
            </a:xfrm>
            <a:custGeom>
              <a:rect l="l" t="t" r="r" b="b"/>
              <a:pathLst>
                <a:path w="12666" h="12640" extrusionOk="0">
                  <a:moveTo>
                    <a:pt x="8161" y="852"/>
                  </a:moveTo>
                  <a:cubicBezTo>
                    <a:pt x="8381" y="852"/>
                    <a:pt x="8539" y="1041"/>
                    <a:pt x="8570" y="1262"/>
                  </a:cubicBezTo>
                  <a:lnTo>
                    <a:pt x="8570" y="1703"/>
                  </a:lnTo>
                  <a:lnTo>
                    <a:pt x="4160" y="1703"/>
                  </a:lnTo>
                  <a:lnTo>
                    <a:pt x="4160" y="1230"/>
                  </a:lnTo>
                  <a:lnTo>
                    <a:pt x="4128" y="1230"/>
                  </a:lnTo>
                  <a:cubicBezTo>
                    <a:pt x="4128" y="1199"/>
                    <a:pt x="4128" y="1104"/>
                    <a:pt x="4160" y="1073"/>
                  </a:cubicBezTo>
                  <a:cubicBezTo>
                    <a:pt x="4254" y="915"/>
                    <a:pt x="4380" y="852"/>
                    <a:pt x="4569" y="852"/>
                  </a:cubicBezTo>
                  <a:close/>
                  <a:moveTo>
                    <a:pt x="11437" y="2427"/>
                  </a:moveTo>
                  <a:cubicBezTo>
                    <a:pt x="11658" y="2427"/>
                    <a:pt x="11815" y="2616"/>
                    <a:pt x="11847" y="2805"/>
                  </a:cubicBezTo>
                  <a:lnTo>
                    <a:pt x="11847" y="5641"/>
                  </a:lnTo>
                  <a:cubicBezTo>
                    <a:pt x="11847" y="5830"/>
                    <a:pt x="11721" y="5987"/>
                    <a:pt x="11563" y="6050"/>
                  </a:cubicBezTo>
                  <a:cubicBezTo>
                    <a:pt x="11542" y="6061"/>
                    <a:pt x="11532" y="6064"/>
                    <a:pt x="11478" y="6064"/>
                  </a:cubicBezTo>
                  <a:cubicBezTo>
                    <a:pt x="11371" y="6064"/>
                    <a:pt x="11091" y="6050"/>
                    <a:pt x="10208" y="6050"/>
                  </a:cubicBezTo>
                  <a:lnTo>
                    <a:pt x="10208" y="4822"/>
                  </a:lnTo>
                  <a:cubicBezTo>
                    <a:pt x="10208" y="4570"/>
                    <a:pt x="9988" y="4381"/>
                    <a:pt x="9767" y="4381"/>
                  </a:cubicBezTo>
                  <a:lnTo>
                    <a:pt x="8129" y="4381"/>
                  </a:lnTo>
                  <a:cubicBezTo>
                    <a:pt x="7877" y="4381"/>
                    <a:pt x="7688" y="4570"/>
                    <a:pt x="7688" y="4822"/>
                  </a:cubicBezTo>
                  <a:lnTo>
                    <a:pt x="7688" y="6050"/>
                  </a:lnTo>
                  <a:lnTo>
                    <a:pt x="4916" y="6050"/>
                  </a:lnTo>
                  <a:lnTo>
                    <a:pt x="4916" y="4822"/>
                  </a:lnTo>
                  <a:cubicBezTo>
                    <a:pt x="4916" y="4570"/>
                    <a:pt x="4727" y="4381"/>
                    <a:pt x="4506" y="4381"/>
                  </a:cubicBezTo>
                  <a:lnTo>
                    <a:pt x="2836" y="4381"/>
                  </a:lnTo>
                  <a:cubicBezTo>
                    <a:pt x="2710" y="4381"/>
                    <a:pt x="2647" y="4412"/>
                    <a:pt x="2553" y="4507"/>
                  </a:cubicBezTo>
                  <a:cubicBezTo>
                    <a:pt x="2490" y="4570"/>
                    <a:pt x="2458" y="4696"/>
                    <a:pt x="2458" y="4790"/>
                  </a:cubicBezTo>
                  <a:lnTo>
                    <a:pt x="2458" y="5987"/>
                  </a:lnTo>
                  <a:lnTo>
                    <a:pt x="1230" y="5987"/>
                  </a:lnTo>
                  <a:cubicBezTo>
                    <a:pt x="978" y="5987"/>
                    <a:pt x="820" y="5798"/>
                    <a:pt x="788" y="5578"/>
                  </a:cubicBezTo>
                  <a:lnTo>
                    <a:pt x="788" y="2805"/>
                  </a:lnTo>
                  <a:cubicBezTo>
                    <a:pt x="788" y="2585"/>
                    <a:pt x="978" y="2427"/>
                    <a:pt x="1230" y="2427"/>
                  </a:cubicBezTo>
                  <a:close/>
                  <a:moveTo>
                    <a:pt x="4128" y="5200"/>
                  </a:moveTo>
                  <a:lnTo>
                    <a:pt x="4128" y="6428"/>
                  </a:lnTo>
                  <a:cubicBezTo>
                    <a:pt x="4128" y="6586"/>
                    <a:pt x="4065" y="6712"/>
                    <a:pt x="3939" y="6775"/>
                  </a:cubicBezTo>
                  <a:cubicBezTo>
                    <a:pt x="3857" y="6826"/>
                    <a:pt x="3768" y="6851"/>
                    <a:pt x="3684" y="6851"/>
                  </a:cubicBezTo>
                  <a:cubicBezTo>
                    <a:pt x="3508" y="6851"/>
                    <a:pt x="3351" y="6746"/>
                    <a:pt x="3309" y="6554"/>
                  </a:cubicBezTo>
                  <a:lnTo>
                    <a:pt x="3309" y="5200"/>
                  </a:lnTo>
                  <a:close/>
                  <a:moveTo>
                    <a:pt x="9358" y="5200"/>
                  </a:moveTo>
                  <a:lnTo>
                    <a:pt x="9358" y="6428"/>
                  </a:lnTo>
                  <a:cubicBezTo>
                    <a:pt x="9358" y="6586"/>
                    <a:pt x="9295" y="6712"/>
                    <a:pt x="9169" y="6775"/>
                  </a:cubicBezTo>
                  <a:cubicBezTo>
                    <a:pt x="9097" y="6826"/>
                    <a:pt x="9015" y="6851"/>
                    <a:pt x="8934" y="6851"/>
                  </a:cubicBezTo>
                  <a:cubicBezTo>
                    <a:pt x="8766" y="6851"/>
                    <a:pt x="8602" y="6746"/>
                    <a:pt x="8539" y="6554"/>
                  </a:cubicBezTo>
                  <a:lnTo>
                    <a:pt x="8539" y="5200"/>
                  </a:lnTo>
                  <a:close/>
                  <a:moveTo>
                    <a:pt x="11059" y="6869"/>
                  </a:moveTo>
                  <a:lnTo>
                    <a:pt x="11059" y="11438"/>
                  </a:lnTo>
                  <a:lnTo>
                    <a:pt x="11028" y="11438"/>
                  </a:lnTo>
                  <a:cubicBezTo>
                    <a:pt x="11028" y="11658"/>
                    <a:pt x="10839" y="11816"/>
                    <a:pt x="10618" y="11816"/>
                  </a:cubicBezTo>
                  <a:lnTo>
                    <a:pt x="2080" y="11816"/>
                  </a:lnTo>
                  <a:cubicBezTo>
                    <a:pt x="1860" y="11816"/>
                    <a:pt x="1702" y="11627"/>
                    <a:pt x="1702" y="11438"/>
                  </a:cubicBezTo>
                  <a:lnTo>
                    <a:pt x="1702" y="6869"/>
                  </a:lnTo>
                  <a:lnTo>
                    <a:pt x="2616" y="6869"/>
                  </a:lnTo>
                  <a:cubicBezTo>
                    <a:pt x="2710" y="7216"/>
                    <a:pt x="3025" y="7531"/>
                    <a:pt x="3403" y="7657"/>
                  </a:cubicBezTo>
                  <a:cubicBezTo>
                    <a:pt x="3520" y="7692"/>
                    <a:pt x="3637" y="7709"/>
                    <a:pt x="3752" y="7709"/>
                  </a:cubicBezTo>
                  <a:cubicBezTo>
                    <a:pt x="4263" y="7709"/>
                    <a:pt x="4736" y="7383"/>
                    <a:pt x="4916" y="6869"/>
                  </a:cubicBezTo>
                  <a:lnTo>
                    <a:pt x="7846" y="6869"/>
                  </a:lnTo>
                  <a:cubicBezTo>
                    <a:pt x="8017" y="7384"/>
                    <a:pt x="8513" y="7708"/>
                    <a:pt x="9036" y="7708"/>
                  </a:cubicBezTo>
                  <a:cubicBezTo>
                    <a:pt x="9185" y="7708"/>
                    <a:pt x="9337" y="7682"/>
                    <a:pt x="9484" y="7626"/>
                  </a:cubicBezTo>
                  <a:cubicBezTo>
                    <a:pt x="9799" y="7500"/>
                    <a:pt x="10082" y="7216"/>
                    <a:pt x="10145" y="6869"/>
                  </a:cubicBezTo>
                  <a:close/>
                  <a:moveTo>
                    <a:pt x="8211" y="0"/>
                  </a:moveTo>
                  <a:cubicBezTo>
                    <a:pt x="8194" y="0"/>
                    <a:pt x="8177" y="1"/>
                    <a:pt x="8161" y="1"/>
                  </a:cubicBezTo>
                  <a:lnTo>
                    <a:pt x="4569" y="1"/>
                  </a:lnTo>
                  <a:cubicBezTo>
                    <a:pt x="3907" y="1"/>
                    <a:pt x="3309" y="569"/>
                    <a:pt x="3340" y="1230"/>
                  </a:cubicBezTo>
                  <a:lnTo>
                    <a:pt x="3340" y="1671"/>
                  </a:lnTo>
                  <a:lnTo>
                    <a:pt x="1261" y="1671"/>
                  </a:lnTo>
                  <a:cubicBezTo>
                    <a:pt x="599" y="1671"/>
                    <a:pt x="1" y="2207"/>
                    <a:pt x="1" y="2868"/>
                  </a:cubicBezTo>
                  <a:lnTo>
                    <a:pt x="1" y="5641"/>
                  </a:lnTo>
                  <a:cubicBezTo>
                    <a:pt x="1" y="6145"/>
                    <a:pt x="316" y="6617"/>
                    <a:pt x="820" y="6838"/>
                  </a:cubicBezTo>
                  <a:lnTo>
                    <a:pt x="820" y="11438"/>
                  </a:lnTo>
                  <a:cubicBezTo>
                    <a:pt x="820" y="12067"/>
                    <a:pt x="1333" y="12639"/>
                    <a:pt x="1953" y="12639"/>
                  </a:cubicBezTo>
                  <a:cubicBezTo>
                    <a:pt x="1984" y="12639"/>
                    <a:pt x="2016" y="12638"/>
                    <a:pt x="2049" y="12635"/>
                  </a:cubicBezTo>
                  <a:lnTo>
                    <a:pt x="10587" y="12635"/>
                  </a:lnTo>
                  <a:cubicBezTo>
                    <a:pt x="11248" y="12635"/>
                    <a:pt x="11847" y="12099"/>
                    <a:pt x="11815" y="11438"/>
                  </a:cubicBezTo>
                  <a:lnTo>
                    <a:pt x="11815" y="6838"/>
                  </a:lnTo>
                  <a:cubicBezTo>
                    <a:pt x="12288" y="6680"/>
                    <a:pt x="12634" y="6208"/>
                    <a:pt x="12634" y="5641"/>
                  </a:cubicBezTo>
                  <a:lnTo>
                    <a:pt x="12634" y="2868"/>
                  </a:lnTo>
                  <a:cubicBezTo>
                    <a:pt x="12666" y="2207"/>
                    <a:pt x="12130" y="1640"/>
                    <a:pt x="11469" y="1640"/>
                  </a:cubicBezTo>
                  <a:lnTo>
                    <a:pt x="9358" y="1640"/>
                  </a:lnTo>
                  <a:lnTo>
                    <a:pt x="9358" y="1230"/>
                  </a:lnTo>
                  <a:cubicBezTo>
                    <a:pt x="9358" y="585"/>
                    <a:pt x="8849" y="0"/>
                    <a:pt x="82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03" name="Google Shape;4203;p50"/>
            <p:cNvSpPr/>
            <p:nvPr/>
          </p:nvSpPr>
          <p:spPr>
            <a:xfrm>
              <a:off x="-38583074" y="2527075"/>
              <a:ext cx="111075" cy="63050"/>
            </a:xfrm>
            <a:custGeom>
              <a:rect l="l" t="t" r="r" b="b"/>
              <a:pathLst>
                <a:path w="4443" h="2522" extrusionOk="0">
                  <a:moveTo>
                    <a:pt x="3592" y="851"/>
                  </a:moveTo>
                  <a:lnTo>
                    <a:pt x="3592" y="1670"/>
                  </a:lnTo>
                  <a:lnTo>
                    <a:pt x="819" y="1670"/>
                  </a:lnTo>
                  <a:lnTo>
                    <a:pt x="819" y="851"/>
                  </a:lnTo>
                  <a:close/>
                  <a:moveTo>
                    <a:pt x="441" y="1"/>
                  </a:moveTo>
                  <a:cubicBezTo>
                    <a:pt x="189" y="1"/>
                    <a:pt x="0" y="221"/>
                    <a:pt x="0" y="442"/>
                  </a:cubicBezTo>
                  <a:lnTo>
                    <a:pt x="0" y="2112"/>
                  </a:lnTo>
                  <a:cubicBezTo>
                    <a:pt x="0" y="2332"/>
                    <a:pt x="189" y="2521"/>
                    <a:pt x="441" y="2521"/>
                  </a:cubicBezTo>
                  <a:lnTo>
                    <a:pt x="4033" y="2521"/>
                  </a:lnTo>
                  <a:cubicBezTo>
                    <a:pt x="4253" y="2521"/>
                    <a:pt x="4442" y="2332"/>
                    <a:pt x="4442" y="2112"/>
                  </a:cubicBezTo>
                  <a:lnTo>
                    <a:pt x="4442" y="442"/>
                  </a:lnTo>
                  <a:cubicBezTo>
                    <a:pt x="4411" y="221"/>
                    <a:pt x="4253" y="1"/>
                    <a:pt x="40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204" name="Google Shape;4204;p50"/>
          <p:cNvGrpSpPr/>
          <p:nvPr/>
        </p:nvGrpSpPr>
        <p:grpSpPr>
          <a:xfrm>
            <a:off x="2066503" y="4058156"/>
            <a:ext cx="265185" cy="265184"/>
            <a:chOff x="-42062025" y="2316000"/>
            <a:chExt cx="319000" cy="317700"/>
          </a:xfrm>
        </p:grpSpPr>
        <p:sp>
          <p:nvSpPr>
            <p:cNvPr id="4205" name="Google Shape;4205;p50"/>
            <p:cNvSpPr/>
            <p:nvPr/>
          </p:nvSpPr>
          <p:spPr>
            <a:xfrm>
              <a:off x="-41965150" y="2477075"/>
              <a:ext cx="124475" cy="112675"/>
            </a:xfrm>
            <a:custGeom>
              <a:rect l="l" t="t" r="r" b="b"/>
              <a:pathLst>
                <a:path w="4979" h="4507" extrusionOk="0">
                  <a:moveTo>
                    <a:pt x="2521" y="1371"/>
                  </a:moveTo>
                  <a:lnTo>
                    <a:pt x="2773" y="1812"/>
                  </a:lnTo>
                  <a:cubicBezTo>
                    <a:pt x="2836" y="1938"/>
                    <a:pt x="2931" y="2001"/>
                    <a:pt x="3088" y="2064"/>
                  </a:cubicBezTo>
                  <a:lnTo>
                    <a:pt x="3592" y="2127"/>
                  </a:lnTo>
                  <a:lnTo>
                    <a:pt x="3151" y="2473"/>
                  </a:lnTo>
                  <a:cubicBezTo>
                    <a:pt x="3088" y="2568"/>
                    <a:pt x="2994" y="2725"/>
                    <a:pt x="3057" y="2851"/>
                  </a:cubicBezTo>
                  <a:lnTo>
                    <a:pt x="3120" y="3355"/>
                  </a:lnTo>
                  <a:lnTo>
                    <a:pt x="2679" y="3103"/>
                  </a:lnTo>
                  <a:cubicBezTo>
                    <a:pt x="2631" y="3072"/>
                    <a:pt x="2568" y="3056"/>
                    <a:pt x="2501" y="3056"/>
                  </a:cubicBezTo>
                  <a:cubicBezTo>
                    <a:pt x="2434" y="3056"/>
                    <a:pt x="2364" y="3072"/>
                    <a:pt x="2301" y="3103"/>
                  </a:cubicBezTo>
                  <a:lnTo>
                    <a:pt x="1860" y="3355"/>
                  </a:lnTo>
                  <a:lnTo>
                    <a:pt x="1954" y="2851"/>
                  </a:lnTo>
                  <a:cubicBezTo>
                    <a:pt x="1986" y="2725"/>
                    <a:pt x="1891" y="2568"/>
                    <a:pt x="1828" y="2473"/>
                  </a:cubicBezTo>
                  <a:lnTo>
                    <a:pt x="1481" y="2127"/>
                  </a:lnTo>
                  <a:lnTo>
                    <a:pt x="1986" y="2064"/>
                  </a:lnTo>
                  <a:cubicBezTo>
                    <a:pt x="2112" y="2064"/>
                    <a:pt x="2206" y="1938"/>
                    <a:pt x="2301" y="1812"/>
                  </a:cubicBezTo>
                  <a:lnTo>
                    <a:pt x="2521" y="1371"/>
                  </a:lnTo>
                  <a:close/>
                  <a:moveTo>
                    <a:pt x="2474" y="0"/>
                  </a:moveTo>
                  <a:cubicBezTo>
                    <a:pt x="2332" y="0"/>
                    <a:pt x="2190" y="79"/>
                    <a:pt x="2112" y="236"/>
                  </a:cubicBezTo>
                  <a:lnTo>
                    <a:pt x="1576" y="1276"/>
                  </a:lnTo>
                  <a:lnTo>
                    <a:pt x="473" y="1434"/>
                  </a:lnTo>
                  <a:cubicBezTo>
                    <a:pt x="127" y="1465"/>
                    <a:pt x="1" y="1906"/>
                    <a:pt x="253" y="2127"/>
                  </a:cubicBezTo>
                  <a:lnTo>
                    <a:pt x="1040" y="2914"/>
                  </a:lnTo>
                  <a:lnTo>
                    <a:pt x="851" y="4017"/>
                  </a:lnTo>
                  <a:cubicBezTo>
                    <a:pt x="802" y="4291"/>
                    <a:pt x="1028" y="4506"/>
                    <a:pt x="1249" y="4506"/>
                  </a:cubicBezTo>
                  <a:cubicBezTo>
                    <a:pt x="1308" y="4506"/>
                    <a:pt x="1366" y="4491"/>
                    <a:pt x="1418" y="4458"/>
                  </a:cubicBezTo>
                  <a:lnTo>
                    <a:pt x="2427" y="3954"/>
                  </a:lnTo>
                  <a:lnTo>
                    <a:pt x="3403" y="4458"/>
                  </a:lnTo>
                  <a:cubicBezTo>
                    <a:pt x="3465" y="4489"/>
                    <a:pt x="3528" y="4503"/>
                    <a:pt x="3589" y="4503"/>
                  </a:cubicBezTo>
                  <a:cubicBezTo>
                    <a:pt x="3839" y="4503"/>
                    <a:pt x="4052" y="4270"/>
                    <a:pt x="4002" y="4017"/>
                  </a:cubicBezTo>
                  <a:lnTo>
                    <a:pt x="3781" y="2914"/>
                  </a:lnTo>
                  <a:lnTo>
                    <a:pt x="4569" y="2127"/>
                  </a:lnTo>
                  <a:cubicBezTo>
                    <a:pt x="4978" y="1906"/>
                    <a:pt x="4821" y="1465"/>
                    <a:pt x="4474" y="1434"/>
                  </a:cubicBezTo>
                  <a:lnTo>
                    <a:pt x="3372" y="1276"/>
                  </a:lnTo>
                  <a:lnTo>
                    <a:pt x="2836" y="236"/>
                  </a:lnTo>
                  <a:cubicBezTo>
                    <a:pt x="2757" y="79"/>
                    <a:pt x="2616" y="0"/>
                    <a:pt x="24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06" name="Google Shape;4206;p50"/>
            <p:cNvSpPr/>
            <p:nvPr/>
          </p:nvSpPr>
          <p:spPr>
            <a:xfrm>
              <a:off x="-42062025" y="2316000"/>
              <a:ext cx="319000" cy="317700"/>
            </a:xfrm>
            <a:custGeom>
              <a:rect l="l" t="t" r="r" b="b"/>
              <a:pathLst>
                <a:path w="12759" h="12708" extrusionOk="0">
                  <a:moveTo>
                    <a:pt x="9610" y="851"/>
                  </a:moveTo>
                  <a:lnTo>
                    <a:pt x="8129" y="2615"/>
                  </a:lnTo>
                  <a:cubicBezTo>
                    <a:pt x="8097" y="2584"/>
                    <a:pt x="8034" y="2584"/>
                    <a:pt x="7940" y="2584"/>
                  </a:cubicBezTo>
                  <a:lnTo>
                    <a:pt x="4821" y="2584"/>
                  </a:lnTo>
                  <a:cubicBezTo>
                    <a:pt x="4758" y="2584"/>
                    <a:pt x="4726" y="2584"/>
                    <a:pt x="4632" y="2615"/>
                  </a:cubicBezTo>
                  <a:lnTo>
                    <a:pt x="3183" y="851"/>
                  </a:lnTo>
                  <a:close/>
                  <a:moveTo>
                    <a:pt x="7530" y="3371"/>
                  </a:moveTo>
                  <a:lnTo>
                    <a:pt x="6396" y="4726"/>
                  </a:lnTo>
                  <a:lnTo>
                    <a:pt x="5293" y="3371"/>
                  </a:lnTo>
                  <a:close/>
                  <a:moveTo>
                    <a:pt x="10555" y="1009"/>
                  </a:moveTo>
                  <a:lnTo>
                    <a:pt x="11783" y="2237"/>
                  </a:lnTo>
                  <a:lnTo>
                    <a:pt x="8759" y="5923"/>
                  </a:lnTo>
                  <a:cubicBezTo>
                    <a:pt x="8255" y="5545"/>
                    <a:pt x="7719" y="5262"/>
                    <a:pt x="7121" y="5136"/>
                  </a:cubicBezTo>
                  <a:lnTo>
                    <a:pt x="10555" y="1009"/>
                  </a:lnTo>
                  <a:close/>
                  <a:moveTo>
                    <a:pt x="2269" y="1040"/>
                  </a:moveTo>
                  <a:lnTo>
                    <a:pt x="5703" y="5199"/>
                  </a:lnTo>
                  <a:cubicBezTo>
                    <a:pt x="5104" y="5293"/>
                    <a:pt x="4506" y="5545"/>
                    <a:pt x="4033" y="5986"/>
                  </a:cubicBezTo>
                  <a:cubicBezTo>
                    <a:pt x="3214" y="4947"/>
                    <a:pt x="1040" y="2269"/>
                    <a:pt x="1040" y="2269"/>
                  </a:cubicBezTo>
                  <a:lnTo>
                    <a:pt x="2269" y="1040"/>
                  </a:lnTo>
                  <a:close/>
                  <a:moveTo>
                    <a:pt x="6349" y="5978"/>
                  </a:moveTo>
                  <a:cubicBezTo>
                    <a:pt x="7097" y="5978"/>
                    <a:pt x="7845" y="6254"/>
                    <a:pt x="8412" y="6805"/>
                  </a:cubicBezTo>
                  <a:lnTo>
                    <a:pt x="8538" y="6932"/>
                  </a:lnTo>
                  <a:cubicBezTo>
                    <a:pt x="8633" y="7026"/>
                    <a:pt x="8727" y="7152"/>
                    <a:pt x="8822" y="7278"/>
                  </a:cubicBezTo>
                  <a:cubicBezTo>
                    <a:pt x="9452" y="8097"/>
                    <a:pt x="9484" y="9168"/>
                    <a:pt x="9137" y="10082"/>
                  </a:cubicBezTo>
                  <a:cubicBezTo>
                    <a:pt x="8662" y="11199"/>
                    <a:pt x="7524" y="11885"/>
                    <a:pt x="6358" y="11885"/>
                  </a:cubicBezTo>
                  <a:cubicBezTo>
                    <a:pt x="5978" y="11885"/>
                    <a:pt x="5595" y="11812"/>
                    <a:pt x="5230" y="11657"/>
                  </a:cubicBezTo>
                  <a:cubicBezTo>
                    <a:pt x="3340" y="10870"/>
                    <a:pt x="2805" y="8412"/>
                    <a:pt x="4159" y="6932"/>
                  </a:cubicBezTo>
                  <a:lnTo>
                    <a:pt x="4285" y="6805"/>
                  </a:lnTo>
                  <a:cubicBezTo>
                    <a:pt x="4852" y="6254"/>
                    <a:pt x="5601" y="5978"/>
                    <a:pt x="6349" y="5978"/>
                  </a:cubicBezTo>
                  <a:close/>
                  <a:moveTo>
                    <a:pt x="2269" y="0"/>
                  </a:moveTo>
                  <a:cubicBezTo>
                    <a:pt x="2143" y="0"/>
                    <a:pt x="2048" y="32"/>
                    <a:pt x="1954" y="95"/>
                  </a:cubicBezTo>
                  <a:lnTo>
                    <a:pt x="158" y="1922"/>
                  </a:lnTo>
                  <a:cubicBezTo>
                    <a:pt x="1" y="2080"/>
                    <a:pt x="1" y="2300"/>
                    <a:pt x="95" y="2458"/>
                  </a:cubicBezTo>
                  <a:lnTo>
                    <a:pt x="3372" y="6522"/>
                  </a:lnTo>
                  <a:cubicBezTo>
                    <a:pt x="1985" y="8255"/>
                    <a:pt x="2395" y="10807"/>
                    <a:pt x="4254" y="12035"/>
                  </a:cubicBezTo>
                  <a:cubicBezTo>
                    <a:pt x="4911" y="12489"/>
                    <a:pt x="5659" y="12708"/>
                    <a:pt x="6397" y="12708"/>
                  </a:cubicBezTo>
                  <a:cubicBezTo>
                    <a:pt x="7606" y="12708"/>
                    <a:pt x="8791" y="12122"/>
                    <a:pt x="9515" y="11027"/>
                  </a:cubicBezTo>
                  <a:cubicBezTo>
                    <a:pt x="10429" y="9641"/>
                    <a:pt x="10397" y="7814"/>
                    <a:pt x="9326" y="6522"/>
                  </a:cubicBezTo>
                  <a:lnTo>
                    <a:pt x="12634" y="2458"/>
                  </a:lnTo>
                  <a:cubicBezTo>
                    <a:pt x="12760" y="2300"/>
                    <a:pt x="12760" y="2080"/>
                    <a:pt x="12603" y="1922"/>
                  </a:cubicBezTo>
                  <a:lnTo>
                    <a:pt x="10775" y="95"/>
                  </a:lnTo>
                  <a:cubicBezTo>
                    <a:pt x="10712" y="32"/>
                    <a:pt x="10555" y="0"/>
                    <a:pt x="1042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207" name="Google Shape;4207;p50"/>
          <p:cNvSpPr/>
          <p:nvPr/>
        </p:nvSpPr>
        <p:spPr>
          <a:xfrm>
            <a:off x="7503450" y="3615001"/>
            <a:ext cx="152478" cy="265177"/>
          </a:xfrm>
          <a:custGeom>
            <a:rect l="l" t="t" r="r" b="b"/>
            <a:pathLst>
              <a:path w="7468" h="12729" extrusionOk="0">
                <a:moveTo>
                  <a:pt x="3715" y="5763"/>
                </a:moveTo>
                <a:cubicBezTo>
                  <a:pt x="3853" y="5763"/>
                  <a:pt x="3994" y="5833"/>
                  <a:pt x="4096" y="5955"/>
                </a:cubicBezTo>
                <a:cubicBezTo>
                  <a:pt x="4285" y="6239"/>
                  <a:pt x="4096" y="6585"/>
                  <a:pt x="3718" y="6585"/>
                </a:cubicBezTo>
                <a:cubicBezTo>
                  <a:pt x="3561" y="6585"/>
                  <a:pt x="3466" y="6491"/>
                  <a:pt x="3372" y="6396"/>
                </a:cubicBezTo>
                <a:cubicBezTo>
                  <a:pt x="3246" y="6239"/>
                  <a:pt x="3309" y="5955"/>
                  <a:pt x="3498" y="5829"/>
                </a:cubicBezTo>
                <a:cubicBezTo>
                  <a:pt x="3565" y="5784"/>
                  <a:pt x="3639" y="5763"/>
                  <a:pt x="3715" y="5763"/>
                </a:cubicBezTo>
                <a:close/>
                <a:moveTo>
                  <a:pt x="4128" y="1922"/>
                </a:moveTo>
                <a:lnTo>
                  <a:pt x="6554" y="6176"/>
                </a:lnTo>
                <a:lnTo>
                  <a:pt x="5104" y="9074"/>
                </a:lnTo>
                <a:lnTo>
                  <a:pt x="2300" y="9074"/>
                </a:lnTo>
                <a:cubicBezTo>
                  <a:pt x="1954" y="8349"/>
                  <a:pt x="977" y="6333"/>
                  <a:pt x="851" y="6176"/>
                </a:cubicBezTo>
                <a:lnTo>
                  <a:pt x="3309" y="1922"/>
                </a:lnTo>
                <a:lnTo>
                  <a:pt x="3309" y="5010"/>
                </a:lnTo>
                <a:cubicBezTo>
                  <a:pt x="2836" y="5167"/>
                  <a:pt x="2458" y="5640"/>
                  <a:pt x="2458" y="6176"/>
                </a:cubicBezTo>
                <a:cubicBezTo>
                  <a:pt x="2458" y="6837"/>
                  <a:pt x="3025" y="7436"/>
                  <a:pt x="3718" y="7436"/>
                </a:cubicBezTo>
                <a:cubicBezTo>
                  <a:pt x="4411" y="7436"/>
                  <a:pt x="4978" y="6900"/>
                  <a:pt x="4947" y="6176"/>
                </a:cubicBezTo>
                <a:cubicBezTo>
                  <a:pt x="4947" y="5640"/>
                  <a:pt x="4600" y="5199"/>
                  <a:pt x="4128" y="5010"/>
                </a:cubicBezTo>
                <a:lnTo>
                  <a:pt x="4128" y="1922"/>
                </a:lnTo>
                <a:close/>
                <a:moveTo>
                  <a:pt x="4947" y="9893"/>
                </a:moveTo>
                <a:lnTo>
                  <a:pt x="4947" y="11815"/>
                </a:lnTo>
                <a:lnTo>
                  <a:pt x="2458" y="11815"/>
                </a:lnTo>
                <a:lnTo>
                  <a:pt x="2458" y="9893"/>
                </a:lnTo>
                <a:close/>
                <a:moveTo>
                  <a:pt x="3592" y="1"/>
                </a:moveTo>
                <a:cubicBezTo>
                  <a:pt x="3529" y="32"/>
                  <a:pt x="3466" y="95"/>
                  <a:pt x="3435" y="127"/>
                </a:cubicBezTo>
                <a:cubicBezTo>
                  <a:pt x="3435" y="127"/>
                  <a:pt x="3435" y="158"/>
                  <a:pt x="3372" y="158"/>
                </a:cubicBezTo>
                <a:lnTo>
                  <a:pt x="3372" y="190"/>
                </a:lnTo>
                <a:lnTo>
                  <a:pt x="64" y="5987"/>
                </a:lnTo>
                <a:cubicBezTo>
                  <a:pt x="1" y="6113"/>
                  <a:pt x="1" y="6270"/>
                  <a:pt x="64" y="6396"/>
                </a:cubicBezTo>
                <a:lnTo>
                  <a:pt x="1670" y="9610"/>
                </a:lnTo>
                <a:lnTo>
                  <a:pt x="1670" y="12288"/>
                </a:lnTo>
                <a:cubicBezTo>
                  <a:pt x="1670" y="12540"/>
                  <a:pt x="1891" y="12729"/>
                  <a:pt x="2080" y="12729"/>
                </a:cubicBezTo>
                <a:lnTo>
                  <a:pt x="5388" y="12729"/>
                </a:lnTo>
                <a:cubicBezTo>
                  <a:pt x="5608" y="12729"/>
                  <a:pt x="5829" y="12540"/>
                  <a:pt x="5829" y="12288"/>
                </a:cubicBezTo>
                <a:lnTo>
                  <a:pt x="5829" y="9610"/>
                </a:lnTo>
                <a:lnTo>
                  <a:pt x="7436" y="6396"/>
                </a:lnTo>
                <a:cubicBezTo>
                  <a:pt x="7467" y="6239"/>
                  <a:pt x="7436" y="6113"/>
                  <a:pt x="7404" y="5987"/>
                </a:cubicBezTo>
                <a:lnTo>
                  <a:pt x="4096" y="190"/>
                </a:lnTo>
                <a:lnTo>
                  <a:pt x="4096" y="158"/>
                </a:lnTo>
                <a:cubicBezTo>
                  <a:pt x="4096" y="158"/>
                  <a:pt x="4096" y="127"/>
                  <a:pt x="4033" y="127"/>
                </a:cubicBezTo>
                <a:cubicBezTo>
                  <a:pt x="4002" y="95"/>
                  <a:pt x="3970" y="32"/>
                  <a:pt x="3876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4208" name="Google Shape;4208;p50"/>
          <p:cNvGrpSpPr/>
          <p:nvPr/>
        </p:nvGrpSpPr>
        <p:grpSpPr>
          <a:xfrm>
            <a:off x="6325517" y="3194903"/>
            <a:ext cx="265169" cy="265177"/>
            <a:chOff x="-37190576" y="1951325"/>
            <a:chExt cx="324525" cy="315875"/>
          </a:xfrm>
        </p:grpSpPr>
        <p:sp>
          <p:nvSpPr>
            <p:cNvPr id="4209" name="Google Shape;4209;p50"/>
            <p:cNvSpPr/>
            <p:nvPr/>
          </p:nvSpPr>
          <p:spPr>
            <a:xfrm>
              <a:off x="-37190576" y="1951325"/>
              <a:ext cx="324525" cy="315875"/>
            </a:xfrm>
            <a:custGeom>
              <a:rect l="l" t="t" r="r" b="b"/>
              <a:pathLst>
                <a:path w="12981" h="12635" extrusionOk="0">
                  <a:moveTo>
                    <a:pt x="6693" y="790"/>
                  </a:moveTo>
                  <a:cubicBezTo>
                    <a:pt x="8301" y="790"/>
                    <a:pt x="9913" y="1489"/>
                    <a:pt x="11028" y="2868"/>
                  </a:cubicBezTo>
                  <a:cubicBezTo>
                    <a:pt x="11752" y="3813"/>
                    <a:pt x="12193" y="5010"/>
                    <a:pt x="12193" y="6270"/>
                  </a:cubicBezTo>
                  <a:cubicBezTo>
                    <a:pt x="12162" y="7058"/>
                    <a:pt x="11563" y="7593"/>
                    <a:pt x="10870" y="7593"/>
                  </a:cubicBezTo>
                  <a:lnTo>
                    <a:pt x="10019" y="7593"/>
                  </a:lnTo>
                  <a:cubicBezTo>
                    <a:pt x="8854" y="7593"/>
                    <a:pt x="7940" y="8539"/>
                    <a:pt x="7940" y="9704"/>
                  </a:cubicBezTo>
                  <a:lnTo>
                    <a:pt x="7940" y="10523"/>
                  </a:lnTo>
                  <a:cubicBezTo>
                    <a:pt x="7940" y="11216"/>
                    <a:pt x="7404" y="11784"/>
                    <a:pt x="6680" y="11815"/>
                  </a:cubicBezTo>
                  <a:cubicBezTo>
                    <a:pt x="6239" y="11815"/>
                    <a:pt x="5892" y="11784"/>
                    <a:pt x="5420" y="11658"/>
                  </a:cubicBezTo>
                  <a:cubicBezTo>
                    <a:pt x="3844" y="11311"/>
                    <a:pt x="2490" y="10208"/>
                    <a:pt x="1765" y="8791"/>
                  </a:cubicBezTo>
                  <a:cubicBezTo>
                    <a:pt x="536" y="6428"/>
                    <a:pt x="1261" y="3340"/>
                    <a:pt x="3624" y="1733"/>
                  </a:cubicBezTo>
                  <a:cubicBezTo>
                    <a:pt x="4545" y="1102"/>
                    <a:pt x="5618" y="790"/>
                    <a:pt x="6693" y="790"/>
                  </a:cubicBezTo>
                  <a:close/>
                  <a:moveTo>
                    <a:pt x="6648" y="1"/>
                  </a:moveTo>
                  <a:cubicBezTo>
                    <a:pt x="4474" y="1"/>
                    <a:pt x="2553" y="1103"/>
                    <a:pt x="1419" y="2805"/>
                  </a:cubicBezTo>
                  <a:cubicBezTo>
                    <a:pt x="95" y="4726"/>
                    <a:pt x="1" y="7215"/>
                    <a:pt x="1009" y="9169"/>
                  </a:cubicBezTo>
                  <a:cubicBezTo>
                    <a:pt x="2080" y="11216"/>
                    <a:pt x="4191" y="12634"/>
                    <a:pt x="6680" y="12634"/>
                  </a:cubicBezTo>
                  <a:cubicBezTo>
                    <a:pt x="7814" y="12634"/>
                    <a:pt x="8791" y="11689"/>
                    <a:pt x="8791" y="10523"/>
                  </a:cubicBezTo>
                  <a:lnTo>
                    <a:pt x="8791" y="9704"/>
                  </a:lnTo>
                  <a:cubicBezTo>
                    <a:pt x="8791" y="8980"/>
                    <a:pt x="9358" y="8444"/>
                    <a:pt x="10019" y="8444"/>
                  </a:cubicBezTo>
                  <a:lnTo>
                    <a:pt x="10870" y="8444"/>
                  </a:lnTo>
                  <a:cubicBezTo>
                    <a:pt x="12004" y="8444"/>
                    <a:pt x="12981" y="7499"/>
                    <a:pt x="12981" y="6333"/>
                  </a:cubicBezTo>
                  <a:cubicBezTo>
                    <a:pt x="12981" y="2962"/>
                    <a:pt x="10240" y="1"/>
                    <a:pt x="66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10" name="Google Shape;4210;p50"/>
            <p:cNvSpPr/>
            <p:nvPr/>
          </p:nvSpPr>
          <p:spPr>
            <a:xfrm>
              <a:off x="-37081876" y="2162600"/>
              <a:ext cx="72475" cy="63100"/>
            </a:xfrm>
            <a:custGeom>
              <a:rect l="l" t="t" r="r" b="b"/>
              <a:pathLst>
                <a:path w="2899" h="2524" extrusionOk="0">
                  <a:moveTo>
                    <a:pt x="1418" y="812"/>
                  </a:moveTo>
                  <a:cubicBezTo>
                    <a:pt x="1670" y="812"/>
                    <a:pt x="1859" y="1001"/>
                    <a:pt x="1859" y="1253"/>
                  </a:cubicBezTo>
                  <a:cubicBezTo>
                    <a:pt x="1859" y="1474"/>
                    <a:pt x="1670" y="1663"/>
                    <a:pt x="1418" y="1663"/>
                  </a:cubicBezTo>
                  <a:cubicBezTo>
                    <a:pt x="1198" y="1663"/>
                    <a:pt x="1009" y="1474"/>
                    <a:pt x="1009" y="1253"/>
                  </a:cubicBezTo>
                  <a:cubicBezTo>
                    <a:pt x="1009" y="1001"/>
                    <a:pt x="1198" y="812"/>
                    <a:pt x="1418" y="812"/>
                  </a:cubicBezTo>
                  <a:close/>
                  <a:moveTo>
                    <a:pt x="1405" y="0"/>
                  </a:moveTo>
                  <a:cubicBezTo>
                    <a:pt x="1250" y="0"/>
                    <a:pt x="1094" y="28"/>
                    <a:pt x="946" y="88"/>
                  </a:cubicBezTo>
                  <a:cubicBezTo>
                    <a:pt x="316" y="371"/>
                    <a:pt x="0" y="1127"/>
                    <a:pt x="284" y="1757"/>
                  </a:cubicBezTo>
                  <a:cubicBezTo>
                    <a:pt x="496" y="2229"/>
                    <a:pt x="973" y="2524"/>
                    <a:pt x="1463" y="2524"/>
                  </a:cubicBezTo>
                  <a:cubicBezTo>
                    <a:pt x="1628" y="2524"/>
                    <a:pt x="1795" y="2490"/>
                    <a:pt x="1954" y="2419"/>
                  </a:cubicBezTo>
                  <a:cubicBezTo>
                    <a:pt x="2584" y="2135"/>
                    <a:pt x="2899" y="1379"/>
                    <a:pt x="2615" y="749"/>
                  </a:cubicBezTo>
                  <a:cubicBezTo>
                    <a:pt x="2399" y="292"/>
                    <a:pt x="1907" y="0"/>
                    <a:pt x="14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11" name="Google Shape;4211;p50"/>
            <p:cNvSpPr/>
            <p:nvPr/>
          </p:nvSpPr>
          <p:spPr>
            <a:xfrm>
              <a:off x="-37144874" y="2099025"/>
              <a:ext cx="72475" cy="62875"/>
            </a:xfrm>
            <a:custGeom>
              <a:rect l="l" t="t" r="r" b="b"/>
              <a:pathLst>
                <a:path w="2899" h="2515" extrusionOk="0">
                  <a:moveTo>
                    <a:pt x="1418" y="835"/>
                  </a:moveTo>
                  <a:cubicBezTo>
                    <a:pt x="1670" y="835"/>
                    <a:pt x="1859" y="1024"/>
                    <a:pt x="1859" y="1276"/>
                  </a:cubicBezTo>
                  <a:cubicBezTo>
                    <a:pt x="1859" y="1496"/>
                    <a:pt x="1670" y="1685"/>
                    <a:pt x="1418" y="1685"/>
                  </a:cubicBezTo>
                  <a:cubicBezTo>
                    <a:pt x="1197" y="1685"/>
                    <a:pt x="1008" y="1496"/>
                    <a:pt x="1008" y="1276"/>
                  </a:cubicBezTo>
                  <a:cubicBezTo>
                    <a:pt x="1008" y="1024"/>
                    <a:pt x="1197" y="835"/>
                    <a:pt x="1418" y="835"/>
                  </a:cubicBezTo>
                  <a:close/>
                  <a:moveTo>
                    <a:pt x="1411" y="0"/>
                  </a:moveTo>
                  <a:cubicBezTo>
                    <a:pt x="1254" y="0"/>
                    <a:pt x="1096" y="26"/>
                    <a:pt x="945" y="79"/>
                  </a:cubicBezTo>
                  <a:cubicBezTo>
                    <a:pt x="315" y="362"/>
                    <a:pt x="0" y="1118"/>
                    <a:pt x="284" y="1748"/>
                  </a:cubicBezTo>
                  <a:cubicBezTo>
                    <a:pt x="496" y="2220"/>
                    <a:pt x="972" y="2515"/>
                    <a:pt x="1463" y="2515"/>
                  </a:cubicBezTo>
                  <a:cubicBezTo>
                    <a:pt x="1628" y="2515"/>
                    <a:pt x="1795" y="2481"/>
                    <a:pt x="1953" y="2410"/>
                  </a:cubicBezTo>
                  <a:cubicBezTo>
                    <a:pt x="2583" y="2126"/>
                    <a:pt x="2899" y="1370"/>
                    <a:pt x="2615" y="740"/>
                  </a:cubicBezTo>
                  <a:cubicBezTo>
                    <a:pt x="2399" y="261"/>
                    <a:pt x="1910" y="0"/>
                    <a:pt x="141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12" name="Google Shape;4212;p50"/>
            <p:cNvSpPr/>
            <p:nvPr/>
          </p:nvSpPr>
          <p:spPr>
            <a:xfrm>
              <a:off x="-37123625" y="2014875"/>
              <a:ext cx="71700" cy="62775"/>
            </a:xfrm>
            <a:custGeom>
              <a:rect l="l" t="t" r="r" b="b"/>
              <a:pathLst>
                <a:path w="2868" h="2511" extrusionOk="0">
                  <a:moveTo>
                    <a:pt x="1418" y="798"/>
                  </a:moveTo>
                  <a:cubicBezTo>
                    <a:pt x="1639" y="798"/>
                    <a:pt x="1828" y="1019"/>
                    <a:pt x="1828" y="1239"/>
                  </a:cubicBezTo>
                  <a:cubicBezTo>
                    <a:pt x="1828" y="1460"/>
                    <a:pt x="1639" y="1680"/>
                    <a:pt x="1418" y="1680"/>
                  </a:cubicBezTo>
                  <a:cubicBezTo>
                    <a:pt x="1166" y="1680"/>
                    <a:pt x="977" y="1460"/>
                    <a:pt x="977" y="1239"/>
                  </a:cubicBezTo>
                  <a:cubicBezTo>
                    <a:pt x="1009" y="1019"/>
                    <a:pt x="1166" y="798"/>
                    <a:pt x="1418" y="798"/>
                  </a:cubicBezTo>
                  <a:close/>
                  <a:moveTo>
                    <a:pt x="1431" y="0"/>
                  </a:moveTo>
                  <a:cubicBezTo>
                    <a:pt x="1269" y="0"/>
                    <a:pt x="1105" y="34"/>
                    <a:pt x="946" y="105"/>
                  </a:cubicBezTo>
                  <a:cubicBezTo>
                    <a:pt x="316" y="389"/>
                    <a:pt x="1" y="1113"/>
                    <a:pt x="253" y="1743"/>
                  </a:cubicBezTo>
                  <a:cubicBezTo>
                    <a:pt x="472" y="2231"/>
                    <a:pt x="974" y="2511"/>
                    <a:pt x="1481" y="2511"/>
                  </a:cubicBezTo>
                  <a:cubicBezTo>
                    <a:pt x="1630" y="2511"/>
                    <a:pt x="1780" y="2487"/>
                    <a:pt x="1923" y="2436"/>
                  </a:cubicBezTo>
                  <a:cubicBezTo>
                    <a:pt x="2553" y="2153"/>
                    <a:pt x="2868" y="1397"/>
                    <a:pt x="2584" y="767"/>
                  </a:cubicBezTo>
                  <a:cubicBezTo>
                    <a:pt x="2372" y="295"/>
                    <a:pt x="1913" y="0"/>
                    <a:pt x="14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13" name="Google Shape;4213;p50"/>
            <p:cNvSpPr/>
            <p:nvPr/>
          </p:nvSpPr>
          <p:spPr>
            <a:xfrm>
              <a:off x="-37039348" y="1993250"/>
              <a:ext cx="71700" cy="63125"/>
            </a:xfrm>
            <a:custGeom>
              <a:rect l="l" t="t" r="r" b="b"/>
              <a:pathLst>
                <a:path w="2868" h="2525" extrusionOk="0">
                  <a:moveTo>
                    <a:pt x="1418" y="844"/>
                  </a:moveTo>
                  <a:cubicBezTo>
                    <a:pt x="1671" y="844"/>
                    <a:pt x="1860" y="1033"/>
                    <a:pt x="1860" y="1285"/>
                  </a:cubicBezTo>
                  <a:cubicBezTo>
                    <a:pt x="1860" y="1506"/>
                    <a:pt x="1671" y="1726"/>
                    <a:pt x="1418" y="1726"/>
                  </a:cubicBezTo>
                  <a:cubicBezTo>
                    <a:pt x="1198" y="1726"/>
                    <a:pt x="977" y="1506"/>
                    <a:pt x="977" y="1285"/>
                  </a:cubicBezTo>
                  <a:cubicBezTo>
                    <a:pt x="977" y="1033"/>
                    <a:pt x="1198" y="844"/>
                    <a:pt x="1418" y="844"/>
                  </a:cubicBezTo>
                  <a:close/>
                  <a:moveTo>
                    <a:pt x="1402" y="1"/>
                  </a:moveTo>
                  <a:cubicBezTo>
                    <a:pt x="1248" y="1"/>
                    <a:pt x="1094" y="29"/>
                    <a:pt x="946" y="88"/>
                  </a:cubicBezTo>
                  <a:cubicBezTo>
                    <a:pt x="316" y="372"/>
                    <a:pt x="1" y="1128"/>
                    <a:pt x="284" y="1758"/>
                  </a:cubicBezTo>
                  <a:cubicBezTo>
                    <a:pt x="496" y="2229"/>
                    <a:pt x="955" y="2524"/>
                    <a:pt x="1437" y="2524"/>
                  </a:cubicBezTo>
                  <a:cubicBezTo>
                    <a:pt x="1599" y="2524"/>
                    <a:pt x="1764" y="2491"/>
                    <a:pt x="1923" y="2419"/>
                  </a:cubicBezTo>
                  <a:cubicBezTo>
                    <a:pt x="2553" y="2136"/>
                    <a:pt x="2868" y="1411"/>
                    <a:pt x="2616" y="781"/>
                  </a:cubicBezTo>
                  <a:cubicBezTo>
                    <a:pt x="2399" y="299"/>
                    <a:pt x="1905" y="1"/>
                    <a:pt x="14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214" name="Google Shape;4214;p50"/>
          <p:cNvGrpSpPr/>
          <p:nvPr/>
        </p:nvGrpSpPr>
        <p:grpSpPr>
          <a:xfrm>
            <a:off x="4166301" y="3615001"/>
            <a:ext cx="335899" cy="265178"/>
            <a:chOff x="-41694199" y="2382950"/>
            <a:chExt cx="317425" cy="248900"/>
          </a:xfrm>
        </p:grpSpPr>
        <p:sp>
          <p:nvSpPr>
            <p:cNvPr id="4215" name="Google Shape;4215;p50"/>
            <p:cNvSpPr/>
            <p:nvPr/>
          </p:nvSpPr>
          <p:spPr>
            <a:xfrm>
              <a:off x="-41694199" y="2382950"/>
              <a:ext cx="317425" cy="248900"/>
            </a:xfrm>
            <a:custGeom>
              <a:rect l="l" t="t" r="r" b="b"/>
              <a:pathLst>
                <a:path w="12697" h="9956" extrusionOk="0">
                  <a:moveTo>
                    <a:pt x="10555" y="851"/>
                  </a:moveTo>
                  <a:cubicBezTo>
                    <a:pt x="10807" y="851"/>
                    <a:pt x="10964" y="1040"/>
                    <a:pt x="10964" y="1292"/>
                  </a:cubicBezTo>
                  <a:lnTo>
                    <a:pt x="10964" y="7499"/>
                  </a:lnTo>
                  <a:lnTo>
                    <a:pt x="1576" y="7499"/>
                  </a:lnTo>
                  <a:lnTo>
                    <a:pt x="1576" y="1292"/>
                  </a:lnTo>
                  <a:lnTo>
                    <a:pt x="1607" y="1292"/>
                  </a:lnTo>
                  <a:cubicBezTo>
                    <a:pt x="1607" y="1040"/>
                    <a:pt x="1828" y="882"/>
                    <a:pt x="2017" y="851"/>
                  </a:cubicBezTo>
                  <a:close/>
                  <a:moveTo>
                    <a:pt x="8507" y="8286"/>
                  </a:moveTo>
                  <a:lnTo>
                    <a:pt x="8507" y="8727"/>
                  </a:lnTo>
                  <a:cubicBezTo>
                    <a:pt x="8507" y="8918"/>
                    <a:pt x="8633" y="9073"/>
                    <a:pt x="8777" y="9137"/>
                  </a:cubicBezTo>
                  <a:lnTo>
                    <a:pt x="1198" y="9137"/>
                  </a:lnTo>
                  <a:cubicBezTo>
                    <a:pt x="1009" y="9137"/>
                    <a:pt x="851" y="9011"/>
                    <a:pt x="788" y="8853"/>
                  </a:cubicBezTo>
                  <a:cubicBezTo>
                    <a:pt x="757" y="8759"/>
                    <a:pt x="788" y="8759"/>
                    <a:pt x="788" y="8286"/>
                  </a:cubicBezTo>
                  <a:close/>
                  <a:moveTo>
                    <a:pt x="10145" y="8286"/>
                  </a:moveTo>
                  <a:lnTo>
                    <a:pt x="10145" y="8727"/>
                  </a:lnTo>
                  <a:cubicBezTo>
                    <a:pt x="10145" y="8918"/>
                    <a:pt x="10254" y="9073"/>
                    <a:pt x="10402" y="9137"/>
                  </a:cubicBezTo>
                  <a:lnTo>
                    <a:pt x="9051" y="9137"/>
                  </a:lnTo>
                  <a:cubicBezTo>
                    <a:pt x="9186" y="9073"/>
                    <a:pt x="9294" y="8918"/>
                    <a:pt x="9294" y="8727"/>
                  </a:cubicBezTo>
                  <a:lnTo>
                    <a:pt x="9294" y="8286"/>
                  </a:lnTo>
                  <a:close/>
                  <a:moveTo>
                    <a:pt x="11783" y="8286"/>
                  </a:moveTo>
                  <a:lnTo>
                    <a:pt x="11783" y="8727"/>
                  </a:lnTo>
                  <a:cubicBezTo>
                    <a:pt x="11815" y="8979"/>
                    <a:pt x="11626" y="9137"/>
                    <a:pt x="11374" y="9137"/>
                  </a:cubicBezTo>
                  <a:lnTo>
                    <a:pt x="10720" y="9137"/>
                  </a:lnTo>
                  <a:cubicBezTo>
                    <a:pt x="10874" y="9073"/>
                    <a:pt x="10964" y="8918"/>
                    <a:pt x="10964" y="8727"/>
                  </a:cubicBezTo>
                  <a:lnTo>
                    <a:pt x="10964" y="8286"/>
                  </a:lnTo>
                  <a:close/>
                  <a:moveTo>
                    <a:pt x="2048" y="0"/>
                  </a:moveTo>
                  <a:cubicBezTo>
                    <a:pt x="1387" y="0"/>
                    <a:pt x="788" y="536"/>
                    <a:pt x="820" y="1261"/>
                  </a:cubicBezTo>
                  <a:lnTo>
                    <a:pt x="820" y="7467"/>
                  </a:lnTo>
                  <a:lnTo>
                    <a:pt x="347" y="7467"/>
                  </a:lnTo>
                  <a:cubicBezTo>
                    <a:pt x="158" y="7467"/>
                    <a:pt x="0" y="7625"/>
                    <a:pt x="0" y="7814"/>
                  </a:cubicBezTo>
                  <a:lnTo>
                    <a:pt x="0" y="8696"/>
                  </a:lnTo>
                  <a:cubicBezTo>
                    <a:pt x="0" y="9357"/>
                    <a:pt x="568" y="9956"/>
                    <a:pt x="1229" y="9956"/>
                  </a:cubicBezTo>
                  <a:lnTo>
                    <a:pt x="11437" y="9956"/>
                  </a:lnTo>
                  <a:cubicBezTo>
                    <a:pt x="12098" y="9956"/>
                    <a:pt x="12697" y="9389"/>
                    <a:pt x="12697" y="8696"/>
                  </a:cubicBezTo>
                  <a:lnTo>
                    <a:pt x="12697" y="7877"/>
                  </a:lnTo>
                  <a:cubicBezTo>
                    <a:pt x="12634" y="7656"/>
                    <a:pt x="12445" y="7467"/>
                    <a:pt x="12224" y="7467"/>
                  </a:cubicBezTo>
                  <a:lnTo>
                    <a:pt x="11815" y="7467"/>
                  </a:lnTo>
                  <a:lnTo>
                    <a:pt x="11815" y="1261"/>
                  </a:lnTo>
                  <a:cubicBezTo>
                    <a:pt x="11815" y="567"/>
                    <a:pt x="11279" y="0"/>
                    <a:pt x="105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16" name="Google Shape;4216;p50"/>
            <p:cNvSpPr/>
            <p:nvPr/>
          </p:nvSpPr>
          <p:spPr>
            <a:xfrm>
              <a:off x="-41586600" y="2425550"/>
              <a:ext cx="107450" cy="102925"/>
            </a:xfrm>
            <a:custGeom>
              <a:rect l="l" t="t" r="r" b="b"/>
              <a:pathLst>
                <a:path w="4298" h="4117" extrusionOk="0">
                  <a:moveTo>
                    <a:pt x="1147" y="1037"/>
                  </a:moveTo>
                  <a:lnTo>
                    <a:pt x="2218" y="1384"/>
                  </a:lnTo>
                  <a:lnTo>
                    <a:pt x="1493" y="2108"/>
                  </a:lnTo>
                  <a:lnTo>
                    <a:pt x="1147" y="1037"/>
                  </a:lnTo>
                  <a:close/>
                  <a:moveTo>
                    <a:pt x="466" y="1"/>
                  </a:moveTo>
                  <a:cubicBezTo>
                    <a:pt x="209" y="1"/>
                    <a:pt x="1" y="267"/>
                    <a:pt x="107" y="533"/>
                  </a:cubicBezTo>
                  <a:lnTo>
                    <a:pt x="926" y="3022"/>
                  </a:lnTo>
                  <a:cubicBezTo>
                    <a:pt x="987" y="3184"/>
                    <a:pt x="1164" y="3293"/>
                    <a:pt x="1341" y="3293"/>
                  </a:cubicBezTo>
                  <a:cubicBezTo>
                    <a:pt x="1441" y="3293"/>
                    <a:pt x="1540" y="3259"/>
                    <a:pt x="1619" y="3180"/>
                  </a:cubicBezTo>
                  <a:lnTo>
                    <a:pt x="2155" y="2613"/>
                  </a:lnTo>
                  <a:lnTo>
                    <a:pt x="3541" y="3999"/>
                  </a:lnTo>
                  <a:cubicBezTo>
                    <a:pt x="3620" y="4077"/>
                    <a:pt x="3730" y="4117"/>
                    <a:pt x="3840" y="4117"/>
                  </a:cubicBezTo>
                  <a:cubicBezTo>
                    <a:pt x="3951" y="4117"/>
                    <a:pt x="4061" y="4077"/>
                    <a:pt x="4140" y="3999"/>
                  </a:cubicBezTo>
                  <a:cubicBezTo>
                    <a:pt x="4297" y="3841"/>
                    <a:pt x="4297" y="3558"/>
                    <a:pt x="4140" y="3400"/>
                  </a:cubicBezTo>
                  <a:lnTo>
                    <a:pt x="2722" y="2077"/>
                  </a:lnTo>
                  <a:lnTo>
                    <a:pt x="3258" y="1510"/>
                  </a:lnTo>
                  <a:cubicBezTo>
                    <a:pt x="3510" y="1289"/>
                    <a:pt x="3384" y="911"/>
                    <a:pt x="3100" y="848"/>
                  </a:cubicBezTo>
                  <a:lnTo>
                    <a:pt x="611" y="29"/>
                  </a:lnTo>
                  <a:cubicBezTo>
                    <a:pt x="562" y="10"/>
                    <a:pt x="514" y="1"/>
                    <a:pt x="4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217" name="Google Shape;4217;p50"/>
          <p:cNvGrpSpPr/>
          <p:nvPr/>
        </p:nvGrpSpPr>
        <p:grpSpPr>
          <a:xfrm>
            <a:off x="1001327" y="3614998"/>
            <a:ext cx="247507" cy="265177"/>
            <a:chOff x="-28461326" y="2701925"/>
            <a:chExt cx="272525" cy="293825"/>
          </a:xfrm>
        </p:grpSpPr>
        <p:sp>
          <p:nvSpPr>
            <p:cNvPr id="4218" name="Google Shape;4218;p50"/>
            <p:cNvSpPr/>
            <p:nvPr/>
          </p:nvSpPr>
          <p:spPr>
            <a:xfrm>
              <a:off x="-28427474" y="2789200"/>
              <a:ext cx="54375" cy="80525"/>
            </a:xfrm>
            <a:custGeom>
              <a:rect l="l" t="t" r="r" b="b"/>
              <a:pathLst>
                <a:path w="2175" h="3221" extrusionOk="0">
                  <a:moveTo>
                    <a:pt x="1805" y="1"/>
                  </a:moveTo>
                  <a:cubicBezTo>
                    <a:pt x="1782" y="1"/>
                    <a:pt x="1758" y="3"/>
                    <a:pt x="1734" y="7"/>
                  </a:cubicBezTo>
                  <a:cubicBezTo>
                    <a:pt x="946" y="164"/>
                    <a:pt x="285" y="826"/>
                    <a:pt x="127" y="1645"/>
                  </a:cubicBezTo>
                  <a:cubicBezTo>
                    <a:pt x="1" y="2275"/>
                    <a:pt x="190" y="2811"/>
                    <a:pt x="348" y="3063"/>
                  </a:cubicBezTo>
                  <a:cubicBezTo>
                    <a:pt x="442" y="3189"/>
                    <a:pt x="537" y="3220"/>
                    <a:pt x="663" y="3220"/>
                  </a:cubicBezTo>
                  <a:cubicBezTo>
                    <a:pt x="694" y="3220"/>
                    <a:pt x="789" y="3220"/>
                    <a:pt x="820" y="3189"/>
                  </a:cubicBezTo>
                  <a:cubicBezTo>
                    <a:pt x="978" y="3126"/>
                    <a:pt x="1072" y="2874"/>
                    <a:pt x="946" y="2716"/>
                  </a:cubicBezTo>
                  <a:cubicBezTo>
                    <a:pt x="820" y="2527"/>
                    <a:pt x="726" y="2181"/>
                    <a:pt x="789" y="1740"/>
                  </a:cubicBezTo>
                  <a:cubicBezTo>
                    <a:pt x="883" y="1173"/>
                    <a:pt x="1356" y="763"/>
                    <a:pt x="1860" y="637"/>
                  </a:cubicBezTo>
                  <a:cubicBezTo>
                    <a:pt x="2049" y="605"/>
                    <a:pt x="2175" y="448"/>
                    <a:pt x="2112" y="227"/>
                  </a:cubicBezTo>
                  <a:cubicBezTo>
                    <a:pt x="2084" y="90"/>
                    <a:pt x="1961" y="1"/>
                    <a:pt x="18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19" name="Google Shape;4219;p50"/>
            <p:cNvSpPr/>
            <p:nvPr/>
          </p:nvSpPr>
          <p:spPr>
            <a:xfrm>
              <a:off x="-28362877" y="2824025"/>
              <a:ext cx="124475" cy="103200"/>
            </a:xfrm>
            <a:custGeom>
              <a:rect l="l" t="t" r="r" b="b"/>
              <a:pathLst>
                <a:path w="4979" h="4128" extrusionOk="0">
                  <a:moveTo>
                    <a:pt x="3434" y="693"/>
                  </a:moveTo>
                  <a:cubicBezTo>
                    <a:pt x="3844" y="693"/>
                    <a:pt x="4159" y="1008"/>
                    <a:pt x="4159" y="1418"/>
                  </a:cubicBezTo>
                  <a:cubicBezTo>
                    <a:pt x="4159" y="1922"/>
                    <a:pt x="3592" y="2394"/>
                    <a:pt x="2741" y="3056"/>
                  </a:cubicBezTo>
                  <a:cubicBezTo>
                    <a:pt x="2615" y="3151"/>
                    <a:pt x="2521" y="3214"/>
                    <a:pt x="2426" y="3340"/>
                  </a:cubicBezTo>
                  <a:cubicBezTo>
                    <a:pt x="2300" y="3245"/>
                    <a:pt x="2174" y="3182"/>
                    <a:pt x="2111" y="3056"/>
                  </a:cubicBezTo>
                  <a:cubicBezTo>
                    <a:pt x="1229" y="2394"/>
                    <a:pt x="694" y="1922"/>
                    <a:pt x="694" y="1418"/>
                  </a:cubicBezTo>
                  <a:cubicBezTo>
                    <a:pt x="694" y="977"/>
                    <a:pt x="1009" y="693"/>
                    <a:pt x="1387" y="693"/>
                  </a:cubicBezTo>
                  <a:cubicBezTo>
                    <a:pt x="1891" y="693"/>
                    <a:pt x="2111" y="1260"/>
                    <a:pt x="2111" y="1292"/>
                  </a:cubicBezTo>
                  <a:cubicBezTo>
                    <a:pt x="2143" y="1449"/>
                    <a:pt x="2269" y="1512"/>
                    <a:pt x="2426" y="1512"/>
                  </a:cubicBezTo>
                  <a:cubicBezTo>
                    <a:pt x="2584" y="1512"/>
                    <a:pt x="2678" y="1418"/>
                    <a:pt x="2741" y="1292"/>
                  </a:cubicBezTo>
                  <a:cubicBezTo>
                    <a:pt x="2741" y="1260"/>
                    <a:pt x="2930" y="693"/>
                    <a:pt x="3434" y="693"/>
                  </a:cubicBezTo>
                  <a:close/>
                  <a:moveTo>
                    <a:pt x="1387" y="0"/>
                  </a:moveTo>
                  <a:cubicBezTo>
                    <a:pt x="599" y="0"/>
                    <a:pt x="0" y="630"/>
                    <a:pt x="0" y="1418"/>
                  </a:cubicBezTo>
                  <a:cubicBezTo>
                    <a:pt x="0" y="2268"/>
                    <a:pt x="725" y="2835"/>
                    <a:pt x="1702" y="3623"/>
                  </a:cubicBezTo>
                  <a:cubicBezTo>
                    <a:pt x="1859" y="3718"/>
                    <a:pt x="2048" y="3875"/>
                    <a:pt x="2269" y="4033"/>
                  </a:cubicBezTo>
                  <a:cubicBezTo>
                    <a:pt x="2332" y="4064"/>
                    <a:pt x="2426" y="4127"/>
                    <a:pt x="2489" y="4127"/>
                  </a:cubicBezTo>
                  <a:cubicBezTo>
                    <a:pt x="2584" y="4127"/>
                    <a:pt x="2647" y="4064"/>
                    <a:pt x="2741" y="4033"/>
                  </a:cubicBezTo>
                  <a:cubicBezTo>
                    <a:pt x="2930" y="3875"/>
                    <a:pt x="3088" y="3718"/>
                    <a:pt x="3277" y="3623"/>
                  </a:cubicBezTo>
                  <a:cubicBezTo>
                    <a:pt x="4254" y="2835"/>
                    <a:pt x="4978" y="2268"/>
                    <a:pt x="4978" y="1418"/>
                  </a:cubicBezTo>
                  <a:cubicBezTo>
                    <a:pt x="4852" y="630"/>
                    <a:pt x="4222" y="0"/>
                    <a:pt x="3434" y="0"/>
                  </a:cubicBezTo>
                  <a:cubicBezTo>
                    <a:pt x="3056" y="0"/>
                    <a:pt x="2647" y="158"/>
                    <a:pt x="2426" y="504"/>
                  </a:cubicBezTo>
                  <a:cubicBezTo>
                    <a:pt x="2143" y="189"/>
                    <a:pt x="1796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20" name="Google Shape;4220;p50"/>
            <p:cNvSpPr/>
            <p:nvPr/>
          </p:nvSpPr>
          <p:spPr>
            <a:xfrm>
              <a:off x="-28461326" y="2701925"/>
              <a:ext cx="272525" cy="293825"/>
            </a:xfrm>
            <a:custGeom>
              <a:rect l="l" t="t" r="r" b="b"/>
              <a:pathLst>
                <a:path w="10901" h="11753" extrusionOk="0">
                  <a:moveTo>
                    <a:pt x="7845" y="2647"/>
                  </a:moveTo>
                  <a:cubicBezTo>
                    <a:pt x="9168" y="2647"/>
                    <a:pt x="10208" y="3781"/>
                    <a:pt x="10208" y="5136"/>
                  </a:cubicBezTo>
                  <a:cubicBezTo>
                    <a:pt x="10208" y="5577"/>
                    <a:pt x="10145" y="5924"/>
                    <a:pt x="9987" y="6239"/>
                  </a:cubicBezTo>
                  <a:lnTo>
                    <a:pt x="8034" y="10303"/>
                  </a:lnTo>
                  <a:cubicBezTo>
                    <a:pt x="7814" y="10807"/>
                    <a:pt x="7341" y="11090"/>
                    <a:pt x="6837" y="11090"/>
                  </a:cubicBezTo>
                  <a:cubicBezTo>
                    <a:pt x="6396" y="11090"/>
                    <a:pt x="6049" y="10901"/>
                    <a:pt x="5766" y="10555"/>
                  </a:cubicBezTo>
                  <a:cubicBezTo>
                    <a:pt x="5703" y="10460"/>
                    <a:pt x="5608" y="10429"/>
                    <a:pt x="5482" y="10429"/>
                  </a:cubicBezTo>
                  <a:cubicBezTo>
                    <a:pt x="5388" y="10429"/>
                    <a:pt x="5293" y="10460"/>
                    <a:pt x="5230" y="10555"/>
                  </a:cubicBezTo>
                  <a:cubicBezTo>
                    <a:pt x="4947" y="10901"/>
                    <a:pt x="4537" y="11090"/>
                    <a:pt x="4159" y="11090"/>
                  </a:cubicBezTo>
                  <a:cubicBezTo>
                    <a:pt x="3655" y="11090"/>
                    <a:pt x="3182" y="10775"/>
                    <a:pt x="2930" y="10303"/>
                  </a:cubicBezTo>
                  <a:lnTo>
                    <a:pt x="1008" y="6239"/>
                  </a:lnTo>
                  <a:cubicBezTo>
                    <a:pt x="851" y="5892"/>
                    <a:pt x="756" y="5546"/>
                    <a:pt x="756" y="5136"/>
                  </a:cubicBezTo>
                  <a:cubicBezTo>
                    <a:pt x="756" y="3781"/>
                    <a:pt x="1828" y="2647"/>
                    <a:pt x="3119" y="2647"/>
                  </a:cubicBezTo>
                  <a:cubicBezTo>
                    <a:pt x="3970" y="2647"/>
                    <a:pt x="4758" y="3120"/>
                    <a:pt x="5167" y="3876"/>
                  </a:cubicBezTo>
                  <a:cubicBezTo>
                    <a:pt x="5262" y="4002"/>
                    <a:pt x="5325" y="4033"/>
                    <a:pt x="5482" y="4033"/>
                  </a:cubicBezTo>
                  <a:cubicBezTo>
                    <a:pt x="5640" y="4033"/>
                    <a:pt x="5734" y="3970"/>
                    <a:pt x="5797" y="3876"/>
                  </a:cubicBezTo>
                  <a:cubicBezTo>
                    <a:pt x="6238" y="3120"/>
                    <a:pt x="7026" y="2647"/>
                    <a:pt x="7845" y="2647"/>
                  </a:cubicBezTo>
                  <a:close/>
                  <a:moveTo>
                    <a:pt x="6774" y="1"/>
                  </a:moveTo>
                  <a:cubicBezTo>
                    <a:pt x="5829" y="1"/>
                    <a:pt x="5104" y="788"/>
                    <a:pt x="5104" y="1734"/>
                  </a:cubicBezTo>
                  <a:lnTo>
                    <a:pt x="5104" y="2773"/>
                  </a:lnTo>
                  <a:cubicBezTo>
                    <a:pt x="4537" y="2301"/>
                    <a:pt x="3844" y="1986"/>
                    <a:pt x="3088" y="1986"/>
                  </a:cubicBezTo>
                  <a:cubicBezTo>
                    <a:pt x="1386" y="1986"/>
                    <a:pt x="0" y="3403"/>
                    <a:pt x="0" y="5136"/>
                  </a:cubicBezTo>
                  <a:cubicBezTo>
                    <a:pt x="0" y="5609"/>
                    <a:pt x="126" y="6081"/>
                    <a:pt x="315" y="6522"/>
                  </a:cubicBezTo>
                  <a:lnTo>
                    <a:pt x="2269" y="10586"/>
                  </a:lnTo>
                  <a:cubicBezTo>
                    <a:pt x="2615" y="11343"/>
                    <a:pt x="3308" y="11752"/>
                    <a:pt x="4096" y="11752"/>
                  </a:cubicBezTo>
                  <a:cubicBezTo>
                    <a:pt x="4632" y="11752"/>
                    <a:pt x="5104" y="11563"/>
                    <a:pt x="5451" y="11248"/>
                  </a:cubicBezTo>
                  <a:cubicBezTo>
                    <a:pt x="5797" y="11563"/>
                    <a:pt x="6270" y="11752"/>
                    <a:pt x="6774" y="11752"/>
                  </a:cubicBezTo>
                  <a:cubicBezTo>
                    <a:pt x="7561" y="11752"/>
                    <a:pt x="8286" y="11280"/>
                    <a:pt x="8633" y="10586"/>
                  </a:cubicBezTo>
                  <a:lnTo>
                    <a:pt x="10554" y="6522"/>
                  </a:lnTo>
                  <a:cubicBezTo>
                    <a:pt x="10775" y="6081"/>
                    <a:pt x="10901" y="5609"/>
                    <a:pt x="10901" y="5136"/>
                  </a:cubicBezTo>
                  <a:cubicBezTo>
                    <a:pt x="10869" y="3466"/>
                    <a:pt x="9515" y="1986"/>
                    <a:pt x="7814" y="1986"/>
                  </a:cubicBezTo>
                  <a:cubicBezTo>
                    <a:pt x="7057" y="1986"/>
                    <a:pt x="6364" y="2269"/>
                    <a:pt x="5797" y="2773"/>
                  </a:cubicBezTo>
                  <a:lnTo>
                    <a:pt x="5797" y="1734"/>
                  </a:lnTo>
                  <a:cubicBezTo>
                    <a:pt x="5797" y="1135"/>
                    <a:pt x="6238" y="694"/>
                    <a:pt x="6774" y="694"/>
                  </a:cubicBezTo>
                  <a:cubicBezTo>
                    <a:pt x="6994" y="694"/>
                    <a:pt x="7152" y="536"/>
                    <a:pt x="7152" y="347"/>
                  </a:cubicBezTo>
                  <a:cubicBezTo>
                    <a:pt x="7152" y="158"/>
                    <a:pt x="6994" y="1"/>
                    <a:pt x="67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221" name="Google Shape;4221;p50"/>
          <p:cNvGrpSpPr/>
          <p:nvPr/>
        </p:nvGrpSpPr>
        <p:grpSpPr>
          <a:xfrm>
            <a:off x="3136468" y="2751745"/>
            <a:ext cx="229826" cy="265188"/>
            <a:chOff x="-26970351" y="2332550"/>
            <a:chExt cx="259925" cy="295375"/>
          </a:xfrm>
        </p:grpSpPr>
        <p:sp>
          <p:nvSpPr>
            <p:cNvPr id="4222" name="Google Shape;4222;p50"/>
            <p:cNvSpPr/>
            <p:nvPr/>
          </p:nvSpPr>
          <p:spPr>
            <a:xfrm>
              <a:off x="-26970351" y="2332550"/>
              <a:ext cx="259925" cy="295375"/>
            </a:xfrm>
            <a:custGeom>
              <a:rect l="l" t="t" r="r" b="b"/>
              <a:pathLst>
                <a:path w="10397" h="11815" extrusionOk="0">
                  <a:moveTo>
                    <a:pt x="6963" y="662"/>
                  </a:moveTo>
                  <a:cubicBezTo>
                    <a:pt x="7152" y="662"/>
                    <a:pt x="7404" y="693"/>
                    <a:pt x="7593" y="756"/>
                  </a:cubicBezTo>
                  <a:cubicBezTo>
                    <a:pt x="8538" y="977"/>
                    <a:pt x="9294" y="1733"/>
                    <a:pt x="9515" y="2646"/>
                  </a:cubicBezTo>
                  <a:cubicBezTo>
                    <a:pt x="9672" y="3466"/>
                    <a:pt x="9483" y="4285"/>
                    <a:pt x="8979" y="4946"/>
                  </a:cubicBezTo>
                  <a:cubicBezTo>
                    <a:pt x="8475" y="5639"/>
                    <a:pt x="8160" y="6522"/>
                    <a:pt x="8160" y="7467"/>
                  </a:cubicBezTo>
                  <a:lnTo>
                    <a:pt x="8160" y="10208"/>
                  </a:lnTo>
                  <a:cubicBezTo>
                    <a:pt x="8160" y="10712"/>
                    <a:pt x="7719" y="11090"/>
                    <a:pt x="7246" y="11090"/>
                  </a:cubicBezTo>
                  <a:cubicBezTo>
                    <a:pt x="6742" y="11090"/>
                    <a:pt x="6333" y="10680"/>
                    <a:pt x="6333" y="10208"/>
                  </a:cubicBezTo>
                  <a:lnTo>
                    <a:pt x="6333" y="8538"/>
                  </a:lnTo>
                  <a:cubicBezTo>
                    <a:pt x="6333" y="7908"/>
                    <a:pt x="5829" y="7404"/>
                    <a:pt x="5198" y="7404"/>
                  </a:cubicBezTo>
                  <a:cubicBezTo>
                    <a:pt x="4568" y="7404"/>
                    <a:pt x="4064" y="7908"/>
                    <a:pt x="4064" y="8538"/>
                  </a:cubicBezTo>
                  <a:lnTo>
                    <a:pt x="4064" y="10208"/>
                  </a:lnTo>
                  <a:cubicBezTo>
                    <a:pt x="4064" y="10712"/>
                    <a:pt x="3623" y="11090"/>
                    <a:pt x="3151" y="11090"/>
                  </a:cubicBezTo>
                  <a:cubicBezTo>
                    <a:pt x="2647" y="11090"/>
                    <a:pt x="2237" y="10680"/>
                    <a:pt x="2237" y="10208"/>
                  </a:cubicBezTo>
                  <a:lnTo>
                    <a:pt x="2237" y="7467"/>
                  </a:lnTo>
                  <a:cubicBezTo>
                    <a:pt x="2237" y="6522"/>
                    <a:pt x="1953" y="5639"/>
                    <a:pt x="1418" y="4946"/>
                  </a:cubicBezTo>
                  <a:cubicBezTo>
                    <a:pt x="914" y="4285"/>
                    <a:pt x="756" y="3466"/>
                    <a:pt x="945" y="2646"/>
                  </a:cubicBezTo>
                  <a:cubicBezTo>
                    <a:pt x="1166" y="1701"/>
                    <a:pt x="1922" y="945"/>
                    <a:pt x="2867" y="756"/>
                  </a:cubicBezTo>
                  <a:cubicBezTo>
                    <a:pt x="3056" y="693"/>
                    <a:pt x="3308" y="662"/>
                    <a:pt x="3497" y="662"/>
                  </a:cubicBezTo>
                  <a:cubicBezTo>
                    <a:pt x="4064" y="662"/>
                    <a:pt x="4600" y="819"/>
                    <a:pt x="5041" y="1134"/>
                  </a:cubicBezTo>
                  <a:cubicBezTo>
                    <a:pt x="5104" y="1166"/>
                    <a:pt x="5175" y="1181"/>
                    <a:pt x="5242" y="1181"/>
                  </a:cubicBezTo>
                  <a:cubicBezTo>
                    <a:pt x="5309" y="1181"/>
                    <a:pt x="5372" y="1166"/>
                    <a:pt x="5419" y="1134"/>
                  </a:cubicBezTo>
                  <a:cubicBezTo>
                    <a:pt x="5860" y="819"/>
                    <a:pt x="6427" y="662"/>
                    <a:pt x="6963" y="662"/>
                  </a:cubicBezTo>
                  <a:close/>
                  <a:moveTo>
                    <a:pt x="3466" y="0"/>
                  </a:moveTo>
                  <a:cubicBezTo>
                    <a:pt x="3182" y="0"/>
                    <a:pt x="2899" y="32"/>
                    <a:pt x="2678" y="63"/>
                  </a:cubicBezTo>
                  <a:cubicBezTo>
                    <a:pt x="1481" y="347"/>
                    <a:pt x="504" y="1292"/>
                    <a:pt x="221" y="2489"/>
                  </a:cubicBezTo>
                  <a:cubicBezTo>
                    <a:pt x="0" y="3497"/>
                    <a:pt x="189" y="4568"/>
                    <a:pt x="851" y="5387"/>
                  </a:cubicBezTo>
                  <a:cubicBezTo>
                    <a:pt x="1292" y="5954"/>
                    <a:pt x="1544" y="6679"/>
                    <a:pt x="1544" y="7467"/>
                  </a:cubicBezTo>
                  <a:lnTo>
                    <a:pt x="1544" y="10208"/>
                  </a:lnTo>
                  <a:cubicBezTo>
                    <a:pt x="1544" y="11090"/>
                    <a:pt x="2237" y="11814"/>
                    <a:pt x="3151" y="11814"/>
                  </a:cubicBezTo>
                  <a:cubicBezTo>
                    <a:pt x="4064" y="11814"/>
                    <a:pt x="4757" y="11090"/>
                    <a:pt x="4757" y="10208"/>
                  </a:cubicBezTo>
                  <a:lnTo>
                    <a:pt x="4757" y="8538"/>
                  </a:lnTo>
                  <a:cubicBezTo>
                    <a:pt x="4757" y="8317"/>
                    <a:pt x="4946" y="8065"/>
                    <a:pt x="5230" y="8065"/>
                  </a:cubicBezTo>
                  <a:cubicBezTo>
                    <a:pt x="5482" y="8065"/>
                    <a:pt x="5703" y="8254"/>
                    <a:pt x="5703" y="8538"/>
                  </a:cubicBezTo>
                  <a:lnTo>
                    <a:pt x="5703" y="10208"/>
                  </a:lnTo>
                  <a:cubicBezTo>
                    <a:pt x="5703" y="11090"/>
                    <a:pt x="6427" y="11814"/>
                    <a:pt x="7309" y="11814"/>
                  </a:cubicBezTo>
                  <a:cubicBezTo>
                    <a:pt x="8223" y="11814"/>
                    <a:pt x="8948" y="11090"/>
                    <a:pt x="8948" y="10208"/>
                  </a:cubicBezTo>
                  <a:lnTo>
                    <a:pt x="8948" y="7467"/>
                  </a:lnTo>
                  <a:cubicBezTo>
                    <a:pt x="8948" y="6679"/>
                    <a:pt x="9168" y="5954"/>
                    <a:pt x="9609" y="5387"/>
                  </a:cubicBezTo>
                  <a:cubicBezTo>
                    <a:pt x="10145" y="4568"/>
                    <a:pt x="10397" y="3497"/>
                    <a:pt x="10145" y="2489"/>
                  </a:cubicBezTo>
                  <a:cubicBezTo>
                    <a:pt x="9893" y="1292"/>
                    <a:pt x="8885" y="347"/>
                    <a:pt x="7719" y="63"/>
                  </a:cubicBezTo>
                  <a:cubicBezTo>
                    <a:pt x="7435" y="0"/>
                    <a:pt x="7152" y="0"/>
                    <a:pt x="6931" y="0"/>
                  </a:cubicBezTo>
                  <a:cubicBezTo>
                    <a:pt x="6333" y="0"/>
                    <a:pt x="5703" y="158"/>
                    <a:pt x="5198" y="473"/>
                  </a:cubicBezTo>
                  <a:cubicBezTo>
                    <a:pt x="4694" y="158"/>
                    <a:pt x="4064" y="0"/>
                    <a:pt x="34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23" name="Google Shape;4223;p50"/>
            <p:cNvSpPr/>
            <p:nvPr/>
          </p:nvSpPr>
          <p:spPr>
            <a:xfrm>
              <a:off x="-26831723" y="2365650"/>
              <a:ext cx="82700" cy="81900"/>
            </a:xfrm>
            <a:custGeom>
              <a:rect l="l" t="t" r="r" b="b"/>
              <a:pathLst>
                <a:path w="3307" h="3276" extrusionOk="0">
                  <a:moveTo>
                    <a:pt x="1335" y="0"/>
                  </a:moveTo>
                  <a:cubicBezTo>
                    <a:pt x="937" y="0"/>
                    <a:pt x="544" y="121"/>
                    <a:pt x="189" y="377"/>
                  </a:cubicBezTo>
                  <a:cubicBezTo>
                    <a:pt x="32" y="472"/>
                    <a:pt x="0" y="692"/>
                    <a:pt x="126" y="818"/>
                  </a:cubicBezTo>
                  <a:cubicBezTo>
                    <a:pt x="202" y="932"/>
                    <a:pt x="300" y="989"/>
                    <a:pt x="401" y="989"/>
                  </a:cubicBezTo>
                  <a:cubicBezTo>
                    <a:pt x="468" y="989"/>
                    <a:pt x="536" y="963"/>
                    <a:pt x="599" y="913"/>
                  </a:cubicBezTo>
                  <a:cubicBezTo>
                    <a:pt x="818" y="753"/>
                    <a:pt x="1075" y="669"/>
                    <a:pt x="1331" y="669"/>
                  </a:cubicBezTo>
                  <a:cubicBezTo>
                    <a:pt x="1479" y="669"/>
                    <a:pt x="1626" y="698"/>
                    <a:pt x="1764" y="755"/>
                  </a:cubicBezTo>
                  <a:cubicBezTo>
                    <a:pt x="2174" y="913"/>
                    <a:pt x="2457" y="1196"/>
                    <a:pt x="2520" y="1574"/>
                  </a:cubicBezTo>
                  <a:cubicBezTo>
                    <a:pt x="2646" y="1984"/>
                    <a:pt x="2520" y="2394"/>
                    <a:pt x="2300" y="2709"/>
                  </a:cubicBezTo>
                  <a:cubicBezTo>
                    <a:pt x="2174" y="2866"/>
                    <a:pt x="2205" y="3087"/>
                    <a:pt x="2331" y="3181"/>
                  </a:cubicBezTo>
                  <a:cubicBezTo>
                    <a:pt x="2394" y="3244"/>
                    <a:pt x="2489" y="3276"/>
                    <a:pt x="2520" y="3276"/>
                  </a:cubicBezTo>
                  <a:cubicBezTo>
                    <a:pt x="2646" y="3276"/>
                    <a:pt x="2709" y="3244"/>
                    <a:pt x="2804" y="3150"/>
                  </a:cubicBezTo>
                  <a:cubicBezTo>
                    <a:pt x="3182" y="2677"/>
                    <a:pt x="3308" y="2047"/>
                    <a:pt x="3151" y="1417"/>
                  </a:cubicBezTo>
                  <a:cubicBezTo>
                    <a:pt x="3119" y="818"/>
                    <a:pt x="2646" y="377"/>
                    <a:pt x="2048" y="125"/>
                  </a:cubicBezTo>
                  <a:cubicBezTo>
                    <a:pt x="1813" y="43"/>
                    <a:pt x="1573" y="0"/>
                    <a:pt x="13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224" name="Google Shape;4224;p50"/>
          <p:cNvGrpSpPr/>
          <p:nvPr/>
        </p:nvGrpSpPr>
        <p:grpSpPr>
          <a:xfrm flipH="1">
            <a:off x="2314105" y="1051988"/>
            <a:ext cx="807776" cy="558383"/>
            <a:chOff x="5067717" y="4677200"/>
            <a:chExt cx="807776" cy="558383"/>
          </a:xfrm>
        </p:grpSpPr>
        <p:sp>
          <p:nvSpPr>
            <p:cNvPr id="4225" name="Google Shape;4225;p50"/>
            <p:cNvSpPr/>
            <p:nvPr/>
          </p:nvSpPr>
          <p:spPr>
            <a:xfrm rot="2249218">
              <a:off x="5391351" y="4780142"/>
              <a:ext cx="352777" cy="316321"/>
            </a:xfrm>
            <a:custGeom>
              <a:rect l="l" t="t" r="r" b="b"/>
              <a:pathLst>
                <a:path w="17921" h="16068" extrusionOk="0">
                  <a:moveTo>
                    <a:pt x="16630" y="1"/>
                  </a:moveTo>
                  <a:cubicBezTo>
                    <a:pt x="12975" y="1"/>
                    <a:pt x="9260" y="440"/>
                    <a:pt x="6166" y="2323"/>
                  </a:cubicBezTo>
                  <a:cubicBezTo>
                    <a:pt x="3885" y="3677"/>
                    <a:pt x="2081" y="5807"/>
                    <a:pt x="1078" y="8263"/>
                  </a:cubicBezTo>
                  <a:cubicBezTo>
                    <a:pt x="577" y="9516"/>
                    <a:pt x="276" y="10870"/>
                    <a:pt x="176" y="12223"/>
                  </a:cubicBezTo>
                  <a:cubicBezTo>
                    <a:pt x="126" y="13151"/>
                    <a:pt x="1" y="14604"/>
                    <a:pt x="502" y="15431"/>
                  </a:cubicBezTo>
                  <a:cubicBezTo>
                    <a:pt x="832" y="15956"/>
                    <a:pt x="1413" y="16068"/>
                    <a:pt x="2015" y="16068"/>
                  </a:cubicBezTo>
                  <a:cubicBezTo>
                    <a:pt x="2418" y="16068"/>
                    <a:pt x="2831" y="16018"/>
                    <a:pt x="3184" y="16008"/>
                  </a:cubicBezTo>
                  <a:cubicBezTo>
                    <a:pt x="4562" y="15932"/>
                    <a:pt x="5915" y="15782"/>
                    <a:pt x="7244" y="15481"/>
                  </a:cubicBezTo>
                  <a:cubicBezTo>
                    <a:pt x="9650" y="14930"/>
                    <a:pt x="11955" y="13852"/>
                    <a:pt x="13660" y="12098"/>
                  </a:cubicBezTo>
                  <a:cubicBezTo>
                    <a:pt x="15189" y="10544"/>
                    <a:pt x="16166" y="8514"/>
                    <a:pt x="16768" y="6434"/>
                  </a:cubicBezTo>
                  <a:cubicBezTo>
                    <a:pt x="17369" y="4353"/>
                    <a:pt x="17645" y="2173"/>
                    <a:pt x="17920" y="18"/>
                  </a:cubicBezTo>
                  <a:cubicBezTo>
                    <a:pt x="17492" y="7"/>
                    <a:pt x="17062" y="1"/>
                    <a:pt x="16630" y="1"/>
                  </a:cubicBez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26" name="Google Shape;4226;p50"/>
            <p:cNvSpPr/>
            <p:nvPr/>
          </p:nvSpPr>
          <p:spPr>
            <a:xfrm rot="2249218">
              <a:off x="5324512" y="4757798"/>
              <a:ext cx="399648" cy="397187"/>
            </a:xfrm>
            <a:custGeom>
              <a:rect l="l" t="t" r="r" b="b"/>
              <a:pathLst>
                <a:path w="20302" h="20177" extrusionOk="0">
                  <a:moveTo>
                    <a:pt x="19474" y="1"/>
                  </a:moveTo>
                  <a:cubicBezTo>
                    <a:pt x="15640" y="1805"/>
                    <a:pt x="12106" y="4236"/>
                    <a:pt x="9023" y="7169"/>
                  </a:cubicBezTo>
                  <a:cubicBezTo>
                    <a:pt x="9023" y="7169"/>
                    <a:pt x="8998" y="7169"/>
                    <a:pt x="8998" y="7194"/>
                  </a:cubicBezTo>
                  <a:cubicBezTo>
                    <a:pt x="8973" y="7219"/>
                    <a:pt x="8923" y="7269"/>
                    <a:pt x="8898" y="7294"/>
                  </a:cubicBezTo>
                  <a:cubicBezTo>
                    <a:pt x="8622" y="7545"/>
                    <a:pt x="8372" y="7820"/>
                    <a:pt x="8096" y="8071"/>
                  </a:cubicBezTo>
                  <a:cubicBezTo>
                    <a:pt x="8021" y="8146"/>
                    <a:pt x="7920" y="8246"/>
                    <a:pt x="7845" y="8321"/>
                  </a:cubicBezTo>
                  <a:cubicBezTo>
                    <a:pt x="7570" y="8622"/>
                    <a:pt x="7269" y="8923"/>
                    <a:pt x="6993" y="9224"/>
                  </a:cubicBezTo>
                  <a:cubicBezTo>
                    <a:pt x="6968" y="9249"/>
                    <a:pt x="6968" y="9274"/>
                    <a:pt x="6943" y="9274"/>
                  </a:cubicBezTo>
                  <a:cubicBezTo>
                    <a:pt x="6667" y="9575"/>
                    <a:pt x="6417" y="9875"/>
                    <a:pt x="6166" y="10176"/>
                  </a:cubicBezTo>
                  <a:cubicBezTo>
                    <a:pt x="6091" y="10251"/>
                    <a:pt x="6016" y="10352"/>
                    <a:pt x="5940" y="10427"/>
                  </a:cubicBezTo>
                  <a:cubicBezTo>
                    <a:pt x="5665" y="10753"/>
                    <a:pt x="5414" y="11053"/>
                    <a:pt x="5164" y="11379"/>
                  </a:cubicBezTo>
                  <a:cubicBezTo>
                    <a:pt x="5164" y="11379"/>
                    <a:pt x="5138" y="11404"/>
                    <a:pt x="5138" y="11404"/>
                  </a:cubicBezTo>
                  <a:cubicBezTo>
                    <a:pt x="4863" y="11730"/>
                    <a:pt x="4612" y="12081"/>
                    <a:pt x="4362" y="12432"/>
                  </a:cubicBezTo>
                  <a:cubicBezTo>
                    <a:pt x="4286" y="12507"/>
                    <a:pt x="4236" y="12582"/>
                    <a:pt x="4186" y="12657"/>
                  </a:cubicBezTo>
                  <a:cubicBezTo>
                    <a:pt x="3935" y="12983"/>
                    <a:pt x="3710" y="13309"/>
                    <a:pt x="3459" y="13660"/>
                  </a:cubicBezTo>
                  <a:cubicBezTo>
                    <a:pt x="3459" y="13660"/>
                    <a:pt x="3459" y="13685"/>
                    <a:pt x="3434" y="13685"/>
                  </a:cubicBezTo>
                  <a:cubicBezTo>
                    <a:pt x="3184" y="14061"/>
                    <a:pt x="2958" y="14412"/>
                    <a:pt x="2707" y="14788"/>
                  </a:cubicBezTo>
                  <a:cubicBezTo>
                    <a:pt x="2707" y="14813"/>
                    <a:pt x="2682" y="14838"/>
                    <a:pt x="2657" y="14863"/>
                  </a:cubicBezTo>
                  <a:cubicBezTo>
                    <a:pt x="1705" y="16392"/>
                    <a:pt x="828" y="17971"/>
                    <a:pt x="101" y="19600"/>
                  </a:cubicBezTo>
                  <a:cubicBezTo>
                    <a:pt x="1" y="19800"/>
                    <a:pt x="101" y="20051"/>
                    <a:pt x="301" y="20151"/>
                  </a:cubicBezTo>
                  <a:cubicBezTo>
                    <a:pt x="351" y="20176"/>
                    <a:pt x="402" y="20176"/>
                    <a:pt x="477" y="20176"/>
                  </a:cubicBezTo>
                  <a:cubicBezTo>
                    <a:pt x="627" y="20176"/>
                    <a:pt x="778" y="20101"/>
                    <a:pt x="853" y="19926"/>
                  </a:cubicBezTo>
                  <a:cubicBezTo>
                    <a:pt x="1504" y="18472"/>
                    <a:pt x="2281" y="17068"/>
                    <a:pt x="3133" y="15690"/>
                  </a:cubicBezTo>
                  <a:cubicBezTo>
                    <a:pt x="3384" y="15289"/>
                    <a:pt x="3635" y="14913"/>
                    <a:pt x="3885" y="14512"/>
                  </a:cubicBezTo>
                  <a:cubicBezTo>
                    <a:pt x="3910" y="14487"/>
                    <a:pt x="3935" y="14462"/>
                    <a:pt x="3961" y="14412"/>
                  </a:cubicBezTo>
                  <a:cubicBezTo>
                    <a:pt x="4186" y="14061"/>
                    <a:pt x="4437" y="13710"/>
                    <a:pt x="4687" y="13359"/>
                  </a:cubicBezTo>
                  <a:cubicBezTo>
                    <a:pt x="4712" y="13334"/>
                    <a:pt x="4737" y="13284"/>
                    <a:pt x="4763" y="13259"/>
                  </a:cubicBezTo>
                  <a:cubicBezTo>
                    <a:pt x="5038" y="12883"/>
                    <a:pt x="5314" y="12532"/>
                    <a:pt x="5590" y="12156"/>
                  </a:cubicBezTo>
                  <a:cubicBezTo>
                    <a:pt x="5615" y="12131"/>
                    <a:pt x="5640" y="12106"/>
                    <a:pt x="5665" y="12056"/>
                  </a:cubicBezTo>
                  <a:cubicBezTo>
                    <a:pt x="5915" y="11755"/>
                    <a:pt x="6166" y="11429"/>
                    <a:pt x="6417" y="11128"/>
                  </a:cubicBezTo>
                  <a:cubicBezTo>
                    <a:pt x="6492" y="11078"/>
                    <a:pt x="6542" y="11003"/>
                    <a:pt x="6592" y="10928"/>
                  </a:cubicBezTo>
                  <a:cubicBezTo>
                    <a:pt x="6893" y="10602"/>
                    <a:pt x="7169" y="10276"/>
                    <a:pt x="7469" y="9951"/>
                  </a:cubicBezTo>
                  <a:cubicBezTo>
                    <a:pt x="7494" y="9900"/>
                    <a:pt x="7519" y="9875"/>
                    <a:pt x="7570" y="9850"/>
                  </a:cubicBezTo>
                  <a:cubicBezTo>
                    <a:pt x="7820" y="9550"/>
                    <a:pt x="8071" y="9274"/>
                    <a:pt x="8346" y="8998"/>
                  </a:cubicBezTo>
                  <a:cubicBezTo>
                    <a:pt x="8422" y="8923"/>
                    <a:pt x="8522" y="8823"/>
                    <a:pt x="8597" y="8748"/>
                  </a:cubicBezTo>
                  <a:cubicBezTo>
                    <a:pt x="8873" y="8472"/>
                    <a:pt x="9148" y="8196"/>
                    <a:pt x="9449" y="7920"/>
                  </a:cubicBezTo>
                  <a:cubicBezTo>
                    <a:pt x="9474" y="7870"/>
                    <a:pt x="9524" y="7845"/>
                    <a:pt x="9575" y="7795"/>
                  </a:cubicBezTo>
                  <a:cubicBezTo>
                    <a:pt x="12707" y="4813"/>
                    <a:pt x="16316" y="2357"/>
                    <a:pt x="20226" y="552"/>
                  </a:cubicBezTo>
                  <a:cubicBezTo>
                    <a:pt x="20251" y="377"/>
                    <a:pt x="20276" y="176"/>
                    <a:pt x="20301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27" name="Google Shape;4227;p50"/>
            <p:cNvSpPr/>
            <p:nvPr/>
          </p:nvSpPr>
          <p:spPr>
            <a:xfrm rot="2249218">
              <a:off x="5488858" y="4817185"/>
              <a:ext cx="43445" cy="93760"/>
            </a:xfrm>
            <a:custGeom>
              <a:rect l="l" t="t" r="r" b="b"/>
              <a:pathLst>
                <a:path w="2207" h="4763" extrusionOk="0">
                  <a:moveTo>
                    <a:pt x="301" y="1"/>
                  </a:moveTo>
                  <a:cubicBezTo>
                    <a:pt x="201" y="126"/>
                    <a:pt x="101" y="226"/>
                    <a:pt x="1" y="326"/>
                  </a:cubicBezTo>
                  <a:cubicBezTo>
                    <a:pt x="276" y="1905"/>
                    <a:pt x="903" y="3434"/>
                    <a:pt x="1855" y="4712"/>
                  </a:cubicBezTo>
                  <a:cubicBezTo>
                    <a:pt x="1905" y="4763"/>
                    <a:pt x="1956" y="4763"/>
                    <a:pt x="2006" y="4763"/>
                  </a:cubicBezTo>
                  <a:cubicBezTo>
                    <a:pt x="2031" y="4763"/>
                    <a:pt x="2081" y="4763"/>
                    <a:pt x="2106" y="4738"/>
                  </a:cubicBezTo>
                  <a:cubicBezTo>
                    <a:pt x="2181" y="4687"/>
                    <a:pt x="2206" y="4562"/>
                    <a:pt x="2131" y="4487"/>
                  </a:cubicBezTo>
                  <a:cubicBezTo>
                    <a:pt x="1154" y="3209"/>
                    <a:pt x="527" y="1630"/>
                    <a:pt x="301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28" name="Google Shape;4228;p50"/>
            <p:cNvSpPr/>
            <p:nvPr/>
          </p:nvSpPr>
          <p:spPr>
            <a:xfrm rot="2249218">
              <a:off x="5546517" y="4811795"/>
              <a:ext cx="33563" cy="90296"/>
            </a:xfrm>
            <a:custGeom>
              <a:rect l="l" t="t" r="r" b="b"/>
              <a:pathLst>
                <a:path w="1705" h="4587" extrusionOk="0">
                  <a:moveTo>
                    <a:pt x="326" y="0"/>
                  </a:moveTo>
                  <a:cubicBezTo>
                    <a:pt x="226" y="50"/>
                    <a:pt x="100" y="125"/>
                    <a:pt x="0" y="201"/>
                  </a:cubicBezTo>
                  <a:cubicBezTo>
                    <a:pt x="150" y="1729"/>
                    <a:pt x="602" y="3208"/>
                    <a:pt x="1353" y="4511"/>
                  </a:cubicBezTo>
                  <a:cubicBezTo>
                    <a:pt x="1379" y="4562"/>
                    <a:pt x="1454" y="4587"/>
                    <a:pt x="1504" y="4587"/>
                  </a:cubicBezTo>
                  <a:cubicBezTo>
                    <a:pt x="1529" y="4587"/>
                    <a:pt x="1554" y="4587"/>
                    <a:pt x="1604" y="4562"/>
                  </a:cubicBezTo>
                  <a:cubicBezTo>
                    <a:pt x="1679" y="4536"/>
                    <a:pt x="1704" y="4411"/>
                    <a:pt x="1654" y="4336"/>
                  </a:cubicBezTo>
                  <a:cubicBezTo>
                    <a:pt x="902" y="3008"/>
                    <a:pt x="451" y="1504"/>
                    <a:pt x="326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29" name="Google Shape;4229;p50"/>
            <p:cNvSpPr/>
            <p:nvPr/>
          </p:nvSpPr>
          <p:spPr>
            <a:xfrm rot="2249218">
              <a:off x="5701411" y="4859353"/>
              <a:ext cx="20236" cy="55276"/>
            </a:xfrm>
            <a:custGeom>
              <a:rect l="l" t="t" r="r" b="b"/>
              <a:pathLst>
                <a:path w="1028" h="2808" extrusionOk="0">
                  <a:moveTo>
                    <a:pt x="1028" y="1"/>
                  </a:moveTo>
                  <a:cubicBezTo>
                    <a:pt x="903" y="1"/>
                    <a:pt x="777" y="26"/>
                    <a:pt x="627" y="26"/>
                  </a:cubicBezTo>
                  <a:cubicBezTo>
                    <a:pt x="276" y="853"/>
                    <a:pt x="75" y="1730"/>
                    <a:pt x="0" y="2632"/>
                  </a:cubicBezTo>
                  <a:cubicBezTo>
                    <a:pt x="0" y="2708"/>
                    <a:pt x="75" y="2808"/>
                    <a:pt x="176" y="2808"/>
                  </a:cubicBezTo>
                  <a:cubicBezTo>
                    <a:pt x="276" y="2808"/>
                    <a:pt x="351" y="2733"/>
                    <a:pt x="351" y="2632"/>
                  </a:cubicBezTo>
                  <a:cubicBezTo>
                    <a:pt x="426" y="1730"/>
                    <a:pt x="652" y="828"/>
                    <a:pt x="1028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30" name="Google Shape;4230;p50"/>
            <p:cNvSpPr/>
            <p:nvPr/>
          </p:nvSpPr>
          <p:spPr>
            <a:xfrm rot="2249218">
              <a:off x="5403757" y="4849630"/>
              <a:ext cx="34055" cy="83878"/>
            </a:xfrm>
            <a:custGeom>
              <a:rect l="l" t="t" r="r" b="b"/>
              <a:pathLst>
                <a:path w="1730" h="4261" extrusionOk="0">
                  <a:moveTo>
                    <a:pt x="251" y="0"/>
                  </a:moveTo>
                  <a:cubicBezTo>
                    <a:pt x="151" y="226"/>
                    <a:pt x="76" y="476"/>
                    <a:pt x="0" y="702"/>
                  </a:cubicBezTo>
                  <a:cubicBezTo>
                    <a:pt x="226" y="1955"/>
                    <a:pt x="677" y="3133"/>
                    <a:pt x="1379" y="4186"/>
                  </a:cubicBezTo>
                  <a:cubicBezTo>
                    <a:pt x="1404" y="4236"/>
                    <a:pt x="1479" y="4261"/>
                    <a:pt x="1529" y="4261"/>
                  </a:cubicBezTo>
                  <a:cubicBezTo>
                    <a:pt x="1554" y="4261"/>
                    <a:pt x="1604" y="4261"/>
                    <a:pt x="1629" y="4236"/>
                  </a:cubicBezTo>
                  <a:cubicBezTo>
                    <a:pt x="1705" y="4186"/>
                    <a:pt x="1730" y="4060"/>
                    <a:pt x="1680" y="3985"/>
                  </a:cubicBezTo>
                  <a:cubicBezTo>
                    <a:pt x="878" y="2807"/>
                    <a:pt x="401" y="1404"/>
                    <a:pt x="251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31" name="Google Shape;4231;p50"/>
            <p:cNvSpPr/>
            <p:nvPr/>
          </p:nvSpPr>
          <p:spPr>
            <a:xfrm rot="2249218">
              <a:off x="5658703" y="4834522"/>
              <a:ext cx="10886" cy="72048"/>
            </a:xfrm>
            <a:custGeom>
              <a:rect l="l" t="t" r="r" b="b"/>
              <a:pathLst>
                <a:path w="553" h="3660" extrusionOk="0">
                  <a:moveTo>
                    <a:pt x="502" y="1"/>
                  </a:moveTo>
                  <a:cubicBezTo>
                    <a:pt x="377" y="26"/>
                    <a:pt x="276" y="51"/>
                    <a:pt x="151" y="76"/>
                  </a:cubicBezTo>
                  <a:cubicBezTo>
                    <a:pt x="1" y="1204"/>
                    <a:pt x="26" y="2357"/>
                    <a:pt x="201" y="3510"/>
                  </a:cubicBezTo>
                  <a:cubicBezTo>
                    <a:pt x="226" y="3585"/>
                    <a:pt x="302" y="3660"/>
                    <a:pt x="377" y="3660"/>
                  </a:cubicBezTo>
                  <a:cubicBezTo>
                    <a:pt x="377" y="3660"/>
                    <a:pt x="402" y="3660"/>
                    <a:pt x="402" y="3635"/>
                  </a:cubicBezTo>
                  <a:cubicBezTo>
                    <a:pt x="502" y="3635"/>
                    <a:pt x="552" y="3535"/>
                    <a:pt x="552" y="3434"/>
                  </a:cubicBezTo>
                  <a:cubicBezTo>
                    <a:pt x="377" y="2307"/>
                    <a:pt x="352" y="1129"/>
                    <a:pt x="502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32" name="Google Shape;4232;p50"/>
            <p:cNvSpPr/>
            <p:nvPr/>
          </p:nvSpPr>
          <p:spPr>
            <a:xfrm rot="2249218">
              <a:off x="5415375" y="4872831"/>
              <a:ext cx="208210" cy="144095"/>
            </a:xfrm>
            <a:custGeom>
              <a:rect l="l" t="t" r="r" b="b"/>
              <a:pathLst>
                <a:path w="10577" h="7320" extrusionOk="0">
                  <a:moveTo>
                    <a:pt x="301" y="1"/>
                  </a:moveTo>
                  <a:cubicBezTo>
                    <a:pt x="201" y="126"/>
                    <a:pt x="101" y="277"/>
                    <a:pt x="0" y="427"/>
                  </a:cubicBezTo>
                  <a:cubicBezTo>
                    <a:pt x="276" y="1931"/>
                    <a:pt x="853" y="3359"/>
                    <a:pt x="1730" y="4587"/>
                  </a:cubicBezTo>
                  <a:cubicBezTo>
                    <a:pt x="1780" y="4638"/>
                    <a:pt x="1830" y="4663"/>
                    <a:pt x="1880" y="4663"/>
                  </a:cubicBezTo>
                  <a:cubicBezTo>
                    <a:pt x="1905" y="4663"/>
                    <a:pt x="1955" y="4663"/>
                    <a:pt x="1980" y="4638"/>
                  </a:cubicBezTo>
                  <a:cubicBezTo>
                    <a:pt x="2005" y="4612"/>
                    <a:pt x="2030" y="4562"/>
                    <a:pt x="2056" y="4537"/>
                  </a:cubicBezTo>
                  <a:cubicBezTo>
                    <a:pt x="2056" y="4562"/>
                    <a:pt x="2081" y="4587"/>
                    <a:pt x="2106" y="4612"/>
                  </a:cubicBezTo>
                  <a:cubicBezTo>
                    <a:pt x="4386" y="6342"/>
                    <a:pt x="7244" y="7294"/>
                    <a:pt x="10101" y="7319"/>
                  </a:cubicBezTo>
                  <a:cubicBezTo>
                    <a:pt x="10251" y="7219"/>
                    <a:pt x="10427" y="7094"/>
                    <a:pt x="10577" y="6968"/>
                  </a:cubicBezTo>
                  <a:lnTo>
                    <a:pt x="10577" y="6968"/>
                  </a:lnTo>
                  <a:cubicBezTo>
                    <a:pt x="10467" y="6971"/>
                    <a:pt x="10356" y="6973"/>
                    <a:pt x="10246" y="6973"/>
                  </a:cubicBezTo>
                  <a:cubicBezTo>
                    <a:pt x="7421" y="6973"/>
                    <a:pt x="4573" y="6049"/>
                    <a:pt x="2306" y="4337"/>
                  </a:cubicBezTo>
                  <a:cubicBezTo>
                    <a:pt x="2275" y="4305"/>
                    <a:pt x="2239" y="4291"/>
                    <a:pt x="2202" y="4291"/>
                  </a:cubicBezTo>
                  <a:cubicBezTo>
                    <a:pt x="2151" y="4291"/>
                    <a:pt x="2099" y="4318"/>
                    <a:pt x="2056" y="4362"/>
                  </a:cubicBezTo>
                  <a:cubicBezTo>
                    <a:pt x="2056" y="4387"/>
                    <a:pt x="2030" y="4412"/>
                    <a:pt x="2030" y="4412"/>
                  </a:cubicBezTo>
                  <a:cubicBezTo>
                    <a:pt x="2030" y="4412"/>
                    <a:pt x="2030" y="4412"/>
                    <a:pt x="2030" y="4387"/>
                  </a:cubicBezTo>
                  <a:cubicBezTo>
                    <a:pt x="1103" y="3084"/>
                    <a:pt x="502" y="1555"/>
                    <a:pt x="301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33" name="Google Shape;4233;p50"/>
            <p:cNvSpPr/>
            <p:nvPr/>
          </p:nvSpPr>
          <p:spPr>
            <a:xfrm rot="2249218">
              <a:off x="5368640" y="4980544"/>
              <a:ext cx="174666" cy="35925"/>
            </a:xfrm>
            <a:custGeom>
              <a:rect l="l" t="t" r="r" b="b"/>
              <a:pathLst>
                <a:path w="8873" h="1825" extrusionOk="0">
                  <a:moveTo>
                    <a:pt x="193" y="0"/>
                  </a:moveTo>
                  <a:cubicBezTo>
                    <a:pt x="124" y="0"/>
                    <a:pt x="61" y="41"/>
                    <a:pt x="25" y="95"/>
                  </a:cubicBezTo>
                  <a:cubicBezTo>
                    <a:pt x="0" y="196"/>
                    <a:pt x="25" y="296"/>
                    <a:pt x="101" y="346"/>
                  </a:cubicBezTo>
                  <a:cubicBezTo>
                    <a:pt x="2030" y="1323"/>
                    <a:pt x="4161" y="1825"/>
                    <a:pt x="6291" y="1825"/>
                  </a:cubicBezTo>
                  <a:cubicBezTo>
                    <a:pt x="6792" y="1825"/>
                    <a:pt x="7268" y="1775"/>
                    <a:pt x="7745" y="1724"/>
                  </a:cubicBezTo>
                  <a:cubicBezTo>
                    <a:pt x="8121" y="1574"/>
                    <a:pt x="8522" y="1399"/>
                    <a:pt x="8872" y="1223"/>
                  </a:cubicBezTo>
                  <a:lnTo>
                    <a:pt x="8872" y="1223"/>
                  </a:lnTo>
                  <a:cubicBezTo>
                    <a:pt x="8035" y="1391"/>
                    <a:pt x="7180" y="1474"/>
                    <a:pt x="6324" y="1474"/>
                  </a:cubicBezTo>
                  <a:cubicBezTo>
                    <a:pt x="4236" y="1474"/>
                    <a:pt x="2143" y="980"/>
                    <a:pt x="276" y="20"/>
                  </a:cubicBezTo>
                  <a:cubicBezTo>
                    <a:pt x="248" y="6"/>
                    <a:pt x="220" y="0"/>
                    <a:pt x="193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34" name="Google Shape;4234;p50"/>
            <p:cNvSpPr/>
            <p:nvPr/>
          </p:nvSpPr>
          <p:spPr>
            <a:xfrm rot="2249218">
              <a:off x="5597417" y="4935747"/>
              <a:ext cx="135198" cy="39193"/>
            </a:xfrm>
            <a:custGeom>
              <a:rect l="l" t="t" r="r" b="b"/>
              <a:pathLst>
                <a:path w="6867" h="1990" extrusionOk="0">
                  <a:moveTo>
                    <a:pt x="192" y="1"/>
                  </a:moveTo>
                  <a:cubicBezTo>
                    <a:pt x="146" y="1"/>
                    <a:pt x="103" y="19"/>
                    <a:pt x="76" y="61"/>
                  </a:cubicBezTo>
                  <a:cubicBezTo>
                    <a:pt x="1" y="136"/>
                    <a:pt x="26" y="261"/>
                    <a:pt x="101" y="311"/>
                  </a:cubicBezTo>
                  <a:cubicBezTo>
                    <a:pt x="1479" y="1414"/>
                    <a:pt x="3284" y="1990"/>
                    <a:pt x="5063" y="1990"/>
                  </a:cubicBezTo>
                  <a:cubicBezTo>
                    <a:pt x="5640" y="1990"/>
                    <a:pt x="6216" y="1915"/>
                    <a:pt x="6767" y="1815"/>
                  </a:cubicBezTo>
                  <a:cubicBezTo>
                    <a:pt x="6767" y="1790"/>
                    <a:pt x="6793" y="1740"/>
                    <a:pt x="6793" y="1715"/>
                  </a:cubicBezTo>
                  <a:cubicBezTo>
                    <a:pt x="6818" y="1614"/>
                    <a:pt x="6843" y="1514"/>
                    <a:pt x="6868" y="1414"/>
                  </a:cubicBezTo>
                  <a:lnTo>
                    <a:pt x="6868" y="1414"/>
                  </a:lnTo>
                  <a:cubicBezTo>
                    <a:pt x="6274" y="1561"/>
                    <a:pt x="5661" y="1633"/>
                    <a:pt x="5046" y="1633"/>
                  </a:cubicBezTo>
                  <a:cubicBezTo>
                    <a:pt x="3351" y="1633"/>
                    <a:pt x="1644" y="1084"/>
                    <a:pt x="301" y="35"/>
                  </a:cubicBezTo>
                  <a:cubicBezTo>
                    <a:pt x="267" y="13"/>
                    <a:pt x="229" y="1"/>
                    <a:pt x="192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35" name="Google Shape;4235;p50"/>
            <p:cNvSpPr/>
            <p:nvPr/>
          </p:nvSpPr>
          <p:spPr>
            <a:xfrm rot="2249218">
              <a:off x="5646513" y="4928787"/>
              <a:ext cx="106083" cy="33583"/>
            </a:xfrm>
            <a:custGeom>
              <a:rect l="l" t="t" r="r" b="b"/>
              <a:pathLst>
                <a:path w="5389" h="1706" extrusionOk="0">
                  <a:moveTo>
                    <a:pt x="208" y="0"/>
                  </a:moveTo>
                  <a:cubicBezTo>
                    <a:pt x="146" y="0"/>
                    <a:pt x="83" y="28"/>
                    <a:pt x="50" y="76"/>
                  </a:cubicBezTo>
                  <a:cubicBezTo>
                    <a:pt x="0" y="151"/>
                    <a:pt x="25" y="252"/>
                    <a:pt x="100" y="327"/>
                  </a:cubicBezTo>
                  <a:cubicBezTo>
                    <a:pt x="1404" y="1229"/>
                    <a:pt x="3008" y="1705"/>
                    <a:pt x="4612" y="1705"/>
                  </a:cubicBezTo>
                  <a:cubicBezTo>
                    <a:pt x="4837" y="1705"/>
                    <a:pt x="5088" y="1680"/>
                    <a:pt x="5313" y="1680"/>
                  </a:cubicBezTo>
                  <a:cubicBezTo>
                    <a:pt x="5338" y="1555"/>
                    <a:pt x="5364" y="1430"/>
                    <a:pt x="5389" y="1304"/>
                  </a:cubicBezTo>
                  <a:lnTo>
                    <a:pt x="5389" y="1304"/>
                  </a:lnTo>
                  <a:cubicBezTo>
                    <a:pt x="5129" y="1330"/>
                    <a:pt x="4868" y="1343"/>
                    <a:pt x="4607" y="1343"/>
                  </a:cubicBezTo>
                  <a:cubicBezTo>
                    <a:pt x="3077" y="1343"/>
                    <a:pt x="1543" y="904"/>
                    <a:pt x="301" y="26"/>
                  </a:cubicBezTo>
                  <a:cubicBezTo>
                    <a:pt x="274" y="8"/>
                    <a:pt x="241" y="0"/>
                    <a:pt x="208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36" name="Google Shape;4236;p50"/>
            <p:cNvSpPr/>
            <p:nvPr/>
          </p:nvSpPr>
          <p:spPr>
            <a:xfrm rot="2249218">
              <a:off x="5703701" y="4923843"/>
              <a:ext cx="73032" cy="17677"/>
            </a:xfrm>
            <a:custGeom>
              <a:rect l="l" t="t" r="r" b="b"/>
              <a:pathLst>
                <a:path w="3710" h="898" extrusionOk="0">
                  <a:moveTo>
                    <a:pt x="193" y="1"/>
                  </a:moveTo>
                  <a:cubicBezTo>
                    <a:pt x="124" y="1"/>
                    <a:pt x="62" y="42"/>
                    <a:pt x="25" y="96"/>
                  </a:cubicBezTo>
                  <a:cubicBezTo>
                    <a:pt x="0" y="196"/>
                    <a:pt x="25" y="296"/>
                    <a:pt x="126" y="321"/>
                  </a:cubicBezTo>
                  <a:cubicBezTo>
                    <a:pt x="978" y="697"/>
                    <a:pt x="1905" y="898"/>
                    <a:pt x="2807" y="898"/>
                  </a:cubicBezTo>
                  <a:cubicBezTo>
                    <a:pt x="3083" y="898"/>
                    <a:pt x="3359" y="873"/>
                    <a:pt x="3634" y="848"/>
                  </a:cubicBezTo>
                  <a:cubicBezTo>
                    <a:pt x="3660" y="722"/>
                    <a:pt x="3685" y="597"/>
                    <a:pt x="3710" y="472"/>
                  </a:cubicBezTo>
                  <a:lnTo>
                    <a:pt x="3710" y="472"/>
                  </a:lnTo>
                  <a:cubicBezTo>
                    <a:pt x="3392" y="519"/>
                    <a:pt x="3074" y="543"/>
                    <a:pt x="2756" y="543"/>
                  </a:cubicBezTo>
                  <a:cubicBezTo>
                    <a:pt x="1895" y="543"/>
                    <a:pt x="1045" y="369"/>
                    <a:pt x="276" y="21"/>
                  </a:cubicBezTo>
                  <a:cubicBezTo>
                    <a:pt x="248" y="7"/>
                    <a:pt x="220" y="1"/>
                    <a:pt x="193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37" name="Google Shape;4237;p50"/>
            <p:cNvSpPr/>
            <p:nvPr/>
          </p:nvSpPr>
          <p:spPr>
            <a:xfrm rot="2249218">
              <a:off x="5471484" y="4951951"/>
              <a:ext cx="178111" cy="57933"/>
            </a:xfrm>
            <a:custGeom>
              <a:rect l="l" t="t" r="r" b="b"/>
              <a:pathLst>
                <a:path w="9048" h="2943" extrusionOk="0">
                  <a:moveTo>
                    <a:pt x="206" y="0"/>
                  </a:moveTo>
                  <a:cubicBezTo>
                    <a:pt x="153" y="0"/>
                    <a:pt x="103" y="19"/>
                    <a:pt x="75" y="60"/>
                  </a:cubicBezTo>
                  <a:cubicBezTo>
                    <a:pt x="0" y="135"/>
                    <a:pt x="25" y="235"/>
                    <a:pt x="100" y="311"/>
                  </a:cubicBezTo>
                  <a:cubicBezTo>
                    <a:pt x="1303" y="1338"/>
                    <a:pt x="2908" y="2065"/>
                    <a:pt x="4837" y="2491"/>
                  </a:cubicBezTo>
                  <a:cubicBezTo>
                    <a:pt x="6141" y="2767"/>
                    <a:pt x="7469" y="2867"/>
                    <a:pt x="8772" y="2942"/>
                  </a:cubicBezTo>
                  <a:cubicBezTo>
                    <a:pt x="8872" y="2842"/>
                    <a:pt x="8948" y="2717"/>
                    <a:pt x="9048" y="2591"/>
                  </a:cubicBezTo>
                  <a:cubicBezTo>
                    <a:pt x="7669" y="2541"/>
                    <a:pt x="6266" y="2416"/>
                    <a:pt x="4913" y="2140"/>
                  </a:cubicBezTo>
                  <a:cubicBezTo>
                    <a:pt x="3033" y="1739"/>
                    <a:pt x="1479" y="1037"/>
                    <a:pt x="326" y="35"/>
                  </a:cubicBezTo>
                  <a:cubicBezTo>
                    <a:pt x="292" y="12"/>
                    <a:pt x="248" y="0"/>
                    <a:pt x="206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38" name="Google Shape;4238;p50"/>
            <p:cNvSpPr/>
            <p:nvPr/>
          </p:nvSpPr>
          <p:spPr>
            <a:xfrm rot="2249218">
              <a:off x="5528252" y="4946407"/>
              <a:ext cx="170710" cy="44941"/>
            </a:xfrm>
            <a:custGeom>
              <a:rect l="l" t="t" r="r" b="b"/>
              <a:pathLst>
                <a:path w="8672" h="2283" extrusionOk="0">
                  <a:moveTo>
                    <a:pt x="197" y="0"/>
                  </a:moveTo>
                  <a:cubicBezTo>
                    <a:pt x="136" y="0"/>
                    <a:pt x="83" y="28"/>
                    <a:pt x="50" y="77"/>
                  </a:cubicBezTo>
                  <a:cubicBezTo>
                    <a:pt x="0" y="152"/>
                    <a:pt x="0" y="252"/>
                    <a:pt x="75" y="327"/>
                  </a:cubicBezTo>
                  <a:cubicBezTo>
                    <a:pt x="1880" y="1605"/>
                    <a:pt x="4060" y="2282"/>
                    <a:pt x="6241" y="2282"/>
                  </a:cubicBezTo>
                  <a:cubicBezTo>
                    <a:pt x="6993" y="2282"/>
                    <a:pt x="7745" y="2182"/>
                    <a:pt x="8496" y="2031"/>
                  </a:cubicBezTo>
                  <a:cubicBezTo>
                    <a:pt x="8547" y="1906"/>
                    <a:pt x="8597" y="1756"/>
                    <a:pt x="8672" y="1630"/>
                  </a:cubicBezTo>
                  <a:lnTo>
                    <a:pt x="8672" y="1630"/>
                  </a:lnTo>
                  <a:cubicBezTo>
                    <a:pt x="7877" y="1826"/>
                    <a:pt x="7060" y="1922"/>
                    <a:pt x="6244" y="1922"/>
                  </a:cubicBezTo>
                  <a:cubicBezTo>
                    <a:pt x="4129" y="1922"/>
                    <a:pt x="2019" y="1274"/>
                    <a:pt x="301" y="26"/>
                  </a:cubicBezTo>
                  <a:cubicBezTo>
                    <a:pt x="265" y="9"/>
                    <a:pt x="230" y="0"/>
                    <a:pt x="197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39" name="Google Shape;4239;p50"/>
            <p:cNvSpPr/>
            <p:nvPr/>
          </p:nvSpPr>
          <p:spPr>
            <a:xfrm rot="2249218">
              <a:off x="5608117" y="4816809"/>
              <a:ext cx="18780" cy="91280"/>
            </a:xfrm>
            <a:custGeom>
              <a:rect l="l" t="t" r="r" b="b"/>
              <a:pathLst>
                <a:path w="954" h="4637" extrusionOk="0">
                  <a:moveTo>
                    <a:pt x="577" y="0"/>
                  </a:moveTo>
                  <a:lnTo>
                    <a:pt x="577" y="0"/>
                  </a:lnTo>
                  <a:cubicBezTo>
                    <a:pt x="452" y="50"/>
                    <a:pt x="327" y="76"/>
                    <a:pt x="201" y="126"/>
                  </a:cubicBezTo>
                  <a:cubicBezTo>
                    <a:pt x="1" y="1604"/>
                    <a:pt x="126" y="3108"/>
                    <a:pt x="577" y="4512"/>
                  </a:cubicBezTo>
                  <a:cubicBezTo>
                    <a:pt x="602" y="4587"/>
                    <a:pt x="678" y="4637"/>
                    <a:pt x="753" y="4637"/>
                  </a:cubicBezTo>
                  <a:cubicBezTo>
                    <a:pt x="753" y="4637"/>
                    <a:pt x="778" y="4637"/>
                    <a:pt x="803" y="4612"/>
                  </a:cubicBezTo>
                  <a:cubicBezTo>
                    <a:pt x="878" y="4587"/>
                    <a:pt x="953" y="4487"/>
                    <a:pt x="903" y="4411"/>
                  </a:cubicBezTo>
                  <a:cubicBezTo>
                    <a:pt x="452" y="3008"/>
                    <a:pt x="352" y="1454"/>
                    <a:pt x="577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40" name="Google Shape;4240;p50"/>
            <p:cNvSpPr/>
            <p:nvPr/>
          </p:nvSpPr>
          <p:spPr>
            <a:xfrm rot="2249218">
              <a:off x="5593849" y="4706949"/>
              <a:ext cx="26162" cy="75138"/>
            </a:xfrm>
            <a:custGeom>
              <a:rect l="l" t="t" r="r" b="b"/>
              <a:pathLst>
                <a:path w="1329" h="3817" extrusionOk="0">
                  <a:moveTo>
                    <a:pt x="227" y="1"/>
                  </a:moveTo>
                  <a:cubicBezTo>
                    <a:pt x="210" y="1"/>
                    <a:pt x="193" y="3"/>
                    <a:pt x="176" y="7"/>
                  </a:cubicBezTo>
                  <a:cubicBezTo>
                    <a:pt x="75" y="32"/>
                    <a:pt x="0" y="133"/>
                    <a:pt x="25" y="233"/>
                  </a:cubicBezTo>
                  <a:lnTo>
                    <a:pt x="928" y="3666"/>
                  </a:lnTo>
                  <a:cubicBezTo>
                    <a:pt x="953" y="3767"/>
                    <a:pt x="1028" y="3817"/>
                    <a:pt x="1128" y="3817"/>
                  </a:cubicBezTo>
                  <a:lnTo>
                    <a:pt x="1178" y="3817"/>
                  </a:lnTo>
                  <a:cubicBezTo>
                    <a:pt x="1253" y="3792"/>
                    <a:pt x="1329" y="3666"/>
                    <a:pt x="1304" y="3566"/>
                  </a:cubicBezTo>
                  <a:lnTo>
                    <a:pt x="401" y="133"/>
                  </a:lnTo>
                  <a:cubicBezTo>
                    <a:pt x="381" y="50"/>
                    <a:pt x="308" y="1"/>
                    <a:pt x="227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41" name="Google Shape;4241;p50"/>
            <p:cNvSpPr/>
            <p:nvPr/>
          </p:nvSpPr>
          <p:spPr>
            <a:xfrm rot="2249218">
              <a:off x="5671192" y="4729559"/>
              <a:ext cx="8406" cy="68603"/>
            </a:xfrm>
            <a:custGeom>
              <a:rect l="l" t="t" r="r" b="b"/>
              <a:pathLst>
                <a:path w="427" h="3484" extrusionOk="0">
                  <a:moveTo>
                    <a:pt x="251" y="0"/>
                  </a:moveTo>
                  <a:cubicBezTo>
                    <a:pt x="126" y="0"/>
                    <a:pt x="51" y="76"/>
                    <a:pt x="51" y="176"/>
                  </a:cubicBezTo>
                  <a:lnTo>
                    <a:pt x="1" y="3284"/>
                  </a:lnTo>
                  <a:cubicBezTo>
                    <a:pt x="1" y="3384"/>
                    <a:pt x="76" y="3484"/>
                    <a:pt x="176" y="3484"/>
                  </a:cubicBezTo>
                  <a:cubicBezTo>
                    <a:pt x="302" y="3484"/>
                    <a:pt x="377" y="3409"/>
                    <a:pt x="377" y="3309"/>
                  </a:cubicBezTo>
                  <a:lnTo>
                    <a:pt x="427" y="176"/>
                  </a:lnTo>
                  <a:cubicBezTo>
                    <a:pt x="427" y="76"/>
                    <a:pt x="352" y="0"/>
                    <a:pt x="251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42" name="Google Shape;4242;p50"/>
            <p:cNvSpPr/>
            <p:nvPr/>
          </p:nvSpPr>
          <p:spPr>
            <a:xfrm rot="2249218">
              <a:off x="5738237" y="4757730"/>
              <a:ext cx="20748" cy="68603"/>
            </a:xfrm>
            <a:custGeom>
              <a:rect l="l" t="t" r="r" b="b"/>
              <a:pathLst>
                <a:path w="1054" h="3484" extrusionOk="0">
                  <a:moveTo>
                    <a:pt x="853" y="1"/>
                  </a:moveTo>
                  <a:cubicBezTo>
                    <a:pt x="752" y="1"/>
                    <a:pt x="677" y="76"/>
                    <a:pt x="677" y="176"/>
                  </a:cubicBezTo>
                  <a:cubicBezTo>
                    <a:pt x="602" y="1229"/>
                    <a:pt x="402" y="2256"/>
                    <a:pt x="51" y="3259"/>
                  </a:cubicBezTo>
                  <a:cubicBezTo>
                    <a:pt x="1" y="3334"/>
                    <a:pt x="51" y="3459"/>
                    <a:pt x="151" y="3484"/>
                  </a:cubicBezTo>
                  <a:lnTo>
                    <a:pt x="226" y="3484"/>
                  </a:lnTo>
                  <a:cubicBezTo>
                    <a:pt x="301" y="3484"/>
                    <a:pt x="377" y="3459"/>
                    <a:pt x="402" y="3384"/>
                  </a:cubicBezTo>
                  <a:cubicBezTo>
                    <a:pt x="752" y="2356"/>
                    <a:pt x="978" y="1279"/>
                    <a:pt x="1028" y="201"/>
                  </a:cubicBezTo>
                  <a:cubicBezTo>
                    <a:pt x="1053" y="101"/>
                    <a:pt x="953" y="26"/>
                    <a:pt x="853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43" name="Google Shape;4243;p50"/>
            <p:cNvSpPr/>
            <p:nvPr/>
          </p:nvSpPr>
          <p:spPr>
            <a:xfrm rot="2249218">
              <a:off x="5786101" y="4805151"/>
              <a:ext cx="20748" cy="61319"/>
            </a:xfrm>
            <a:custGeom>
              <a:rect l="l" t="t" r="r" b="b"/>
              <a:pathLst>
                <a:path w="1054" h="3115" extrusionOk="0">
                  <a:moveTo>
                    <a:pt x="827" y="0"/>
                  </a:moveTo>
                  <a:cubicBezTo>
                    <a:pt x="746" y="0"/>
                    <a:pt x="673" y="49"/>
                    <a:pt x="652" y="132"/>
                  </a:cubicBezTo>
                  <a:lnTo>
                    <a:pt x="26" y="2889"/>
                  </a:lnTo>
                  <a:cubicBezTo>
                    <a:pt x="1" y="2989"/>
                    <a:pt x="51" y="3089"/>
                    <a:pt x="151" y="3115"/>
                  </a:cubicBezTo>
                  <a:lnTo>
                    <a:pt x="201" y="3115"/>
                  </a:lnTo>
                  <a:cubicBezTo>
                    <a:pt x="277" y="3115"/>
                    <a:pt x="352" y="3064"/>
                    <a:pt x="377" y="2964"/>
                  </a:cubicBezTo>
                  <a:lnTo>
                    <a:pt x="1028" y="232"/>
                  </a:lnTo>
                  <a:cubicBezTo>
                    <a:pt x="1053" y="132"/>
                    <a:pt x="978" y="32"/>
                    <a:pt x="878" y="7"/>
                  </a:cubicBezTo>
                  <a:cubicBezTo>
                    <a:pt x="861" y="2"/>
                    <a:pt x="844" y="0"/>
                    <a:pt x="827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44" name="Google Shape;4244;p50"/>
            <p:cNvSpPr/>
            <p:nvPr/>
          </p:nvSpPr>
          <p:spPr>
            <a:xfrm rot="2249218">
              <a:off x="5819221" y="4869794"/>
              <a:ext cx="44410" cy="43425"/>
            </a:xfrm>
            <a:custGeom>
              <a:rect l="l" t="t" r="r" b="b"/>
              <a:pathLst>
                <a:path w="2256" h="2206" extrusionOk="0">
                  <a:moveTo>
                    <a:pt x="2035" y="0"/>
                  </a:moveTo>
                  <a:cubicBezTo>
                    <a:pt x="2000" y="0"/>
                    <a:pt x="1963" y="8"/>
                    <a:pt x="1930" y="25"/>
                  </a:cubicBezTo>
                  <a:cubicBezTo>
                    <a:pt x="1178" y="526"/>
                    <a:pt x="527" y="1178"/>
                    <a:pt x="50" y="1930"/>
                  </a:cubicBezTo>
                  <a:cubicBezTo>
                    <a:pt x="0" y="2005"/>
                    <a:pt x="25" y="2130"/>
                    <a:pt x="100" y="2180"/>
                  </a:cubicBezTo>
                  <a:cubicBezTo>
                    <a:pt x="151" y="2206"/>
                    <a:pt x="176" y="2206"/>
                    <a:pt x="201" y="2206"/>
                  </a:cubicBezTo>
                  <a:cubicBezTo>
                    <a:pt x="276" y="2206"/>
                    <a:pt x="326" y="2180"/>
                    <a:pt x="376" y="2130"/>
                  </a:cubicBezTo>
                  <a:cubicBezTo>
                    <a:pt x="827" y="1404"/>
                    <a:pt x="1429" y="802"/>
                    <a:pt x="2131" y="351"/>
                  </a:cubicBezTo>
                  <a:cubicBezTo>
                    <a:pt x="2231" y="301"/>
                    <a:pt x="2256" y="175"/>
                    <a:pt x="2206" y="100"/>
                  </a:cubicBezTo>
                  <a:cubicBezTo>
                    <a:pt x="2172" y="33"/>
                    <a:pt x="2105" y="0"/>
                    <a:pt x="2035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45" name="Google Shape;4245;p50"/>
            <p:cNvSpPr/>
            <p:nvPr/>
          </p:nvSpPr>
          <p:spPr>
            <a:xfrm rot="2249218">
              <a:off x="5819162" y="4940664"/>
              <a:ext cx="56752" cy="17874"/>
            </a:xfrm>
            <a:custGeom>
              <a:rect l="l" t="t" r="r" b="b"/>
              <a:pathLst>
                <a:path w="2883" h="906" extrusionOk="0">
                  <a:moveTo>
                    <a:pt x="2671" y="0"/>
                  </a:moveTo>
                  <a:cubicBezTo>
                    <a:pt x="2658" y="0"/>
                    <a:pt x="2645" y="2"/>
                    <a:pt x="2632" y="5"/>
                  </a:cubicBezTo>
                  <a:lnTo>
                    <a:pt x="176" y="531"/>
                  </a:lnTo>
                  <a:cubicBezTo>
                    <a:pt x="76" y="556"/>
                    <a:pt x="1" y="657"/>
                    <a:pt x="26" y="757"/>
                  </a:cubicBezTo>
                  <a:cubicBezTo>
                    <a:pt x="51" y="857"/>
                    <a:pt x="126" y="907"/>
                    <a:pt x="201" y="907"/>
                  </a:cubicBezTo>
                  <a:lnTo>
                    <a:pt x="251" y="907"/>
                  </a:lnTo>
                  <a:lnTo>
                    <a:pt x="2707" y="381"/>
                  </a:lnTo>
                  <a:cubicBezTo>
                    <a:pt x="2808" y="356"/>
                    <a:pt x="2883" y="256"/>
                    <a:pt x="2858" y="155"/>
                  </a:cubicBezTo>
                  <a:cubicBezTo>
                    <a:pt x="2836" y="68"/>
                    <a:pt x="2757" y="0"/>
                    <a:pt x="2671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46" name="Google Shape;4246;p50"/>
            <p:cNvSpPr/>
            <p:nvPr/>
          </p:nvSpPr>
          <p:spPr>
            <a:xfrm rot="2249218">
              <a:off x="5787655" y="4999534"/>
              <a:ext cx="77481" cy="16890"/>
            </a:xfrm>
            <a:custGeom>
              <a:rect l="l" t="t" r="r" b="b"/>
              <a:pathLst>
                <a:path w="3936" h="858" extrusionOk="0">
                  <a:moveTo>
                    <a:pt x="187" y="1"/>
                  </a:moveTo>
                  <a:cubicBezTo>
                    <a:pt x="101" y="1"/>
                    <a:pt x="26" y="69"/>
                    <a:pt x="26" y="156"/>
                  </a:cubicBezTo>
                  <a:cubicBezTo>
                    <a:pt x="1" y="256"/>
                    <a:pt x="76" y="357"/>
                    <a:pt x="176" y="357"/>
                  </a:cubicBezTo>
                  <a:lnTo>
                    <a:pt x="3710" y="858"/>
                  </a:lnTo>
                  <a:lnTo>
                    <a:pt x="3735" y="858"/>
                  </a:lnTo>
                  <a:cubicBezTo>
                    <a:pt x="3835" y="858"/>
                    <a:pt x="3910" y="783"/>
                    <a:pt x="3910" y="682"/>
                  </a:cubicBezTo>
                  <a:cubicBezTo>
                    <a:pt x="3935" y="582"/>
                    <a:pt x="3860" y="482"/>
                    <a:pt x="3760" y="482"/>
                  </a:cubicBezTo>
                  <a:lnTo>
                    <a:pt x="226" y="6"/>
                  </a:lnTo>
                  <a:cubicBezTo>
                    <a:pt x="213" y="2"/>
                    <a:pt x="200" y="1"/>
                    <a:pt x="187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47" name="Google Shape;4247;p50"/>
            <p:cNvSpPr/>
            <p:nvPr/>
          </p:nvSpPr>
          <p:spPr>
            <a:xfrm rot="2249218">
              <a:off x="5759901" y="5031092"/>
              <a:ext cx="57244" cy="14429"/>
            </a:xfrm>
            <a:custGeom>
              <a:rect l="l" t="t" r="r" b="b"/>
              <a:pathLst>
                <a:path w="2908" h="733" extrusionOk="0">
                  <a:moveTo>
                    <a:pt x="179" y="1"/>
                  </a:moveTo>
                  <a:cubicBezTo>
                    <a:pt x="82" y="1"/>
                    <a:pt x="22" y="69"/>
                    <a:pt x="0" y="156"/>
                  </a:cubicBezTo>
                  <a:cubicBezTo>
                    <a:pt x="0" y="256"/>
                    <a:pt x="51" y="357"/>
                    <a:pt x="151" y="382"/>
                  </a:cubicBezTo>
                  <a:lnTo>
                    <a:pt x="2682" y="733"/>
                  </a:lnTo>
                  <a:lnTo>
                    <a:pt x="2707" y="733"/>
                  </a:lnTo>
                  <a:cubicBezTo>
                    <a:pt x="2782" y="733"/>
                    <a:pt x="2858" y="657"/>
                    <a:pt x="2883" y="582"/>
                  </a:cubicBezTo>
                  <a:cubicBezTo>
                    <a:pt x="2908" y="482"/>
                    <a:pt x="2832" y="382"/>
                    <a:pt x="2732" y="357"/>
                  </a:cubicBezTo>
                  <a:lnTo>
                    <a:pt x="226" y="6"/>
                  </a:lnTo>
                  <a:cubicBezTo>
                    <a:pt x="209" y="2"/>
                    <a:pt x="194" y="1"/>
                    <a:pt x="179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48" name="Google Shape;4248;p50"/>
            <p:cNvSpPr/>
            <p:nvPr/>
          </p:nvSpPr>
          <p:spPr>
            <a:xfrm rot="2249218">
              <a:off x="5703822" y="5067366"/>
              <a:ext cx="70571" cy="14823"/>
            </a:xfrm>
            <a:custGeom>
              <a:rect l="l" t="t" r="r" b="b"/>
              <a:pathLst>
                <a:path w="3585" h="753" extrusionOk="0">
                  <a:moveTo>
                    <a:pt x="201" y="0"/>
                  </a:moveTo>
                  <a:cubicBezTo>
                    <a:pt x="101" y="0"/>
                    <a:pt x="0" y="75"/>
                    <a:pt x="0" y="176"/>
                  </a:cubicBezTo>
                  <a:cubicBezTo>
                    <a:pt x="0" y="276"/>
                    <a:pt x="51" y="376"/>
                    <a:pt x="176" y="376"/>
                  </a:cubicBezTo>
                  <a:lnTo>
                    <a:pt x="3359" y="752"/>
                  </a:lnTo>
                  <a:lnTo>
                    <a:pt x="3384" y="752"/>
                  </a:lnTo>
                  <a:cubicBezTo>
                    <a:pt x="3484" y="752"/>
                    <a:pt x="3559" y="677"/>
                    <a:pt x="3584" y="602"/>
                  </a:cubicBezTo>
                  <a:cubicBezTo>
                    <a:pt x="3584" y="476"/>
                    <a:pt x="3509" y="401"/>
                    <a:pt x="3409" y="376"/>
                  </a:cubicBezTo>
                  <a:lnTo>
                    <a:pt x="201" y="0"/>
                  </a:ln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49" name="Google Shape;4249;p50"/>
            <p:cNvSpPr/>
            <p:nvPr/>
          </p:nvSpPr>
          <p:spPr>
            <a:xfrm rot="2249218">
              <a:off x="5646958" y="5086499"/>
              <a:ext cx="57756" cy="24823"/>
            </a:xfrm>
            <a:custGeom>
              <a:rect l="l" t="t" r="r" b="b"/>
              <a:pathLst>
                <a:path w="2934" h="1261" extrusionOk="0">
                  <a:moveTo>
                    <a:pt x="225" y="1"/>
                  </a:moveTo>
                  <a:cubicBezTo>
                    <a:pt x="144" y="1"/>
                    <a:pt x="72" y="49"/>
                    <a:pt x="51" y="132"/>
                  </a:cubicBezTo>
                  <a:cubicBezTo>
                    <a:pt x="1" y="233"/>
                    <a:pt x="51" y="333"/>
                    <a:pt x="151" y="358"/>
                  </a:cubicBezTo>
                  <a:lnTo>
                    <a:pt x="2657" y="1260"/>
                  </a:lnTo>
                  <a:lnTo>
                    <a:pt x="2733" y="1260"/>
                  </a:lnTo>
                  <a:cubicBezTo>
                    <a:pt x="2808" y="1260"/>
                    <a:pt x="2858" y="1210"/>
                    <a:pt x="2908" y="1135"/>
                  </a:cubicBezTo>
                  <a:cubicBezTo>
                    <a:pt x="2933" y="1060"/>
                    <a:pt x="2883" y="934"/>
                    <a:pt x="2783" y="909"/>
                  </a:cubicBezTo>
                  <a:lnTo>
                    <a:pt x="276" y="7"/>
                  </a:lnTo>
                  <a:cubicBezTo>
                    <a:pt x="259" y="3"/>
                    <a:pt x="242" y="1"/>
                    <a:pt x="225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50" name="Google Shape;4250;p50"/>
            <p:cNvSpPr/>
            <p:nvPr/>
          </p:nvSpPr>
          <p:spPr>
            <a:xfrm rot="2249218">
              <a:off x="5613680" y="5105371"/>
              <a:ext cx="46870" cy="28051"/>
            </a:xfrm>
            <a:custGeom>
              <a:rect l="l" t="t" r="r" b="b"/>
              <a:pathLst>
                <a:path w="2381" h="1425" extrusionOk="0">
                  <a:moveTo>
                    <a:pt x="214" y="1"/>
                  </a:moveTo>
                  <a:cubicBezTo>
                    <a:pt x="159" y="1"/>
                    <a:pt x="104" y="27"/>
                    <a:pt x="75" y="71"/>
                  </a:cubicBezTo>
                  <a:cubicBezTo>
                    <a:pt x="0" y="146"/>
                    <a:pt x="25" y="272"/>
                    <a:pt x="100" y="347"/>
                  </a:cubicBezTo>
                  <a:cubicBezTo>
                    <a:pt x="677" y="823"/>
                    <a:pt x="1379" y="1199"/>
                    <a:pt x="2130" y="1399"/>
                  </a:cubicBezTo>
                  <a:cubicBezTo>
                    <a:pt x="2155" y="1424"/>
                    <a:pt x="2155" y="1424"/>
                    <a:pt x="2181" y="1424"/>
                  </a:cubicBezTo>
                  <a:cubicBezTo>
                    <a:pt x="2256" y="1424"/>
                    <a:pt x="2331" y="1374"/>
                    <a:pt x="2356" y="1274"/>
                  </a:cubicBezTo>
                  <a:cubicBezTo>
                    <a:pt x="2381" y="1174"/>
                    <a:pt x="2331" y="1074"/>
                    <a:pt x="2231" y="1048"/>
                  </a:cubicBezTo>
                  <a:cubicBezTo>
                    <a:pt x="1554" y="848"/>
                    <a:pt x="877" y="497"/>
                    <a:pt x="326" y="46"/>
                  </a:cubicBezTo>
                  <a:cubicBezTo>
                    <a:pt x="294" y="14"/>
                    <a:pt x="254" y="1"/>
                    <a:pt x="214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51" name="Google Shape;4251;p50"/>
            <p:cNvSpPr/>
            <p:nvPr/>
          </p:nvSpPr>
          <p:spPr>
            <a:xfrm rot="2249218">
              <a:off x="5556263" y="5102008"/>
              <a:ext cx="39488" cy="53918"/>
            </a:xfrm>
            <a:custGeom>
              <a:rect l="l" t="t" r="r" b="b"/>
              <a:pathLst>
                <a:path w="2006" h="2739" extrusionOk="0">
                  <a:moveTo>
                    <a:pt x="202" y="1"/>
                  </a:moveTo>
                  <a:cubicBezTo>
                    <a:pt x="185" y="1"/>
                    <a:pt x="168" y="3"/>
                    <a:pt x="150" y="7"/>
                  </a:cubicBezTo>
                  <a:cubicBezTo>
                    <a:pt x="50" y="32"/>
                    <a:pt x="0" y="132"/>
                    <a:pt x="25" y="232"/>
                  </a:cubicBezTo>
                  <a:cubicBezTo>
                    <a:pt x="301" y="1210"/>
                    <a:pt x="902" y="2062"/>
                    <a:pt x="1679" y="2714"/>
                  </a:cubicBezTo>
                  <a:cubicBezTo>
                    <a:pt x="1704" y="2739"/>
                    <a:pt x="1754" y="2739"/>
                    <a:pt x="1780" y="2739"/>
                  </a:cubicBezTo>
                  <a:cubicBezTo>
                    <a:pt x="1830" y="2739"/>
                    <a:pt x="1905" y="2714"/>
                    <a:pt x="1930" y="2664"/>
                  </a:cubicBezTo>
                  <a:cubicBezTo>
                    <a:pt x="2005" y="2588"/>
                    <a:pt x="1980" y="2488"/>
                    <a:pt x="1905" y="2413"/>
                  </a:cubicBezTo>
                  <a:cubicBezTo>
                    <a:pt x="1178" y="1836"/>
                    <a:pt x="652" y="1034"/>
                    <a:pt x="376" y="132"/>
                  </a:cubicBezTo>
                  <a:cubicBezTo>
                    <a:pt x="355" y="49"/>
                    <a:pt x="283" y="1"/>
                    <a:pt x="202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52" name="Google Shape;4252;p50"/>
            <p:cNvSpPr/>
            <p:nvPr/>
          </p:nvSpPr>
          <p:spPr>
            <a:xfrm rot="2249218">
              <a:off x="5497249" y="5082013"/>
              <a:ext cx="13327" cy="57343"/>
            </a:xfrm>
            <a:custGeom>
              <a:rect l="l" t="t" r="r" b="b"/>
              <a:pathLst>
                <a:path w="677" h="2913" extrusionOk="0">
                  <a:moveTo>
                    <a:pt x="215" y="1"/>
                  </a:moveTo>
                  <a:cubicBezTo>
                    <a:pt x="202" y="1"/>
                    <a:pt x="189" y="2"/>
                    <a:pt x="175" y="5"/>
                  </a:cubicBezTo>
                  <a:cubicBezTo>
                    <a:pt x="75" y="5"/>
                    <a:pt x="0" y="106"/>
                    <a:pt x="25" y="206"/>
                  </a:cubicBezTo>
                  <a:lnTo>
                    <a:pt x="301" y="2762"/>
                  </a:lnTo>
                  <a:cubicBezTo>
                    <a:pt x="301" y="2863"/>
                    <a:pt x="401" y="2913"/>
                    <a:pt x="476" y="2913"/>
                  </a:cubicBezTo>
                  <a:lnTo>
                    <a:pt x="501" y="2913"/>
                  </a:lnTo>
                  <a:cubicBezTo>
                    <a:pt x="602" y="2913"/>
                    <a:pt x="677" y="2812"/>
                    <a:pt x="677" y="2712"/>
                  </a:cubicBezTo>
                  <a:lnTo>
                    <a:pt x="376" y="156"/>
                  </a:lnTo>
                  <a:cubicBezTo>
                    <a:pt x="376" y="69"/>
                    <a:pt x="300" y="1"/>
                    <a:pt x="215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53" name="Google Shape;4253;p50"/>
            <p:cNvSpPr/>
            <p:nvPr/>
          </p:nvSpPr>
          <p:spPr>
            <a:xfrm rot="2249218">
              <a:off x="5434828" y="5059563"/>
              <a:ext cx="9882" cy="61181"/>
            </a:xfrm>
            <a:custGeom>
              <a:rect l="l" t="t" r="r" b="b"/>
              <a:pathLst>
                <a:path w="502" h="3108" extrusionOk="0">
                  <a:moveTo>
                    <a:pt x="326" y="0"/>
                  </a:moveTo>
                  <a:cubicBezTo>
                    <a:pt x="226" y="0"/>
                    <a:pt x="126" y="75"/>
                    <a:pt x="126" y="175"/>
                  </a:cubicBezTo>
                  <a:lnTo>
                    <a:pt x="25" y="2932"/>
                  </a:lnTo>
                  <a:cubicBezTo>
                    <a:pt x="0" y="3033"/>
                    <a:pt x="100" y="3108"/>
                    <a:pt x="201" y="3108"/>
                  </a:cubicBezTo>
                  <a:cubicBezTo>
                    <a:pt x="301" y="3108"/>
                    <a:pt x="376" y="3033"/>
                    <a:pt x="376" y="2932"/>
                  </a:cubicBezTo>
                  <a:lnTo>
                    <a:pt x="501" y="201"/>
                  </a:lnTo>
                  <a:cubicBezTo>
                    <a:pt x="501" y="100"/>
                    <a:pt x="426" y="0"/>
                    <a:pt x="326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54" name="Google Shape;4254;p50"/>
            <p:cNvSpPr/>
            <p:nvPr/>
          </p:nvSpPr>
          <p:spPr>
            <a:xfrm rot="2249218">
              <a:off x="5370992" y="5032904"/>
              <a:ext cx="15315" cy="49351"/>
            </a:xfrm>
            <a:custGeom>
              <a:rect l="l" t="t" r="r" b="b"/>
              <a:pathLst>
                <a:path w="778" h="2507" extrusionOk="0">
                  <a:moveTo>
                    <a:pt x="602" y="0"/>
                  </a:moveTo>
                  <a:cubicBezTo>
                    <a:pt x="501" y="0"/>
                    <a:pt x="426" y="50"/>
                    <a:pt x="401" y="151"/>
                  </a:cubicBezTo>
                  <a:lnTo>
                    <a:pt x="25" y="2306"/>
                  </a:lnTo>
                  <a:cubicBezTo>
                    <a:pt x="0" y="2406"/>
                    <a:pt x="75" y="2481"/>
                    <a:pt x="176" y="2507"/>
                  </a:cubicBezTo>
                  <a:lnTo>
                    <a:pt x="201" y="2507"/>
                  </a:lnTo>
                  <a:cubicBezTo>
                    <a:pt x="301" y="2507"/>
                    <a:pt x="376" y="2456"/>
                    <a:pt x="401" y="2356"/>
                  </a:cubicBezTo>
                  <a:lnTo>
                    <a:pt x="752" y="226"/>
                  </a:lnTo>
                  <a:cubicBezTo>
                    <a:pt x="777" y="126"/>
                    <a:pt x="702" y="25"/>
                    <a:pt x="602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55" name="Google Shape;4255;p50"/>
            <p:cNvSpPr/>
            <p:nvPr/>
          </p:nvSpPr>
          <p:spPr>
            <a:xfrm rot="2249218">
              <a:off x="5326727" y="4996138"/>
              <a:ext cx="16299" cy="50532"/>
            </a:xfrm>
            <a:custGeom>
              <a:rect l="l" t="t" r="r" b="b"/>
              <a:pathLst>
                <a:path w="826" h="2567" extrusionOk="0">
                  <a:moveTo>
                    <a:pt x="632" y="1"/>
                  </a:moveTo>
                  <a:cubicBezTo>
                    <a:pt x="558" y="1"/>
                    <a:pt x="490" y="34"/>
                    <a:pt x="452" y="110"/>
                  </a:cubicBezTo>
                  <a:cubicBezTo>
                    <a:pt x="151" y="812"/>
                    <a:pt x="1" y="1614"/>
                    <a:pt x="26" y="2391"/>
                  </a:cubicBezTo>
                  <a:cubicBezTo>
                    <a:pt x="26" y="2491"/>
                    <a:pt x="126" y="2566"/>
                    <a:pt x="226" y="2566"/>
                  </a:cubicBezTo>
                  <a:cubicBezTo>
                    <a:pt x="327" y="2566"/>
                    <a:pt x="402" y="2466"/>
                    <a:pt x="402" y="2366"/>
                  </a:cubicBezTo>
                  <a:cubicBezTo>
                    <a:pt x="377" y="1639"/>
                    <a:pt x="502" y="912"/>
                    <a:pt x="803" y="261"/>
                  </a:cubicBezTo>
                  <a:cubicBezTo>
                    <a:pt x="828" y="160"/>
                    <a:pt x="778" y="60"/>
                    <a:pt x="703" y="10"/>
                  </a:cubicBezTo>
                  <a:cubicBezTo>
                    <a:pt x="679" y="4"/>
                    <a:pt x="655" y="1"/>
                    <a:pt x="632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56" name="Google Shape;4256;p50"/>
            <p:cNvSpPr/>
            <p:nvPr/>
          </p:nvSpPr>
          <p:spPr>
            <a:xfrm rot="2249218">
              <a:off x="5535993" y="4708547"/>
              <a:ext cx="23701" cy="48485"/>
            </a:xfrm>
            <a:custGeom>
              <a:rect l="l" t="t" r="r" b="b"/>
              <a:pathLst>
                <a:path w="1204" h="2463" extrusionOk="0">
                  <a:moveTo>
                    <a:pt x="202" y="0"/>
                  </a:moveTo>
                  <a:cubicBezTo>
                    <a:pt x="185" y="0"/>
                    <a:pt x="168" y="2"/>
                    <a:pt x="151" y="6"/>
                  </a:cubicBezTo>
                  <a:cubicBezTo>
                    <a:pt x="51" y="57"/>
                    <a:pt x="1" y="157"/>
                    <a:pt x="51" y="257"/>
                  </a:cubicBezTo>
                  <a:lnTo>
                    <a:pt x="828" y="2362"/>
                  </a:lnTo>
                  <a:cubicBezTo>
                    <a:pt x="853" y="2412"/>
                    <a:pt x="928" y="2463"/>
                    <a:pt x="1003" y="2463"/>
                  </a:cubicBezTo>
                  <a:lnTo>
                    <a:pt x="1053" y="2463"/>
                  </a:lnTo>
                  <a:cubicBezTo>
                    <a:pt x="1153" y="2412"/>
                    <a:pt x="1204" y="2312"/>
                    <a:pt x="1179" y="2212"/>
                  </a:cubicBezTo>
                  <a:lnTo>
                    <a:pt x="402" y="132"/>
                  </a:lnTo>
                  <a:cubicBezTo>
                    <a:pt x="360" y="49"/>
                    <a:pt x="284" y="0"/>
                    <a:pt x="202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57" name="Google Shape;4257;p50"/>
            <p:cNvSpPr/>
            <p:nvPr/>
          </p:nvSpPr>
          <p:spPr>
            <a:xfrm rot="2249218">
              <a:off x="5466493" y="4723098"/>
              <a:ext cx="49843" cy="47382"/>
            </a:xfrm>
            <a:custGeom>
              <a:rect l="l" t="t" r="r" b="b"/>
              <a:pathLst>
                <a:path w="2532" h="2407" extrusionOk="0">
                  <a:moveTo>
                    <a:pt x="199" y="0"/>
                  </a:moveTo>
                  <a:cubicBezTo>
                    <a:pt x="167" y="0"/>
                    <a:pt x="134" y="9"/>
                    <a:pt x="101" y="25"/>
                  </a:cubicBezTo>
                  <a:cubicBezTo>
                    <a:pt x="25" y="75"/>
                    <a:pt x="0" y="201"/>
                    <a:pt x="50" y="276"/>
                  </a:cubicBezTo>
                  <a:cubicBezTo>
                    <a:pt x="577" y="1153"/>
                    <a:pt x="1329" y="1880"/>
                    <a:pt x="2231" y="2381"/>
                  </a:cubicBezTo>
                  <a:cubicBezTo>
                    <a:pt x="2256" y="2381"/>
                    <a:pt x="2281" y="2406"/>
                    <a:pt x="2306" y="2406"/>
                  </a:cubicBezTo>
                  <a:cubicBezTo>
                    <a:pt x="2381" y="2406"/>
                    <a:pt x="2456" y="2356"/>
                    <a:pt x="2481" y="2306"/>
                  </a:cubicBezTo>
                  <a:cubicBezTo>
                    <a:pt x="2532" y="2206"/>
                    <a:pt x="2507" y="2106"/>
                    <a:pt x="2406" y="2055"/>
                  </a:cubicBezTo>
                  <a:cubicBezTo>
                    <a:pt x="1554" y="1579"/>
                    <a:pt x="852" y="903"/>
                    <a:pt x="351" y="100"/>
                  </a:cubicBezTo>
                  <a:cubicBezTo>
                    <a:pt x="318" y="34"/>
                    <a:pt x="262" y="0"/>
                    <a:pt x="199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58" name="Google Shape;4258;p50"/>
            <p:cNvSpPr/>
            <p:nvPr/>
          </p:nvSpPr>
          <p:spPr>
            <a:xfrm rot="2249218">
              <a:off x="5410149" y="4749819"/>
              <a:ext cx="50355" cy="29134"/>
            </a:xfrm>
            <a:custGeom>
              <a:rect l="l" t="t" r="r" b="b"/>
              <a:pathLst>
                <a:path w="2558" h="1480" extrusionOk="0">
                  <a:moveTo>
                    <a:pt x="203" y="1"/>
                  </a:moveTo>
                  <a:cubicBezTo>
                    <a:pt x="140" y="1"/>
                    <a:pt x="84" y="34"/>
                    <a:pt x="51" y="101"/>
                  </a:cubicBezTo>
                  <a:cubicBezTo>
                    <a:pt x="1" y="201"/>
                    <a:pt x="26" y="301"/>
                    <a:pt x="126" y="351"/>
                  </a:cubicBezTo>
                  <a:lnTo>
                    <a:pt x="2282" y="1454"/>
                  </a:lnTo>
                  <a:cubicBezTo>
                    <a:pt x="2307" y="1454"/>
                    <a:pt x="2332" y="1479"/>
                    <a:pt x="2357" y="1479"/>
                  </a:cubicBezTo>
                  <a:cubicBezTo>
                    <a:pt x="2432" y="1479"/>
                    <a:pt x="2482" y="1429"/>
                    <a:pt x="2532" y="1379"/>
                  </a:cubicBezTo>
                  <a:cubicBezTo>
                    <a:pt x="2557" y="1279"/>
                    <a:pt x="2532" y="1178"/>
                    <a:pt x="2432" y="1128"/>
                  </a:cubicBezTo>
                  <a:lnTo>
                    <a:pt x="302" y="26"/>
                  </a:lnTo>
                  <a:cubicBezTo>
                    <a:pt x="268" y="9"/>
                    <a:pt x="235" y="1"/>
                    <a:pt x="203" y="1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59" name="Google Shape;4259;p50"/>
            <p:cNvSpPr/>
            <p:nvPr/>
          </p:nvSpPr>
          <p:spPr>
            <a:xfrm rot="2249218">
              <a:off x="5375942" y="4785592"/>
              <a:ext cx="50847" cy="12933"/>
            </a:xfrm>
            <a:custGeom>
              <a:rect l="l" t="t" r="r" b="b"/>
              <a:pathLst>
                <a:path w="2583" h="657" extrusionOk="0">
                  <a:moveTo>
                    <a:pt x="187" y="0"/>
                  </a:moveTo>
                  <a:cubicBezTo>
                    <a:pt x="101" y="0"/>
                    <a:pt x="26" y="68"/>
                    <a:pt x="26" y="155"/>
                  </a:cubicBezTo>
                  <a:cubicBezTo>
                    <a:pt x="1" y="256"/>
                    <a:pt x="76" y="356"/>
                    <a:pt x="176" y="381"/>
                  </a:cubicBezTo>
                  <a:lnTo>
                    <a:pt x="2357" y="657"/>
                  </a:lnTo>
                  <a:lnTo>
                    <a:pt x="2382" y="657"/>
                  </a:lnTo>
                  <a:cubicBezTo>
                    <a:pt x="2482" y="657"/>
                    <a:pt x="2557" y="607"/>
                    <a:pt x="2557" y="506"/>
                  </a:cubicBezTo>
                  <a:cubicBezTo>
                    <a:pt x="2582" y="406"/>
                    <a:pt x="2507" y="306"/>
                    <a:pt x="2407" y="306"/>
                  </a:cubicBezTo>
                  <a:lnTo>
                    <a:pt x="226" y="5"/>
                  </a:lnTo>
                  <a:cubicBezTo>
                    <a:pt x="213" y="2"/>
                    <a:pt x="200" y="0"/>
                    <a:pt x="187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60" name="Google Shape;4260;p50"/>
            <p:cNvSpPr/>
            <p:nvPr/>
          </p:nvSpPr>
          <p:spPr>
            <a:xfrm rot="2249218">
              <a:off x="5336015" y="4827034"/>
              <a:ext cx="43918" cy="18878"/>
            </a:xfrm>
            <a:custGeom>
              <a:rect l="l" t="t" r="r" b="b"/>
              <a:pathLst>
                <a:path w="2231" h="959" extrusionOk="0">
                  <a:moveTo>
                    <a:pt x="2031" y="0"/>
                  </a:moveTo>
                  <a:cubicBezTo>
                    <a:pt x="2014" y="0"/>
                    <a:pt x="1997" y="2"/>
                    <a:pt x="1980" y="6"/>
                  </a:cubicBezTo>
                  <a:lnTo>
                    <a:pt x="151" y="608"/>
                  </a:lnTo>
                  <a:cubicBezTo>
                    <a:pt x="50" y="633"/>
                    <a:pt x="0" y="733"/>
                    <a:pt x="50" y="834"/>
                  </a:cubicBezTo>
                  <a:cubicBezTo>
                    <a:pt x="75" y="909"/>
                    <a:pt x="151" y="959"/>
                    <a:pt x="226" y="959"/>
                  </a:cubicBezTo>
                  <a:lnTo>
                    <a:pt x="276" y="959"/>
                  </a:lnTo>
                  <a:lnTo>
                    <a:pt x="2080" y="357"/>
                  </a:lnTo>
                  <a:cubicBezTo>
                    <a:pt x="2181" y="332"/>
                    <a:pt x="2231" y="232"/>
                    <a:pt x="2206" y="132"/>
                  </a:cubicBezTo>
                  <a:cubicBezTo>
                    <a:pt x="2185" y="49"/>
                    <a:pt x="2113" y="0"/>
                    <a:pt x="2031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61" name="Google Shape;4261;p50"/>
            <p:cNvSpPr/>
            <p:nvPr/>
          </p:nvSpPr>
          <p:spPr>
            <a:xfrm rot="2249218">
              <a:off x="5298241" y="4860260"/>
              <a:ext cx="56752" cy="32579"/>
            </a:xfrm>
            <a:custGeom>
              <a:rect l="l" t="t" r="r" b="b"/>
              <a:pathLst>
                <a:path w="2883" h="1655" extrusionOk="0">
                  <a:moveTo>
                    <a:pt x="2680" y="0"/>
                  </a:moveTo>
                  <a:cubicBezTo>
                    <a:pt x="2649" y="0"/>
                    <a:pt x="2615" y="8"/>
                    <a:pt x="2582" y="25"/>
                  </a:cubicBezTo>
                  <a:lnTo>
                    <a:pt x="126" y="1303"/>
                  </a:lnTo>
                  <a:cubicBezTo>
                    <a:pt x="50" y="1353"/>
                    <a:pt x="0" y="1479"/>
                    <a:pt x="50" y="1554"/>
                  </a:cubicBezTo>
                  <a:cubicBezTo>
                    <a:pt x="100" y="1629"/>
                    <a:pt x="151" y="1654"/>
                    <a:pt x="226" y="1654"/>
                  </a:cubicBezTo>
                  <a:cubicBezTo>
                    <a:pt x="251" y="1654"/>
                    <a:pt x="276" y="1654"/>
                    <a:pt x="301" y="1629"/>
                  </a:cubicBezTo>
                  <a:lnTo>
                    <a:pt x="2757" y="351"/>
                  </a:lnTo>
                  <a:cubicBezTo>
                    <a:pt x="2832" y="301"/>
                    <a:pt x="2882" y="176"/>
                    <a:pt x="2832" y="100"/>
                  </a:cubicBezTo>
                  <a:cubicBezTo>
                    <a:pt x="2799" y="33"/>
                    <a:pt x="2743" y="0"/>
                    <a:pt x="2680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62" name="Google Shape;4262;p50"/>
            <p:cNvSpPr/>
            <p:nvPr/>
          </p:nvSpPr>
          <p:spPr>
            <a:xfrm rot="2249218">
              <a:off x="5266987" y="4893599"/>
              <a:ext cx="56260" cy="50473"/>
            </a:xfrm>
            <a:custGeom>
              <a:rect l="l" t="t" r="r" b="b"/>
              <a:pathLst>
                <a:path w="2858" h="2564" extrusionOk="0">
                  <a:moveTo>
                    <a:pt x="2666" y="0"/>
                  </a:moveTo>
                  <a:cubicBezTo>
                    <a:pt x="2619" y="0"/>
                    <a:pt x="2569" y="19"/>
                    <a:pt x="2532" y="57"/>
                  </a:cubicBezTo>
                  <a:lnTo>
                    <a:pt x="76" y="2237"/>
                  </a:lnTo>
                  <a:cubicBezTo>
                    <a:pt x="0" y="2312"/>
                    <a:pt x="0" y="2438"/>
                    <a:pt x="50" y="2513"/>
                  </a:cubicBezTo>
                  <a:cubicBezTo>
                    <a:pt x="101" y="2538"/>
                    <a:pt x="151" y="2563"/>
                    <a:pt x="201" y="2563"/>
                  </a:cubicBezTo>
                  <a:cubicBezTo>
                    <a:pt x="251" y="2563"/>
                    <a:pt x="276" y="2563"/>
                    <a:pt x="326" y="2513"/>
                  </a:cubicBezTo>
                  <a:lnTo>
                    <a:pt x="2782" y="332"/>
                  </a:lnTo>
                  <a:cubicBezTo>
                    <a:pt x="2858" y="257"/>
                    <a:pt x="2858" y="132"/>
                    <a:pt x="2782" y="57"/>
                  </a:cubicBezTo>
                  <a:cubicBezTo>
                    <a:pt x="2757" y="19"/>
                    <a:pt x="2713" y="0"/>
                    <a:pt x="2666" y="0"/>
                  </a:cubicBezTo>
                  <a:close/>
                </a:path>
              </a:pathLst>
            </a:custGeom>
            <a:solidFill>
              <a:srgbClr val="A1F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263" name="Google Shape;4263;p50"/>
            <p:cNvSpPr/>
            <p:nvPr/>
          </p:nvSpPr>
          <p:spPr>
            <a:xfrm rot="2249218">
              <a:off x="5134735" y="4766510"/>
              <a:ext cx="94252" cy="252226"/>
            </a:xfrm>
            <a:custGeom>
              <a:rect l="l" t="t" r="r" b="b"/>
              <a:pathLst>
                <a:path w="4788" h="12813" extrusionOk="0">
                  <a:moveTo>
                    <a:pt x="887" y="0"/>
                  </a:moveTo>
                  <a:cubicBezTo>
                    <a:pt x="796" y="0"/>
                    <a:pt x="699" y="68"/>
                    <a:pt x="677" y="155"/>
                  </a:cubicBezTo>
                  <a:cubicBezTo>
                    <a:pt x="76" y="2962"/>
                    <a:pt x="0" y="5168"/>
                    <a:pt x="427" y="7173"/>
                  </a:cubicBezTo>
                  <a:cubicBezTo>
                    <a:pt x="978" y="9679"/>
                    <a:pt x="2507" y="11784"/>
                    <a:pt x="4462" y="12787"/>
                  </a:cubicBezTo>
                  <a:cubicBezTo>
                    <a:pt x="4487" y="12812"/>
                    <a:pt x="4537" y="12812"/>
                    <a:pt x="4562" y="12812"/>
                  </a:cubicBezTo>
                  <a:cubicBezTo>
                    <a:pt x="4637" y="12812"/>
                    <a:pt x="4712" y="12762"/>
                    <a:pt x="4737" y="12687"/>
                  </a:cubicBezTo>
                  <a:cubicBezTo>
                    <a:pt x="4787" y="12586"/>
                    <a:pt x="4762" y="12461"/>
                    <a:pt x="4662" y="12411"/>
                  </a:cubicBezTo>
                  <a:cubicBezTo>
                    <a:pt x="2808" y="11459"/>
                    <a:pt x="1379" y="9479"/>
                    <a:pt x="828" y="7073"/>
                  </a:cubicBezTo>
                  <a:cubicBezTo>
                    <a:pt x="401" y="5143"/>
                    <a:pt x="502" y="2987"/>
                    <a:pt x="1103" y="256"/>
                  </a:cubicBezTo>
                  <a:cubicBezTo>
                    <a:pt x="1128" y="130"/>
                    <a:pt x="1053" y="30"/>
                    <a:pt x="928" y="5"/>
                  </a:cubicBezTo>
                  <a:cubicBezTo>
                    <a:pt x="915" y="2"/>
                    <a:pt x="901" y="0"/>
                    <a:pt x="887" y="0"/>
                  </a:cubicBezTo>
                  <a:close/>
                </a:path>
              </a:pathLst>
            </a:custGeom>
            <a:solidFill>
              <a:srgbClr val="FFCBC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264" name="Google Shape;4264;p50"/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65" name="Google Shape;4265;p50">
            <a:hlinkClick action="ppaction://hlinkshowjump?jump=next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4269"/>
        <p:cNvGrpSpPr/>
        <p:nvPr/>
      </p:nvGrpSpPr>
      <p:grpSpPr>
        <a:xfrm>
          <a:off x="0" y="0"/>
          <a:ext cx="0" cy="0"/>
        </a:xfrm>
      </p:grpSpPr>
      <p:sp>
        <p:nvSpPr>
          <p:cNvPr id="4270" name="Google Shape;4270;p51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271" name="Google Shape;4271;p51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72" name="Google Shape;4272;p51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273" name="Google Shape;4273;p51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74" name="Google Shape;4274;p51">
            <a:hlinkClick r:id="rId4" action="ppaction://hlinksldjump?num=21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275" name="Google Shape;4275;p51">
            <a:hlinkClick r:id="rId4" action="ppaction://hlinksldjump?num=21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76" name="Google Shape;4276;p51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277" name="Google Shape;4277;p51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78" name="Google Shape;4278;p51">
            <a:hlinkClick r:id="rId6" action="ppaction://hlinksldjump?num=11"/>
          </p:cNvPr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279" name="Google Shape;4279;p51">
            <a:hlinkClick r:id="rId6" action="ppaction://hlinksldjump?num=11"/>
          </p:cNvPr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80" name="Google Shape;4280;p51">
            <a:hlinkClick r:id="rId7" action="ppaction://hlinksldjump?num=14"/>
          </p:cNvPr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281" name="Google Shape;4281;p51">
            <a:hlinkClick r:id="rId7" action="ppaction://hlinksldjump?num=14"/>
          </p:cNvPr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82" name="Google Shape;4282;p51">
            <a:hlinkClick r:id="rId8" action="ppaction://hlinksldjump?num=17"/>
          </p:cNvPr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283" name="Google Shape;4283;p51">
            <a:hlinkClick r:id="rId8" action="ppaction://hlinksldjump?num=17"/>
          </p:cNvPr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84" name="Google Shape;4284;p51">
            <a:hlinkClick r:id="rId9" action="ppaction://hlinksldjump?num=20"/>
          </p:cNvPr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285" name="Google Shape;4285;p51">
            <a:hlinkClick r:id="rId9" action="ppaction://hlinksldjump?num=20"/>
          </p:cNvPr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86" name="Google Shape;4286;p51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287" name="Google Shape;4287;p51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88" name="Google Shape;4288;p51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289" name="Google Shape;4289;p51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90" name="Google Shape;4290;p51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291" name="Google Shape;4291;p51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92" name="Google Shape;4292;p51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293" name="Google Shape;4293;p51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94" name="Google Shape;4294;p51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295" name="Google Shape;4295;p51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296" name="Google Shape;4296;p51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4297" name="Google Shape;4297;p51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298" name="Google Shape;4298;p51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299" name="Google Shape;4299;p51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00" name="Google Shape;4300;p51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01" name="Google Shape;4301;p51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02" name="Google Shape;4302;p51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03" name="Google Shape;4303;p51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04" name="Google Shape;4304;p51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05" name="Google Shape;4305;p51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06" name="Google Shape;4306;p51">
              <a:hlinkClick r:id="rId4" action="ppaction://hlinksldjump?num=21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307" name="Google Shape;4307;p51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08" name="Google Shape;4308;p51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309" name="Google Shape;4309;p51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4310" name="Google Shape;4310;p51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11" name="Google Shape;4311;p51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12" name="Google Shape;4312;p51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313" name="Google Shape;4313;p51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14" name="Google Shape;4314;p51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315" name="Google Shape;4315;p51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4316" name="Google Shape;4316;p51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17" name="Google Shape;4317;p51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318" name="Google Shape;4318;p51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19" name="Google Shape;4319;p51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320" name="Google Shape;4320;p51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4321" name="Google Shape;4321;p51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22" name="Google Shape;4322;p51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323" name="Google Shape;4323;p51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24" name="Google Shape;4324;p51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325" name="Google Shape;4325;p51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4326" name="Google Shape;4326;p51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27" name="Google Shape;4327;p51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28" name="Google Shape;4328;p51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29" name="Google Shape;4329;p51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30" name="Google Shape;4330;p51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31" name="Google Shape;4331;p51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32" name="Google Shape;4332;p51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333" name="Google Shape;4333;p51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34" name="Google Shape;4334;p51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35" name="Google Shape;4335;p51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4336" name="Google Shape;4336;p51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4337" name="Google Shape;4337;p51"/>
          <p:cNvGraphicFramePr>
            <a:graphicFrameLocks noGrp="1"/>
          </p:cNvGraphicFramePr>
          <p:nvPr/>
        </p:nvGraphicFramePr>
        <p:xfrm>
          <a:off x="594700" y="1646771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9341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341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Hour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4150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 AM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French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 AM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Gym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Art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Soccer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History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Math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01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English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Baseball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1425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02 PM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Art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Math</a:t>
                      </a: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l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2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338" name="Google Shape;4338;p51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Schedule: July, week 2</a:t>
            </a:r>
            <a:endParaRPr/>
          </a:p>
        </p:txBody>
      </p:sp>
      <p:sp>
        <p:nvSpPr>
          <p:cNvPr id="4339" name="Google Shape;4339;p51">
            <a:hlinkClick action="ppaction://hlinkshowjump?jump=nextslide"/>
          </p:cNvPr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40" name="Google Shape;4340;p51">
            <a:hlinkClick action="ppaction://hlinkshowjump?jump=previous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Monthly Planner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4344"/>
        <p:cNvGrpSpPr/>
        <p:nvPr/>
      </p:nvGrpSpPr>
      <p:grpSpPr>
        <a:xfrm>
          <a:off x="0" y="0"/>
          <a:ext cx="0" cy="0"/>
        </a:xfrm>
      </p:grpSpPr>
      <p:sp>
        <p:nvSpPr>
          <p:cNvPr id="4345" name="Google Shape;4345;p52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46" name="Google Shape;4346;p52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47" name="Google Shape;4347;p52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48" name="Google Shape;4348;p52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49" name="Google Shape;4349;p52">
            <a:hlinkClick r:id="rId4" action="ppaction://hlinksldjump?num=22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50" name="Google Shape;4350;p52">
            <a:hlinkClick r:id="rId4" action="ppaction://hlinksldjump?num=22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51" name="Google Shape;4351;p52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52" name="Google Shape;4352;p52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53" name="Google Shape;4353;p52">
            <a:hlinkClick r:id="rId6" action="ppaction://hlinksldjump?num=11"/>
          </p:cNvPr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54" name="Google Shape;4354;p52">
            <a:hlinkClick r:id="rId6" action="ppaction://hlinksldjump?num=11"/>
          </p:cNvPr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55" name="Google Shape;4355;p52">
            <a:hlinkClick r:id="rId7" action="ppaction://hlinksldjump?num=14"/>
          </p:cNvPr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56" name="Google Shape;4356;p52">
            <a:hlinkClick r:id="rId7" action="ppaction://hlinksldjump?num=14"/>
          </p:cNvPr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57" name="Google Shape;4357;p52">
            <a:hlinkClick r:id="rId8" action="ppaction://hlinksldjump?num=17"/>
          </p:cNvPr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58" name="Google Shape;4358;p52">
            <a:hlinkClick r:id="rId8" action="ppaction://hlinksldjump?num=17"/>
          </p:cNvPr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59" name="Google Shape;4359;p52">
            <a:hlinkClick r:id="rId9" action="ppaction://hlinksldjump?num=20"/>
          </p:cNvPr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60" name="Google Shape;4360;p52">
            <a:hlinkClick r:id="rId9" action="ppaction://hlinksldjump?num=20"/>
          </p:cNvPr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61" name="Google Shape;4361;p52"/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62" name="Google Shape;4362;p52"/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63" name="Google Shape;4363;p52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64" name="Google Shape;4364;p52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65" name="Google Shape;4365;p52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66" name="Google Shape;4366;p52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67" name="Google Shape;4367;p52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68" name="Google Shape;4368;p52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369" name="Google Shape;4369;p52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70" name="Google Shape;4370;p52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371" name="Google Shape;4371;p52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4372" name="Google Shape;4372;p52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73" name="Google Shape;4373;p52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74" name="Google Shape;4374;p52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75" name="Google Shape;4375;p52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76" name="Google Shape;4376;p52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77" name="Google Shape;4377;p52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78" name="Google Shape;4378;p52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79" name="Google Shape;4379;p52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80" name="Google Shape;4380;p52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81" name="Google Shape;4381;p52">
              <a:hlinkClick r:id="rId4" action="ppaction://hlinksldjump?num=22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382" name="Google Shape;4382;p52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83" name="Google Shape;4383;p52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384" name="Google Shape;4384;p52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4385" name="Google Shape;4385;p52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86" name="Google Shape;4386;p52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87" name="Google Shape;4387;p52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388" name="Google Shape;4388;p52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89" name="Google Shape;4389;p52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390" name="Google Shape;4390;p52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4391" name="Google Shape;4391;p52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92" name="Google Shape;4392;p52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393" name="Google Shape;4393;p52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94" name="Google Shape;4394;p52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395" name="Google Shape;4395;p52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4396" name="Google Shape;4396;p52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397" name="Google Shape;4397;p52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398" name="Google Shape;4398;p52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399" name="Google Shape;4399;p52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400" name="Google Shape;4400;p52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4401" name="Google Shape;4401;p52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02" name="Google Shape;4402;p52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03" name="Google Shape;4403;p52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04" name="Google Shape;4404;p52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05" name="Google Shape;4405;p52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06" name="Google Shape;4406;p52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07" name="Google Shape;4407;p52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408" name="Google Shape;4408;p52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409" name="Google Shape;4409;p52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410" name="Google Shape;4410;p52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4411" name="Google Shape;4411;p52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412" name="Google Shape;4412;p52"/>
          <p:cNvSpPr txBox="1"/>
          <p:nvPr/>
        </p:nvSpPr>
        <p:spPr>
          <a:xfrm>
            <a:off x="592953" y="1062900"/>
            <a:ext cx="4580700" cy="5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 sz="2700">
              <a:solidFill>
                <a:schemeClr val="accent2"/>
              </a:solidFill>
              <a:latin typeface="Pacifico"/>
              <a:ea typeface="Pacifico"/>
              <a:cs typeface="Pacifico"/>
              <a:sym typeface="Pacifico"/>
            </a:endParaRPr>
          </a:p>
        </p:txBody>
      </p:sp>
      <p:sp>
        <p:nvSpPr>
          <p:cNvPr id="4413" name="Google Shape;4413;p52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2864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To-do list: July, 2021</a:t>
            </a:r>
            <a:endParaRPr/>
          </a:p>
        </p:txBody>
      </p:sp>
      <p:sp>
        <p:nvSpPr>
          <p:cNvPr id="4414" name="Google Shape;4414;p52">
            <a:hlinkClick r:id="rId9" action="ppaction://hlinksldjump?num=20"/>
          </p:cNvPr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Monthly Planner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415" name="Google Shape;4415;p52">
            <a:hlinkClick action="ppaction://hlinkshowjump?jump=previous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416" name="Google Shape;4416;p52"/>
          <p:cNvGrpSpPr/>
          <p:nvPr/>
        </p:nvGrpSpPr>
        <p:grpSpPr>
          <a:xfrm>
            <a:off x="458369" y="1745220"/>
            <a:ext cx="2408990" cy="2336977"/>
            <a:chOff x="363750" y="1258300"/>
            <a:chExt cx="1026150" cy="995475"/>
          </a:xfrm>
        </p:grpSpPr>
        <p:sp>
          <p:nvSpPr>
            <p:cNvPr id="4417" name="Google Shape;4417;p52"/>
            <p:cNvSpPr/>
            <p:nvPr/>
          </p:nvSpPr>
          <p:spPr>
            <a:xfrm>
              <a:off x="458700" y="1342450"/>
              <a:ext cx="931200" cy="910775"/>
            </a:xfrm>
            <a:custGeom>
              <a:rect l="l" t="t" r="r" b="b"/>
              <a:pathLst>
                <a:path w="37248" h="36431" extrusionOk="0">
                  <a:moveTo>
                    <a:pt x="24286" y="0"/>
                  </a:moveTo>
                  <a:cubicBezTo>
                    <a:pt x="20944" y="0"/>
                    <a:pt x="17578" y="46"/>
                    <a:pt x="14235" y="46"/>
                  </a:cubicBezTo>
                  <a:lnTo>
                    <a:pt x="7163" y="46"/>
                  </a:lnTo>
                  <a:cubicBezTo>
                    <a:pt x="5708" y="46"/>
                    <a:pt x="4093" y="68"/>
                    <a:pt x="2683" y="546"/>
                  </a:cubicBezTo>
                  <a:cubicBezTo>
                    <a:pt x="728" y="1205"/>
                    <a:pt x="227" y="2502"/>
                    <a:pt x="137" y="4389"/>
                  </a:cubicBezTo>
                  <a:cubicBezTo>
                    <a:pt x="0" y="7686"/>
                    <a:pt x="137" y="11029"/>
                    <a:pt x="137" y="14326"/>
                  </a:cubicBezTo>
                  <a:lnTo>
                    <a:pt x="182" y="33814"/>
                  </a:lnTo>
                  <a:cubicBezTo>
                    <a:pt x="182" y="35202"/>
                    <a:pt x="1319" y="36361"/>
                    <a:pt x="2729" y="36429"/>
                  </a:cubicBezTo>
                  <a:lnTo>
                    <a:pt x="34497" y="36429"/>
                  </a:lnTo>
                  <a:cubicBezTo>
                    <a:pt x="34524" y="36430"/>
                    <a:pt x="34550" y="36431"/>
                    <a:pt x="34577" y="36431"/>
                  </a:cubicBezTo>
                  <a:cubicBezTo>
                    <a:pt x="36042" y="36431"/>
                    <a:pt x="37248" y="35220"/>
                    <a:pt x="37225" y="33723"/>
                  </a:cubicBezTo>
                  <a:lnTo>
                    <a:pt x="36520" y="2774"/>
                  </a:lnTo>
                  <a:cubicBezTo>
                    <a:pt x="36498" y="1319"/>
                    <a:pt x="35292" y="159"/>
                    <a:pt x="33837" y="91"/>
                  </a:cubicBezTo>
                  <a:cubicBezTo>
                    <a:pt x="30654" y="0"/>
                    <a:pt x="27470" y="0"/>
                    <a:pt x="24286" y="0"/>
                  </a:cubicBezTo>
                  <a:close/>
                </a:path>
              </a:pathLst>
            </a:custGeom>
            <a:solidFill>
              <a:srgbClr val="5E46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18" name="Google Shape;4418;p52"/>
            <p:cNvSpPr/>
            <p:nvPr/>
          </p:nvSpPr>
          <p:spPr>
            <a:xfrm>
              <a:off x="630375" y="2219625"/>
              <a:ext cx="70525" cy="34150"/>
            </a:xfrm>
            <a:custGeom>
              <a:rect l="l" t="t" r="r" b="b"/>
              <a:pathLst>
                <a:path w="2821" h="1366" extrusionOk="0">
                  <a:moveTo>
                    <a:pt x="1433" y="1"/>
                  </a:moveTo>
                  <a:cubicBezTo>
                    <a:pt x="524" y="1"/>
                    <a:pt x="69" y="660"/>
                    <a:pt x="1" y="1365"/>
                  </a:cubicBezTo>
                  <a:lnTo>
                    <a:pt x="2820" y="1365"/>
                  </a:lnTo>
                  <a:cubicBezTo>
                    <a:pt x="2798" y="660"/>
                    <a:pt x="2343" y="1"/>
                    <a:pt x="1433" y="1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19" name="Google Shape;4419;p52"/>
            <p:cNvSpPr/>
            <p:nvPr/>
          </p:nvSpPr>
          <p:spPr>
            <a:xfrm>
              <a:off x="915200" y="1342450"/>
              <a:ext cx="70525" cy="32425"/>
            </a:xfrm>
            <a:custGeom>
              <a:rect l="l" t="t" r="r" b="b"/>
              <a:pathLst>
                <a:path w="2821" h="1297" extrusionOk="0">
                  <a:moveTo>
                    <a:pt x="0" y="0"/>
                  </a:moveTo>
                  <a:cubicBezTo>
                    <a:pt x="91" y="682"/>
                    <a:pt x="546" y="1296"/>
                    <a:pt x="1410" y="1296"/>
                  </a:cubicBezTo>
                  <a:cubicBezTo>
                    <a:pt x="1425" y="1297"/>
                    <a:pt x="1440" y="1297"/>
                    <a:pt x="1455" y="1297"/>
                  </a:cubicBezTo>
                  <a:cubicBezTo>
                    <a:pt x="2290" y="1297"/>
                    <a:pt x="2731" y="671"/>
                    <a:pt x="2820" y="0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20" name="Google Shape;4420;p52"/>
            <p:cNvSpPr/>
            <p:nvPr/>
          </p:nvSpPr>
          <p:spPr>
            <a:xfrm>
              <a:off x="572950" y="2069550"/>
              <a:ext cx="94400" cy="73350"/>
            </a:xfrm>
            <a:custGeom>
              <a:rect l="l" t="t" r="r" b="b"/>
              <a:pathLst>
                <a:path w="3776" h="2934" extrusionOk="0">
                  <a:moveTo>
                    <a:pt x="1865" y="1"/>
                  </a:moveTo>
                  <a:cubicBezTo>
                    <a:pt x="1" y="1"/>
                    <a:pt x="1" y="2934"/>
                    <a:pt x="1865" y="2934"/>
                  </a:cubicBezTo>
                  <a:cubicBezTo>
                    <a:pt x="3753" y="2934"/>
                    <a:pt x="3776" y="1"/>
                    <a:pt x="1865" y="1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21" name="Google Shape;4421;p52"/>
            <p:cNvSpPr/>
            <p:nvPr/>
          </p:nvSpPr>
          <p:spPr>
            <a:xfrm>
              <a:off x="811725" y="2146300"/>
              <a:ext cx="94400" cy="73350"/>
            </a:xfrm>
            <a:custGeom>
              <a:rect l="l" t="t" r="r" b="b"/>
              <a:pathLst>
                <a:path w="3776" h="2934" extrusionOk="0">
                  <a:moveTo>
                    <a:pt x="1865" y="0"/>
                  </a:moveTo>
                  <a:cubicBezTo>
                    <a:pt x="1" y="0"/>
                    <a:pt x="1" y="2934"/>
                    <a:pt x="1865" y="2934"/>
                  </a:cubicBezTo>
                  <a:cubicBezTo>
                    <a:pt x="3753" y="2934"/>
                    <a:pt x="3775" y="0"/>
                    <a:pt x="1865" y="0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22" name="Google Shape;4422;p52"/>
            <p:cNvSpPr/>
            <p:nvPr/>
          </p:nvSpPr>
          <p:spPr>
            <a:xfrm>
              <a:off x="494500" y="1762000"/>
              <a:ext cx="94975" cy="73350"/>
            </a:xfrm>
            <a:custGeom>
              <a:rect l="l" t="t" r="r" b="b"/>
              <a:pathLst>
                <a:path w="3799" h="2934" extrusionOk="0">
                  <a:moveTo>
                    <a:pt x="1911" y="0"/>
                  </a:moveTo>
                  <a:cubicBezTo>
                    <a:pt x="23" y="0"/>
                    <a:pt x="1" y="2934"/>
                    <a:pt x="1911" y="2934"/>
                  </a:cubicBezTo>
                  <a:cubicBezTo>
                    <a:pt x="1918" y="2934"/>
                    <a:pt x="1925" y="2934"/>
                    <a:pt x="1932" y="2934"/>
                  </a:cubicBezTo>
                  <a:cubicBezTo>
                    <a:pt x="3798" y="2934"/>
                    <a:pt x="3791" y="0"/>
                    <a:pt x="1911" y="0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23" name="Google Shape;4423;p52"/>
            <p:cNvSpPr/>
            <p:nvPr/>
          </p:nvSpPr>
          <p:spPr>
            <a:xfrm>
              <a:off x="462675" y="2183825"/>
              <a:ext cx="71075" cy="67100"/>
            </a:xfrm>
            <a:custGeom>
              <a:rect l="l" t="t" r="r" b="b"/>
              <a:pathLst>
                <a:path w="2843" h="2684" extrusionOk="0">
                  <a:moveTo>
                    <a:pt x="1024" y="0"/>
                  </a:moveTo>
                  <a:cubicBezTo>
                    <a:pt x="569" y="0"/>
                    <a:pt x="250" y="182"/>
                    <a:pt x="0" y="432"/>
                  </a:cubicBezTo>
                  <a:cubicBezTo>
                    <a:pt x="114" y="1524"/>
                    <a:pt x="887" y="2388"/>
                    <a:pt x="1888" y="2684"/>
                  </a:cubicBezTo>
                  <a:cubicBezTo>
                    <a:pt x="2843" y="1979"/>
                    <a:pt x="2570" y="0"/>
                    <a:pt x="1024" y="0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24" name="Google Shape;4424;p52"/>
            <p:cNvSpPr/>
            <p:nvPr/>
          </p:nvSpPr>
          <p:spPr>
            <a:xfrm>
              <a:off x="468925" y="1358925"/>
              <a:ext cx="57450" cy="51200"/>
            </a:xfrm>
            <a:custGeom>
              <a:rect l="l" t="t" r="r" b="b"/>
              <a:pathLst>
                <a:path w="2298" h="2048" extrusionOk="0">
                  <a:moveTo>
                    <a:pt x="1979" y="1"/>
                  </a:moveTo>
                  <a:lnTo>
                    <a:pt x="1979" y="1"/>
                  </a:lnTo>
                  <a:cubicBezTo>
                    <a:pt x="910" y="433"/>
                    <a:pt x="319" y="1047"/>
                    <a:pt x="0" y="1911"/>
                  </a:cubicBezTo>
                  <a:cubicBezTo>
                    <a:pt x="205" y="2002"/>
                    <a:pt x="410" y="2047"/>
                    <a:pt x="660" y="2047"/>
                  </a:cubicBezTo>
                  <a:cubicBezTo>
                    <a:pt x="1865" y="2047"/>
                    <a:pt x="2297" y="865"/>
                    <a:pt x="1979" y="1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25" name="Google Shape;4425;p52"/>
            <p:cNvSpPr/>
            <p:nvPr/>
          </p:nvSpPr>
          <p:spPr>
            <a:xfrm>
              <a:off x="1008425" y="2219625"/>
              <a:ext cx="70525" cy="34150"/>
            </a:xfrm>
            <a:custGeom>
              <a:rect l="l" t="t" r="r" b="b"/>
              <a:pathLst>
                <a:path w="2821" h="1366" extrusionOk="0">
                  <a:moveTo>
                    <a:pt x="1433" y="1"/>
                  </a:moveTo>
                  <a:cubicBezTo>
                    <a:pt x="524" y="1"/>
                    <a:pt x="69" y="660"/>
                    <a:pt x="1" y="1365"/>
                  </a:cubicBezTo>
                  <a:lnTo>
                    <a:pt x="2820" y="1365"/>
                  </a:lnTo>
                  <a:cubicBezTo>
                    <a:pt x="2798" y="660"/>
                    <a:pt x="2297" y="1"/>
                    <a:pt x="1433" y="1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26" name="Google Shape;4426;p52"/>
            <p:cNvSpPr/>
            <p:nvPr/>
          </p:nvSpPr>
          <p:spPr>
            <a:xfrm>
              <a:off x="717925" y="1402700"/>
              <a:ext cx="94975" cy="73375"/>
            </a:xfrm>
            <a:custGeom>
              <a:rect l="l" t="t" r="r" b="b"/>
              <a:pathLst>
                <a:path w="3799" h="2935" extrusionOk="0">
                  <a:moveTo>
                    <a:pt x="1911" y="1"/>
                  </a:moveTo>
                  <a:cubicBezTo>
                    <a:pt x="1" y="23"/>
                    <a:pt x="1" y="2934"/>
                    <a:pt x="1911" y="2934"/>
                  </a:cubicBezTo>
                  <a:cubicBezTo>
                    <a:pt x="3775" y="2934"/>
                    <a:pt x="3798" y="1"/>
                    <a:pt x="1911" y="1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27" name="Google Shape;4427;p52"/>
            <p:cNvSpPr/>
            <p:nvPr/>
          </p:nvSpPr>
          <p:spPr>
            <a:xfrm>
              <a:off x="462100" y="1998500"/>
              <a:ext cx="39825" cy="72775"/>
            </a:xfrm>
            <a:custGeom>
              <a:rect l="l" t="t" r="r" b="b"/>
              <a:pathLst>
                <a:path w="1592" h="2911" extrusionOk="0">
                  <a:moveTo>
                    <a:pt x="1" y="0"/>
                  </a:moveTo>
                  <a:lnTo>
                    <a:pt x="1" y="2911"/>
                  </a:lnTo>
                  <a:cubicBezTo>
                    <a:pt x="1592" y="2638"/>
                    <a:pt x="1592" y="227"/>
                    <a:pt x="1" y="0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28" name="Google Shape;4428;p52"/>
            <p:cNvSpPr/>
            <p:nvPr/>
          </p:nvSpPr>
          <p:spPr>
            <a:xfrm>
              <a:off x="1243225" y="1912650"/>
              <a:ext cx="94400" cy="73350"/>
            </a:xfrm>
            <a:custGeom>
              <a:rect l="l" t="t" r="r" b="b"/>
              <a:pathLst>
                <a:path w="3776" h="2934" extrusionOk="0">
                  <a:moveTo>
                    <a:pt x="1844" y="0"/>
                  </a:moveTo>
                  <a:cubicBezTo>
                    <a:pt x="0" y="0"/>
                    <a:pt x="7" y="2934"/>
                    <a:pt x="1865" y="2934"/>
                  </a:cubicBezTo>
                  <a:cubicBezTo>
                    <a:pt x="3752" y="2934"/>
                    <a:pt x="3775" y="0"/>
                    <a:pt x="1865" y="0"/>
                  </a:cubicBezTo>
                  <a:cubicBezTo>
                    <a:pt x="1858" y="0"/>
                    <a:pt x="1851" y="0"/>
                    <a:pt x="1844" y="0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29" name="Google Shape;4429;p52"/>
            <p:cNvSpPr/>
            <p:nvPr/>
          </p:nvSpPr>
          <p:spPr>
            <a:xfrm>
              <a:off x="1287000" y="2213375"/>
              <a:ext cx="71650" cy="40025"/>
            </a:xfrm>
            <a:custGeom>
              <a:rect l="l" t="t" r="r" b="b"/>
              <a:pathLst>
                <a:path w="2866" h="1601" extrusionOk="0">
                  <a:moveTo>
                    <a:pt x="1478" y="1"/>
                  </a:moveTo>
                  <a:cubicBezTo>
                    <a:pt x="478" y="1"/>
                    <a:pt x="0" y="819"/>
                    <a:pt x="46" y="1592"/>
                  </a:cubicBezTo>
                  <a:lnTo>
                    <a:pt x="1342" y="1592"/>
                  </a:lnTo>
                  <a:cubicBezTo>
                    <a:pt x="1406" y="1598"/>
                    <a:pt x="1470" y="1600"/>
                    <a:pt x="1532" y="1600"/>
                  </a:cubicBezTo>
                  <a:cubicBezTo>
                    <a:pt x="2023" y="1600"/>
                    <a:pt x="2462" y="1445"/>
                    <a:pt x="2865" y="1183"/>
                  </a:cubicBezTo>
                  <a:cubicBezTo>
                    <a:pt x="2752" y="569"/>
                    <a:pt x="2297" y="1"/>
                    <a:pt x="1478" y="1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30" name="Google Shape;4430;p52"/>
            <p:cNvSpPr/>
            <p:nvPr/>
          </p:nvSpPr>
          <p:spPr>
            <a:xfrm>
              <a:off x="1078925" y="1444200"/>
              <a:ext cx="94950" cy="73375"/>
            </a:xfrm>
            <a:custGeom>
              <a:rect l="l" t="t" r="r" b="b"/>
              <a:pathLst>
                <a:path w="3798" h="2935" extrusionOk="0">
                  <a:moveTo>
                    <a:pt x="1911" y="1"/>
                  </a:moveTo>
                  <a:cubicBezTo>
                    <a:pt x="0" y="1"/>
                    <a:pt x="0" y="2934"/>
                    <a:pt x="1911" y="2934"/>
                  </a:cubicBezTo>
                  <a:cubicBezTo>
                    <a:pt x="3775" y="2934"/>
                    <a:pt x="3798" y="1"/>
                    <a:pt x="1911" y="1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31" name="Google Shape;4431;p52"/>
            <p:cNvSpPr/>
            <p:nvPr/>
          </p:nvSpPr>
          <p:spPr>
            <a:xfrm>
              <a:off x="1345550" y="2043975"/>
              <a:ext cx="41525" cy="72775"/>
            </a:xfrm>
            <a:custGeom>
              <a:rect l="l" t="t" r="r" b="b"/>
              <a:pathLst>
                <a:path w="1661" h="2911" extrusionOk="0">
                  <a:moveTo>
                    <a:pt x="1615" y="0"/>
                  </a:moveTo>
                  <a:lnTo>
                    <a:pt x="1615" y="0"/>
                  </a:lnTo>
                  <a:cubicBezTo>
                    <a:pt x="0" y="205"/>
                    <a:pt x="23" y="2752"/>
                    <a:pt x="1660" y="2911"/>
                  </a:cubicBezTo>
                  <a:lnTo>
                    <a:pt x="1615" y="0"/>
                  </a:ln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32" name="Google Shape;4432;p52"/>
            <p:cNvSpPr/>
            <p:nvPr/>
          </p:nvSpPr>
          <p:spPr>
            <a:xfrm>
              <a:off x="1313150" y="1394750"/>
              <a:ext cx="59150" cy="73925"/>
            </a:xfrm>
            <a:custGeom>
              <a:rect l="l" t="t" r="r" b="b"/>
              <a:pathLst>
                <a:path w="2366" h="2957" extrusionOk="0">
                  <a:moveTo>
                    <a:pt x="1888" y="0"/>
                  </a:moveTo>
                  <a:cubicBezTo>
                    <a:pt x="0" y="23"/>
                    <a:pt x="0" y="2956"/>
                    <a:pt x="1888" y="2956"/>
                  </a:cubicBezTo>
                  <a:cubicBezTo>
                    <a:pt x="2047" y="2956"/>
                    <a:pt x="2229" y="2911"/>
                    <a:pt x="2365" y="2865"/>
                  </a:cubicBezTo>
                  <a:lnTo>
                    <a:pt x="2320" y="682"/>
                  </a:lnTo>
                  <a:cubicBezTo>
                    <a:pt x="2320" y="455"/>
                    <a:pt x="2274" y="250"/>
                    <a:pt x="2229" y="23"/>
                  </a:cubicBezTo>
                  <a:cubicBezTo>
                    <a:pt x="2115" y="0"/>
                    <a:pt x="2001" y="0"/>
                    <a:pt x="1888" y="0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33" name="Google Shape;4433;p52"/>
            <p:cNvSpPr/>
            <p:nvPr/>
          </p:nvSpPr>
          <p:spPr>
            <a:xfrm>
              <a:off x="1142600" y="1342450"/>
              <a:ext cx="76775" cy="44925"/>
            </a:xfrm>
            <a:custGeom>
              <a:rect l="l" t="t" r="r" b="b"/>
              <a:pathLst>
                <a:path w="3071" h="1796" extrusionOk="0">
                  <a:moveTo>
                    <a:pt x="159" y="0"/>
                  </a:moveTo>
                  <a:cubicBezTo>
                    <a:pt x="0" y="842"/>
                    <a:pt x="455" y="1797"/>
                    <a:pt x="1547" y="1797"/>
                  </a:cubicBezTo>
                  <a:cubicBezTo>
                    <a:pt x="2615" y="1797"/>
                    <a:pt x="3070" y="864"/>
                    <a:pt x="2934" y="23"/>
                  </a:cubicBezTo>
                  <a:cubicBezTo>
                    <a:pt x="2001" y="23"/>
                    <a:pt x="1092" y="0"/>
                    <a:pt x="159" y="0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34" name="Google Shape;4434;p52"/>
            <p:cNvSpPr/>
            <p:nvPr/>
          </p:nvSpPr>
          <p:spPr>
            <a:xfrm>
              <a:off x="1221050" y="1541425"/>
              <a:ext cx="94950" cy="73350"/>
            </a:xfrm>
            <a:custGeom>
              <a:rect l="l" t="t" r="r" b="b"/>
              <a:pathLst>
                <a:path w="3798" h="2934" extrusionOk="0">
                  <a:moveTo>
                    <a:pt x="1911" y="0"/>
                  </a:moveTo>
                  <a:cubicBezTo>
                    <a:pt x="23" y="0"/>
                    <a:pt x="0" y="2934"/>
                    <a:pt x="1911" y="2934"/>
                  </a:cubicBezTo>
                  <a:cubicBezTo>
                    <a:pt x="1918" y="2934"/>
                    <a:pt x="1925" y="2934"/>
                    <a:pt x="1932" y="2934"/>
                  </a:cubicBezTo>
                  <a:cubicBezTo>
                    <a:pt x="3798" y="2934"/>
                    <a:pt x="3791" y="0"/>
                    <a:pt x="1911" y="0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35" name="Google Shape;4435;p52"/>
            <p:cNvSpPr/>
            <p:nvPr/>
          </p:nvSpPr>
          <p:spPr>
            <a:xfrm>
              <a:off x="1329625" y="1697750"/>
              <a:ext cx="50050" cy="73375"/>
            </a:xfrm>
            <a:custGeom>
              <a:rect l="l" t="t" r="r" b="b"/>
              <a:pathLst>
                <a:path w="2002" h="2935" extrusionOk="0">
                  <a:moveTo>
                    <a:pt x="1911" y="1"/>
                  </a:moveTo>
                  <a:cubicBezTo>
                    <a:pt x="1" y="1"/>
                    <a:pt x="1" y="2934"/>
                    <a:pt x="1911" y="2934"/>
                  </a:cubicBezTo>
                  <a:lnTo>
                    <a:pt x="2002" y="2934"/>
                  </a:lnTo>
                  <a:lnTo>
                    <a:pt x="1934" y="1"/>
                  </a:ln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36" name="Google Shape;4436;p52"/>
            <p:cNvSpPr/>
            <p:nvPr/>
          </p:nvSpPr>
          <p:spPr>
            <a:xfrm>
              <a:off x="1213075" y="1737550"/>
              <a:ext cx="95550" cy="73350"/>
            </a:xfrm>
            <a:custGeom>
              <a:rect l="l" t="t" r="r" b="b"/>
              <a:pathLst>
                <a:path w="3821" h="2934" extrusionOk="0">
                  <a:moveTo>
                    <a:pt x="1911" y="0"/>
                  </a:moveTo>
                  <a:cubicBezTo>
                    <a:pt x="24" y="0"/>
                    <a:pt x="1" y="2934"/>
                    <a:pt x="1911" y="2934"/>
                  </a:cubicBezTo>
                  <a:cubicBezTo>
                    <a:pt x="3821" y="2934"/>
                    <a:pt x="3821" y="0"/>
                    <a:pt x="1911" y="0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37" name="Google Shape;4437;p52"/>
            <p:cNvSpPr/>
            <p:nvPr/>
          </p:nvSpPr>
          <p:spPr>
            <a:xfrm>
              <a:off x="1171025" y="2118450"/>
              <a:ext cx="76775" cy="73925"/>
            </a:xfrm>
            <a:custGeom>
              <a:rect l="l" t="t" r="r" b="b"/>
              <a:pathLst>
                <a:path w="3071" h="2957" extrusionOk="0">
                  <a:moveTo>
                    <a:pt x="1524" y="0"/>
                  </a:moveTo>
                  <a:cubicBezTo>
                    <a:pt x="751" y="0"/>
                    <a:pt x="0" y="682"/>
                    <a:pt x="46" y="1478"/>
                  </a:cubicBezTo>
                  <a:cubicBezTo>
                    <a:pt x="68" y="2274"/>
                    <a:pt x="682" y="2956"/>
                    <a:pt x="1524" y="2956"/>
                  </a:cubicBezTo>
                  <a:lnTo>
                    <a:pt x="1569" y="2956"/>
                  </a:lnTo>
                  <a:cubicBezTo>
                    <a:pt x="2342" y="2956"/>
                    <a:pt x="3070" y="2274"/>
                    <a:pt x="3047" y="1478"/>
                  </a:cubicBezTo>
                  <a:cubicBezTo>
                    <a:pt x="3025" y="682"/>
                    <a:pt x="2388" y="0"/>
                    <a:pt x="1569" y="0"/>
                  </a:cubicBezTo>
                  <a:close/>
                </a:path>
              </a:pathLst>
            </a:custGeom>
            <a:solidFill>
              <a:srgbClr val="AC89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38" name="Google Shape;4438;p52"/>
            <p:cNvSpPr/>
            <p:nvPr/>
          </p:nvSpPr>
          <p:spPr>
            <a:xfrm>
              <a:off x="493375" y="1395600"/>
              <a:ext cx="845375" cy="830325"/>
            </a:xfrm>
            <a:custGeom>
              <a:rect l="l" t="t" r="r" b="b"/>
              <a:pathLst>
                <a:path w="33815" h="33213" extrusionOk="0">
                  <a:moveTo>
                    <a:pt x="20292" y="1"/>
                  </a:moveTo>
                  <a:cubicBezTo>
                    <a:pt x="18809" y="1"/>
                    <a:pt x="17377" y="750"/>
                    <a:pt x="16441" y="1876"/>
                  </a:cubicBezTo>
                  <a:cubicBezTo>
                    <a:pt x="15918" y="1035"/>
                    <a:pt x="14940" y="444"/>
                    <a:pt x="13894" y="376"/>
                  </a:cubicBezTo>
                  <a:cubicBezTo>
                    <a:pt x="13863" y="375"/>
                    <a:pt x="13831" y="374"/>
                    <a:pt x="13799" y="374"/>
                  </a:cubicBezTo>
                  <a:cubicBezTo>
                    <a:pt x="12446" y="374"/>
                    <a:pt x="11156" y="1315"/>
                    <a:pt x="10733" y="2604"/>
                  </a:cubicBezTo>
                  <a:cubicBezTo>
                    <a:pt x="10227" y="1430"/>
                    <a:pt x="8982" y="634"/>
                    <a:pt x="7704" y="634"/>
                  </a:cubicBezTo>
                  <a:cubicBezTo>
                    <a:pt x="7547" y="634"/>
                    <a:pt x="7389" y="646"/>
                    <a:pt x="7232" y="671"/>
                  </a:cubicBezTo>
                  <a:cubicBezTo>
                    <a:pt x="6026" y="853"/>
                    <a:pt x="4935" y="1808"/>
                    <a:pt x="4594" y="2991"/>
                  </a:cubicBezTo>
                  <a:cubicBezTo>
                    <a:pt x="4548" y="2627"/>
                    <a:pt x="4275" y="2263"/>
                    <a:pt x="3911" y="2081"/>
                  </a:cubicBezTo>
                  <a:cubicBezTo>
                    <a:pt x="3746" y="2009"/>
                    <a:pt x="3566" y="1978"/>
                    <a:pt x="3382" y="1978"/>
                  </a:cubicBezTo>
                  <a:cubicBezTo>
                    <a:pt x="2984" y="1978"/>
                    <a:pt x="2563" y="2122"/>
                    <a:pt x="2206" y="2308"/>
                  </a:cubicBezTo>
                  <a:cubicBezTo>
                    <a:pt x="842" y="3082"/>
                    <a:pt x="46" y="4787"/>
                    <a:pt x="364" y="6311"/>
                  </a:cubicBezTo>
                  <a:cubicBezTo>
                    <a:pt x="637" y="7857"/>
                    <a:pt x="2001" y="9153"/>
                    <a:pt x="3548" y="9358"/>
                  </a:cubicBezTo>
                  <a:cubicBezTo>
                    <a:pt x="2797" y="9949"/>
                    <a:pt x="2070" y="10586"/>
                    <a:pt x="1547" y="11404"/>
                  </a:cubicBezTo>
                  <a:cubicBezTo>
                    <a:pt x="1046" y="12200"/>
                    <a:pt x="819" y="13224"/>
                    <a:pt x="1137" y="14133"/>
                  </a:cubicBezTo>
                  <a:cubicBezTo>
                    <a:pt x="1393" y="14920"/>
                    <a:pt x="2177" y="15520"/>
                    <a:pt x="2972" y="15520"/>
                  </a:cubicBezTo>
                  <a:cubicBezTo>
                    <a:pt x="3096" y="15520"/>
                    <a:pt x="3220" y="15506"/>
                    <a:pt x="3343" y="15475"/>
                  </a:cubicBezTo>
                  <a:lnTo>
                    <a:pt x="3343" y="15475"/>
                  </a:lnTo>
                  <a:cubicBezTo>
                    <a:pt x="2456" y="16248"/>
                    <a:pt x="1547" y="17021"/>
                    <a:pt x="933" y="17976"/>
                  </a:cubicBezTo>
                  <a:cubicBezTo>
                    <a:pt x="296" y="18977"/>
                    <a:pt x="0" y="20182"/>
                    <a:pt x="364" y="21296"/>
                  </a:cubicBezTo>
                  <a:cubicBezTo>
                    <a:pt x="680" y="22264"/>
                    <a:pt x="1648" y="23009"/>
                    <a:pt x="2628" y="23009"/>
                  </a:cubicBezTo>
                  <a:cubicBezTo>
                    <a:pt x="2776" y="23009"/>
                    <a:pt x="2924" y="22992"/>
                    <a:pt x="3070" y="22956"/>
                  </a:cubicBezTo>
                  <a:lnTo>
                    <a:pt x="3070" y="22956"/>
                  </a:lnTo>
                  <a:cubicBezTo>
                    <a:pt x="1660" y="23820"/>
                    <a:pt x="1319" y="26026"/>
                    <a:pt x="2411" y="27277"/>
                  </a:cubicBezTo>
                  <a:cubicBezTo>
                    <a:pt x="2945" y="27912"/>
                    <a:pt x="3770" y="28228"/>
                    <a:pt x="4593" y="28228"/>
                  </a:cubicBezTo>
                  <a:cubicBezTo>
                    <a:pt x="5241" y="28228"/>
                    <a:pt x="5889" y="28032"/>
                    <a:pt x="6390" y="27641"/>
                  </a:cubicBezTo>
                  <a:lnTo>
                    <a:pt x="6390" y="27641"/>
                  </a:lnTo>
                  <a:cubicBezTo>
                    <a:pt x="5844" y="28255"/>
                    <a:pt x="5731" y="29233"/>
                    <a:pt x="6049" y="30006"/>
                  </a:cubicBezTo>
                  <a:cubicBezTo>
                    <a:pt x="6413" y="30938"/>
                    <a:pt x="7322" y="31597"/>
                    <a:pt x="8255" y="31893"/>
                  </a:cubicBezTo>
                  <a:cubicBezTo>
                    <a:pt x="9026" y="32144"/>
                    <a:pt x="9826" y="32197"/>
                    <a:pt x="10632" y="32197"/>
                  </a:cubicBezTo>
                  <a:cubicBezTo>
                    <a:pt x="10848" y="32197"/>
                    <a:pt x="11063" y="32193"/>
                    <a:pt x="11279" y="32189"/>
                  </a:cubicBezTo>
                  <a:cubicBezTo>
                    <a:pt x="12121" y="32166"/>
                    <a:pt x="12985" y="32052"/>
                    <a:pt x="13712" y="31666"/>
                  </a:cubicBezTo>
                  <a:cubicBezTo>
                    <a:pt x="14442" y="31323"/>
                    <a:pt x="15049" y="30676"/>
                    <a:pt x="15154" y="29879"/>
                  </a:cubicBezTo>
                  <a:lnTo>
                    <a:pt x="15154" y="29879"/>
                  </a:lnTo>
                  <a:cubicBezTo>
                    <a:pt x="15045" y="31595"/>
                    <a:pt x="16649" y="33212"/>
                    <a:pt x="18344" y="33212"/>
                  </a:cubicBezTo>
                  <a:cubicBezTo>
                    <a:pt x="18460" y="33212"/>
                    <a:pt x="18576" y="33205"/>
                    <a:pt x="18692" y="33189"/>
                  </a:cubicBezTo>
                  <a:cubicBezTo>
                    <a:pt x="20307" y="32962"/>
                    <a:pt x="21512" y="31211"/>
                    <a:pt x="21308" y="29619"/>
                  </a:cubicBezTo>
                  <a:lnTo>
                    <a:pt x="21308" y="29619"/>
                  </a:lnTo>
                  <a:cubicBezTo>
                    <a:pt x="21867" y="31118"/>
                    <a:pt x="23446" y="32231"/>
                    <a:pt x="25040" y="32231"/>
                  </a:cubicBezTo>
                  <a:cubicBezTo>
                    <a:pt x="25260" y="32231"/>
                    <a:pt x="25479" y="32210"/>
                    <a:pt x="25696" y="32166"/>
                  </a:cubicBezTo>
                  <a:cubicBezTo>
                    <a:pt x="27743" y="31734"/>
                    <a:pt x="29198" y="29392"/>
                    <a:pt x="28630" y="27391"/>
                  </a:cubicBezTo>
                  <a:lnTo>
                    <a:pt x="28630" y="27391"/>
                  </a:lnTo>
                  <a:cubicBezTo>
                    <a:pt x="29198" y="28073"/>
                    <a:pt x="29767" y="28755"/>
                    <a:pt x="30563" y="29142"/>
                  </a:cubicBezTo>
                  <a:cubicBezTo>
                    <a:pt x="30921" y="29337"/>
                    <a:pt x="31351" y="29449"/>
                    <a:pt x="31773" y="29449"/>
                  </a:cubicBezTo>
                  <a:cubicBezTo>
                    <a:pt x="32235" y="29449"/>
                    <a:pt x="32686" y="29314"/>
                    <a:pt x="33019" y="29005"/>
                  </a:cubicBezTo>
                  <a:cubicBezTo>
                    <a:pt x="33815" y="28414"/>
                    <a:pt x="33815" y="27277"/>
                    <a:pt x="33587" y="26322"/>
                  </a:cubicBezTo>
                  <a:cubicBezTo>
                    <a:pt x="33178" y="24594"/>
                    <a:pt x="32086" y="23070"/>
                    <a:pt x="30608" y="22069"/>
                  </a:cubicBezTo>
                  <a:cubicBezTo>
                    <a:pt x="32041" y="21478"/>
                    <a:pt x="32996" y="19955"/>
                    <a:pt x="32928" y="18431"/>
                  </a:cubicBezTo>
                  <a:cubicBezTo>
                    <a:pt x="32882" y="16885"/>
                    <a:pt x="31768" y="15475"/>
                    <a:pt x="30335" y="15020"/>
                  </a:cubicBezTo>
                  <a:cubicBezTo>
                    <a:pt x="31381" y="14088"/>
                    <a:pt x="32405" y="13087"/>
                    <a:pt x="32928" y="11768"/>
                  </a:cubicBezTo>
                  <a:cubicBezTo>
                    <a:pt x="33473" y="10495"/>
                    <a:pt x="33382" y="8858"/>
                    <a:pt x="32427" y="7857"/>
                  </a:cubicBezTo>
                  <a:cubicBezTo>
                    <a:pt x="31986" y="7401"/>
                    <a:pt x="31345" y="7164"/>
                    <a:pt x="30714" y="7164"/>
                  </a:cubicBezTo>
                  <a:cubicBezTo>
                    <a:pt x="30369" y="7164"/>
                    <a:pt x="30027" y="7235"/>
                    <a:pt x="29721" y="7379"/>
                  </a:cubicBezTo>
                  <a:cubicBezTo>
                    <a:pt x="30244" y="6856"/>
                    <a:pt x="30699" y="6265"/>
                    <a:pt x="30995" y="5583"/>
                  </a:cubicBezTo>
                  <a:cubicBezTo>
                    <a:pt x="31450" y="4560"/>
                    <a:pt x="31450" y="3241"/>
                    <a:pt x="30722" y="2399"/>
                  </a:cubicBezTo>
                  <a:cubicBezTo>
                    <a:pt x="30240" y="1807"/>
                    <a:pt x="29482" y="1523"/>
                    <a:pt x="28717" y="1523"/>
                  </a:cubicBezTo>
                  <a:cubicBezTo>
                    <a:pt x="28219" y="1523"/>
                    <a:pt x="27718" y="1643"/>
                    <a:pt x="27288" y="1876"/>
                  </a:cubicBezTo>
                  <a:cubicBezTo>
                    <a:pt x="26174" y="2490"/>
                    <a:pt x="25469" y="3650"/>
                    <a:pt x="25173" y="4878"/>
                  </a:cubicBezTo>
                  <a:cubicBezTo>
                    <a:pt x="25151" y="2422"/>
                    <a:pt x="23036" y="171"/>
                    <a:pt x="20603" y="12"/>
                  </a:cubicBezTo>
                  <a:cubicBezTo>
                    <a:pt x="20499" y="4"/>
                    <a:pt x="20395" y="1"/>
                    <a:pt x="20292" y="1"/>
                  </a:cubicBezTo>
                  <a:close/>
                </a:path>
              </a:pathLst>
            </a:custGeom>
            <a:solidFill>
              <a:srgbClr val="FFE8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39" name="Google Shape;4439;p52"/>
            <p:cNvSpPr/>
            <p:nvPr/>
          </p:nvSpPr>
          <p:spPr>
            <a:xfrm>
              <a:off x="363750" y="1258300"/>
              <a:ext cx="474150" cy="444600"/>
            </a:xfrm>
            <a:custGeom>
              <a:rect l="l" t="t" r="r" b="b"/>
              <a:pathLst>
                <a:path w="18966" h="17784" extrusionOk="0">
                  <a:moveTo>
                    <a:pt x="13804" y="1"/>
                  </a:moveTo>
                  <a:lnTo>
                    <a:pt x="1" y="13349"/>
                  </a:lnTo>
                  <a:lnTo>
                    <a:pt x="2820" y="17783"/>
                  </a:lnTo>
                  <a:lnTo>
                    <a:pt x="18966" y="2798"/>
                  </a:lnTo>
                  <a:lnTo>
                    <a:pt x="13804" y="1"/>
                  </a:lnTo>
                  <a:close/>
                </a:path>
              </a:pathLst>
            </a:custGeom>
            <a:solidFill>
              <a:srgbClr val="FF9F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40" name="Google Shape;4440;p52"/>
            <p:cNvSpPr/>
            <p:nvPr/>
          </p:nvSpPr>
          <p:spPr>
            <a:xfrm>
              <a:off x="474600" y="1477175"/>
              <a:ext cx="102925" cy="100075"/>
            </a:xfrm>
            <a:custGeom>
              <a:rect l="l" t="t" r="r" b="b"/>
              <a:pathLst>
                <a:path w="4117" h="4002" extrusionOk="0">
                  <a:moveTo>
                    <a:pt x="319" y="1"/>
                  </a:moveTo>
                  <a:lnTo>
                    <a:pt x="1" y="273"/>
                  </a:lnTo>
                  <a:cubicBezTo>
                    <a:pt x="319" y="364"/>
                    <a:pt x="615" y="455"/>
                    <a:pt x="888" y="455"/>
                  </a:cubicBezTo>
                  <a:lnTo>
                    <a:pt x="1388" y="455"/>
                  </a:lnTo>
                  <a:cubicBezTo>
                    <a:pt x="1524" y="440"/>
                    <a:pt x="1658" y="430"/>
                    <a:pt x="1787" y="430"/>
                  </a:cubicBezTo>
                  <a:cubicBezTo>
                    <a:pt x="2045" y="430"/>
                    <a:pt x="2282" y="471"/>
                    <a:pt x="2479" y="592"/>
                  </a:cubicBezTo>
                  <a:cubicBezTo>
                    <a:pt x="2752" y="796"/>
                    <a:pt x="2866" y="1183"/>
                    <a:pt x="2934" y="1479"/>
                  </a:cubicBezTo>
                  <a:cubicBezTo>
                    <a:pt x="2957" y="1638"/>
                    <a:pt x="2957" y="1820"/>
                    <a:pt x="3002" y="1956"/>
                  </a:cubicBezTo>
                  <a:cubicBezTo>
                    <a:pt x="3025" y="2184"/>
                    <a:pt x="3025" y="2411"/>
                    <a:pt x="3071" y="2638"/>
                  </a:cubicBezTo>
                  <a:cubicBezTo>
                    <a:pt x="3184" y="3139"/>
                    <a:pt x="3480" y="3639"/>
                    <a:pt x="3867" y="4003"/>
                  </a:cubicBezTo>
                  <a:lnTo>
                    <a:pt x="4117" y="3753"/>
                  </a:lnTo>
                  <a:cubicBezTo>
                    <a:pt x="3776" y="3434"/>
                    <a:pt x="3526" y="3002"/>
                    <a:pt x="3412" y="2570"/>
                  </a:cubicBezTo>
                  <a:cubicBezTo>
                    <a:pt x="3366" y="2388"/>
                    <a:pt x="3366" y="2184"/>
                    <a:pt x="3321" y="1956"/>
                  </a:cubicBezTo>
                  <a:cubicBezTo>
                    <a:pt x="3321" y="1774"/>
                    <a:pt x="3298" y="1615"/>
                    <a:pt x="3275" y="1433"/>
                  </a:cubicBezTo>
                  <a:cubicBezTo>
                    <a:pt x="3184" y="933"/>
                    <a:pt x="2980" y="524"/>
                    <a:pt x="2684" y="342"/>
                  </a:cubicBezTo>
                  <a:cubicBezTo>
                    <a:pt x="2393" y="148"/>
                    <a:pt x="2080" y="92"/>
                    <a:pt x="1760" y="92"/>
                  </a:cubicBezTo>
                  <a:cubicBezTo>
                    <a:pt x="1629" y="92"/>
                    <a:pt x="1497" y="101"/>
                    <a:pt x="1365" y="114"/>
                  </a:cubicBezTo>
                  <a:cubicBezTo>
                    <a:pt x="1259" y="114"/>
                    <a:pt x="1153" y="124"/>
                    <a:pt x="1047" y="124"/>
                  </a:cubicBezTo>
                  <a:cubicBezTo>
                    <a:pt x="994" y="124"/>
                    <a:pt x="941" y="122"/>
                    <a:pt x="888" y="114"/>
                  </a:cubicBezTo>
                  <a:cubicBezTo>
                    <a:pt x="683" y="114"/>
                    <a:pt x="524" y="46"/>
                    <a:pt x="319" y="1"/>
                  </a:cubicBezTo>
                  <a:close/>
                </a:path>
              </a:pathLst>
            </a:custGeom>
            <a:solidFill>
              <a:srgbClr val="FFE8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41" name="Google Shape;4441;p52"/>
            <p:cNvSpPr/>
            <p:nvPr/>
          </p:nvSpPr>
          <p:spPr>
            <a:xfrm>
              <a:off x="537150" y="1416350"/>
              <a:ext cx="92675" cy="112575"/>
            </a:xfrm>
            <a:custGeom>
              <a:rect l="l" t="t" r="r" b="b"/>
              <a:pathLst>
                <a:path w="3707" h="4503" extrusionOk="0">
                  <a:moveTo>
                    <a:pt x="319" y="0"/>
                  </a:moveTo>
                  <a:lnTo>
                    <a:pt x="0" y="319"/>
                  </a:lnTo>
                  <a:cubicBezTo>
                    <a:pt x="159" y="319"/>
                    <a:pt x="296" y="341"/>
                    <a:pt x="410" y="387"/>
                  </a:cubicBezTo>
                  <a:lnTo>
                    <a:pt x="546" y="410"/>
                  </a:lnTo>
                  <a:cubicBezTo>
                    <a:pt x="978" y="501"/>
                    <a:pt x="1365" y="614"/>
                    <a:pt x="1660" y="887"/>
                  </a:cubicBezTo>
                  <a:cubicBezTo>
                    <a:pt x="1979" y="1228"/>
                    <a:pt x="2047" y="1706"/>
                    <a:pt x="2115" y="2252"/>
                  </a:cubicBezTo>
                  <a:cubicBezTo>
                    <a:pt x="2160" y="2593"/>
                    <a:pt x="2206" y="2934"/>
                    <a:pt x="2320" y="3275"/>
                  </a:cubicBezTo>
                  <a:cubicBezTo>
                    <a:pt x="2502" y="3821"/>
                    <a:pt x="2911" y="4253"/>
                    <a:pt x="3411" y="4503"/>
                  </a:cubicBezTo>
                  <a:lnTo>
                    <a:pt x="3707" y="4253"/>
                  </a:lnTo>
                  <a:cubicBezTo>
                    <a:pt x="3229" y="4048"/>
                    <a:pt x="2843" y="3639"/>
                    <a:pt x="2661" y="3161"/>
                  </a:cubicBezTo>
                  <a:cubicBezTo>
                    <a:pt x="2547" y="2888"/>
                    <a:pt x="2502" y="2547"/>
                    <a:pt x="2456" y="2229"/>
                  </a:cubicBezTo>
                  <a:cubicBezTo>
                    <a:pt x="2365" y="1660"/>
                    <a:pt x="2320" y="1092"/>
                    <a:pt x="1888" y="660"/>
                  </a:cubicBezTo>
                  <a:cubicBezTo>
                    <a:pt x="1547" y="296"/>
                    <a:pt x="1069" y="160"/>
                    <a:pt x="569" y="69"/>
                  </a:cubicBezTo>
                  <a:lnTo>
                    <a:pt x="432" y="46"/>
                  </a:lnTo>
                  <a:cubicBezTo>
                    <a:pt x="410" y="46"/>
                    <a:pt x="341" y="0"/>
                    <a:pt x="319" y="0"/>
                  </a:cubicBezTo>
                  <a:close/>
                </a:path>
              </a:pathLst>
            </a:custGeom>
            <a:solidFill>
              <a:srgbClr val="FFE8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42" name="Google Shape;4442;p52"/>
            <p:cNvSpPr/>
            <p:nvPr/>
          </p:nvSpPr>
          <p:spPr>
            <a:xfrm>
              <a:off x="380800" y="1568125"/>
              <a:ext cx="76200" cy="120000"/>
            </a:xfrm>
            <a:custGeom>
              <a:rect l="l" t="t" r="r" b="b"/>
              <a:pathLst>
                <a:path w="3048" h="4800" extrusionOk="0">
                  <a:moveTo>
                    <a:pt x="296" y="1"/>
                  </a:moveTo>
                  <a:lnTo>
                    <a:pt x="1" y="251"/>
                  </a:lnTo>
                  <a:cubicBezTo>
                    <a:pt x="114" y="342"/>
                    <a:pt x="228" y="388"/>
                    <a:pt x="387" y="456"/>
                  </a:cubicBezTo>
                  <a:cubicBezTo>
                    <a:pt x="615" y="524"/>
                    <a:pt x="865" y="592"/>
                    <a:pt x="1092" y="638"/>
                  </a:cubicBezTo>
                  <a:cubicBezTo>
                    <a:pt x="1456" y="729"/>
                    <a:pt x="1797" y="797"/>
                    <a:pt x="2047" y="1024"/>
                  </a:cubicBezTo>
                  <a:cubicBezTo>
                    <a:pt x="2434" y="1297"/>
                    <a:pt x="2593" y="1843"/>
                    <a:pt x="2570" y="2616"/>
                  </a:cubicBezTo>
                  <a:cubicBezTo>
                    <a:pt x="2570" y="2730"/>
                    <a:pt x="2570" y="2866"/>
                    <a:pt x="2548" y="2980"/>
                  </a:cubicBezTo>
                  <a:cubicBezTo>
                    <a:pt x="2502" y="3480"/>
                    <a:pt x="2479" y="4026"/>
                    <a:pt x="2661" y="4549"/>
                  </a:cubicBezTo>
                  <a:cubicBezTo>
                    <a:pt x="2684" y="4617"/>
                    <a:pt x="2730" y="4708"/>
                    <a:pt x="2752" y="4799"/>
                  </a:cubicBezTo>
                  <a:lnTo>
                    <a:pt x="3048" y="4549"/>
                  </a:lnTo>
                  <a:cubicBezTo>
                    <a:pt x="3048" y="4481"/>
                    <a:pt x="3025" y="4458"/>
                    <a:pt x="3025" y="4390"/>
                  </a:cubicBezTo>
                  <a:cubicBezTo>
                    <a:pt x="2843" y="3980"/>
                    <a:pt x="2889" y="3480"/>
                    <a:pt x="2911" y="2980"/>
                  </a:cubicBezTo>
                  <a:cubicBezTo>
                    <a:pt x="2911" y="2843"/>
                    <a:pt x="2934" y="2707"/>
                    <a:pt x="2934" y="2571"/>
                  </a:cubicBezTo>
                  <a:cubicBezTo>
                    <a:pt x="2957" y="1706"/>
                    <a:pt x="2730" y="1070"/>
                    <a:pt x="2320" y="706"/>
                  </a:cubicBezTo>
                  <a:cubicBezTo>
                    <a:pt x="1979" y="433"/>
                    <a:pt x="1570" y="365"/>
                    <a:pt x="1183" y="274"/>
                  </a:cubicBezTo>
                  <a:cubicBezTo>
                    <a:pt x="956" y="206"/>
                    <a:pt x="728" y="183"/>
                    <a:pt x="524" y="115"/>
                  </a:cubicBezTo>
                  <a:cubicBezTo>
                    <a:pt x="433" y="69"/>
                    <a:pt x="387" y="46"/>
                    <a:pt x="296" y="1"/>
                  </a:cubicBezTo>
                  <a:close/>
                </a:path>
              </a:pathLst>
            </a:custGeom>
            <a:solidFill>
              <a:srgbClr val="FFE8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43" name="Google Shape;4443;p52"/>
            <p:cNvSpPr/>
            <p:nvPr/>
          </p:nvSpPr>
          <p:spPr>
            <a:xfrm>
              <a:off x="578075" y="1380525"/>
              <a:ext cx="108600" cy="96675"/>
            </a:xfrm>
            <a:custGeom>
              <a:rect l="l" t="t" r="r" b="b"/>
              <a:pathLst>
                <a:path w="4344" h="3867" extrusionOk="0">
                  <a:moveTo>
                    <a:pt x="273" y="1"/>
                  </a:moveTo>
                  <a:lnTo>
                    <a:pt x="0" y="274"/>
                  </a:lnTo>
                  <a:cubicBezTo>
                    <a:pt x="182" y="342"/>
                    <a:pt x="455" y="387"/>
                    <a:pt x="683" y="478"/>
                  </a:cubicBezTo>
                  <a:lnTo>
                    <a:pt x="910" y="524"/>
                  </a:lnTo>
                  <a:cubicBezTo>
                    <a:pt x="1365" y="683"/>
                    <a:pt x="1865" y="842"/>
                    <a:pt x="2161" y="1251"/>
                  </a:cubicBezTo>
                  <a:cubicBezTo>
                    <a:pt x="2320" y="1479"/>
                    <a:pt x="2411" y="1729"/>
                    <a:pt x="2502" y="2047"/>
                  </a:cubicBezTo>
                  <a:cubicBezTo>
                    <a:pt x="2547" y="2207"/>
                    <a:pt x="2616" y="2411"/>
                    <a:pt x="2684" y="2570"/>
                  </a:cubicBezTo>
                  <a:cubicBezTo>
                    <a:pt x="2957" y="3139"/>
                    <a:pt x="3457" y="3639"/>
                    <a:pt x="4025" y="3867"/>
                  </a:cubicBezTo>
                  <a:lnTo>
                    <a:pt x="4344" y="3571"/>
                  </a:lnTo>
                  <a:cubicBezTo>
                    <a:pt x="3775" y="3412"/>
                    <a:pt x="3252" y="2980"/>
                    <a:pt x="3025" y="2434"/>
                  </a:cubicBezTo>
                  <a:cubicBezTo>
                    <a:pt x="2957" y="2275"/>
                    <a:pt x="2911" y="2093"/>
                    <a:pt x="2866" y="1934"/>
                  </a:cubicBezTo>
                  <a:cubicBezTo>
                    <a:pt x="2775" y="1615"/>
                    <a:pt x="2661" y="1297"/>
                    <a:pt x="2456" y="1047"/>
                  </a:cubicBezTo>
                  <a:cubicBezTo>
                    <a:pt x="2115" y="569"/>
                    <a:pt x="1547" y="365"/>
                    <a:pt x="1047" y="228"/>
                  </a:cubicBezTo>
                  <a:lnTo>
                    <a:pt x="819" y="160"/>
                  </a:lnTo>
                  <a:cubicBezTo>
                    <a:pt x="614" y="114"/>
                    <a:pt x="455" y="46"/>
                    <a:pt x="273" y="1"/>
                  </a:cubicBezTo>
                  <a:close/>
                </a:path>
              </a:pathLst>
            </a:custGeom>
            <a:solidFill>
              <a:srgbClr val="FFE8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44" name="Google Shape;4444;p52"/>
            <p:cNvSpPr/>
            <p:nvPr/>
          </p:nvSpPr>
          <p:spPr>
            <a:xfrm>
              <a:off x="428000" y="1522075"/>
              <a:ext cx="84725" cy="114875"/>
            </a:xfrm>
            <a:custGeom>
              <a:rect l="l" t="t" r="r" b="b"/>
              <a:pathLst>
                <a:path w="3389" h="4595" extrusionOk="0">
                  <a:moveTo>
                    <a:pt x="318" y="1"/>
                  </a:moveTo>
                  <a:lnTo>
                    <a:pt x="0" y="297"/>
                  </a:lnTo>
                  <a:cubicBezTo>
                    <a:pt x="250" y="388"/>
                    <a:pt x="546" y="433"/>
                    <a:pt x="796" y="501"/>
                  </a:cubicBezTo>
                  <a:cubicBezTo>
                    <a:pt x="932" y="524"/>
                    <a:pt x="1046" y="547"/>
                    <a:pt x="1183" y="569"/>
                  </a:cubicBezTo>
                  <a:cubicBezTo>
                    <a:pt x="1842" y="729"/>
                    <a:pt x="2251" y="979"/>
                    <a:pt x="2479" y="1320"/>
                  </a:cubicBezTo>
                  <a:cubicBezTo>
                    <a:pt x="2683" y="1684"/>
                    <a:pt x="2661" y="2139"/>
                    <a:pt x="2661" y="2616"/>
                  </a:cubicBezTo>
                  <a:cubicBezTo>
                    <a:pt x="2661" y="2889"/>
                    <a:pt x="2638" y="3139"/>
                    <a:pt x="2661" y="3412"/>
                  </a:cubicBezTo>
                  <a:cubicBezTo>
                    <a:pt x="2729" y="3844"/>
                    <a:pt x="2865" y="4253"/>
                    <a:pt x="3093" y="4594"/>
                  </a:cubicBezTo>
                  <a:lnTo>
                    <a:pt x="3388" y="4322"/>
                  </a:lnTo>
                  <a:cubicBezTo>
                    <a:pt x="3206" y="4049"/>
                    <a:pt x="3070" y="3708"/>
                    <a:pt x="3047" y="3367"/>
                  </a:cubicBezTo>
                  <a:cubicBezTo>
                    <a:pt x="3002" y="3139"/>
                    <a:pt x="3002" y="2889"/>
                    <a:pt x="3047" y="2616"/>
                  </a:cubicBezTo>
                  <a:cubicBezTo>
                    <a:pt x="3070" y="2116"/>
                    <a:pt x="3070" y="1570"/>
                    <a:pt x="2774" y="1115"/>
                  </a:cubicBezTo>
                  <a:cubicBezTo>
                    <a:pt x="2524" y="683"/>
                    <a:pt x="2001" y="388"/>
                    <a:pt x="1274" y="206"/>
                  </a:cubicBezTo>
                  <a:cubicBezTo>
                    <a:pt x="1137" y="183"/>
                    <a:pt x="1023" y="160"/>
                    <a:pt x="887" y="115"/>
                  </a:cubicBezTo>
                  <a:cubicBezTo>
                    <a:pt x="682" y="92"/>
                    <a:pt x="500" y="46"/>
                    <a:pt x="318" y="1"/>
                  </a:cubicBezTo>
                  <a:close/>
                </a:path>
              </a:pathLst>
            </a:custGeom>
            <a:solidFill>
              <a:srgbClr val="FFE8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45" name="Google Shape;4445;p52"/>
            <p:cNvSpPr/>
            <p:nvPr/>
          </p:nvSpPr>
          <p:spPr>
            <a:xfrm>
              <a:off x="673025" y="1285600"/>
              <a:ext cx="122250" cy="88700"/>
            </a:xfrm>
            <a:custGeom>
              <a:rect l="l" t="t" r="r" b="b"/>
              <a:pathLst>
                <a:path w="4890" h="3547" extrusionOk="0">
                  <a:moveTo>
                    <a:pt x="250" y="0"/>
                  </a:moveTo>
                  <a:lnTo>
                    <a:pt x="0" y="273"/>
                  </a:lnTo>
                  <a:cubicBezTo>
                    <a:pt x="23" y="296"/>
                    <a:pt x="68" y="319"/>
                    <a:pt x="91" y="319"/>
                  </a:cubicBezTo>
                  <a:cubicBezTo>
                    <a:pt x="591" y="728"/>
                    <a:pt x="1251" y="842"/>
                    <a:pt x="1887" y="910"/>
                  </a:cubicBezTo>
                  <a:lnTo>
                    <a:pt x="2001" y="955"/>
                  </a:lnTo>
                  <a:cubicBezTo>
                    <a:pt x="2615" y="1046"/>
                    <a:pt x="3252" y="1205"/>
                    <a:pt x="3638" y="1615"/>
                  </a:cubicBezTo>
                  <a:cubicBezTo>
                    <a:pt x="3889" y="1910"/>
                    <a:pt x="4002" y="2251"/>
                    <a:pt x="4161" y="2615"/>
                  </a:cubicBezTo>
                  <a:cubicBezTo>
                    <a:pt x="4275" y="2934"/>
                    <a:pt x="4366" y="3275"/>
                    <a:pt x="4594" y="3548"/>
                  </a:cubicBezTo>
                  <a:lnTo>
                    <a:pt x="4889" y="3297"/>
                  </a:lnTo>
                  <a:cubicBezTo>
                    <a:pt x="4684" y="3116"/>
                    <a:pt x="4571" y="2820"/>
                    <a:pt x="4457" y="2547"/>
                  </a:cubicBezTo>
                  <a:cubicBezTo>
                    <a:pt x="4321" y="2138"/>
                    <a:pt x="4184" y="1751"/>
                    <a:pt x="3866" y="1410"/>
                  </a:cubicBezTo>
                  <a:cubicBezTo>
                    <a:pt x="3411" y="887"/>
                    <a:pt x="2706" y="728"/>
                    <a:pt x="2024" y="614"/>
                  </a:cubicBezTo>
                  <a:lnTo>
                    <a:pt x="1910" y="569"/>
                  </a:lnTo>
                  <a:cubicBezTo>
                    <a:pt x="1342" y="500"/>
                    <a:pt x="750" y="387"/>
                    <a:pt x="296" y="46"/>
                  </a:cubicBezTo>
                  <a:lnTo>
                    <a:pt x="250" y="0"/>
                  </a:lnTo>
                  <a:close/>
                </a:path>
              </a:pathLst>
            </a:custGeom>
            <a:solidFill>
              <a:srgbClr val="FFE8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46" name="Google Shape;4446;p52"/>
            <p:cNvSpPr/>
            <p:nvPr/>
          </p:nvSpPr>
          <p:spPr>
            <a:xfrm>
              <a:off x="625250" y="1332200"/>
              <a:ext cx="118850" cy="89300"/>
            </a:xfrm>
            <a:custGeom>
              <a:rect l="l" t="t" r="r" b="b"/>
              <a:pathLst>
                <a:path w="4754" h="3572" extrusionOk="0">
                  <a:moveTo>
                    <a:pt x="297" y="1"/>
                  </a:moveTo>
                  <a:lnTo>
                    <a:pt x="1" y="251"/>
                  </a:lnTo>
                  <a:cubicBezTo>
                    <a:pt x="387" y="501"/>
                    <a:pt x="797" y="683"/>
                    <a:pt x="1229" y="751"/>
                  </a:cubicBezTo>
                  <a:cubicBezTo>
                    <a:pt x="1434" y="797"/>
                    <a:pt x="1661" y="820"/>
                    <a:pt x="1866" y="842"/>
                  </a:cubicBezTo>
                  <a:cubicBezTo>
                    <a:pt x="2434" y="910"/>
                    <a:pt x="2934" y="956"/>
                    <a:pt x="3275" y="1297"/>
                  </a:cubicBezTo>
                  <a:cubicBezTo>
                    <a:pt x="3503" y="1524"/>
                    <a:pt x="3594" y="1866"/>
                    <a:pt x="3708" y="2207"/>
                  </a:cubicBezTo>
                  <a:cubicBezTo>
                    <a:pt x="3753" y="2411"/>
                    <a:pt x="3821" y="2639"/>
                    <a:pt x="3935" y="2843"/>
                  </a:cubicBezTo>
                  <a:cubicBezTo>
                    <a:pt x="4071" y="3116"/>
                    <a:pt x="4231" y="3366"/>
                    <a:pt x="4503" y="3571"/>
                  </a:cubicBezTo>
                  <a:lnTo>
                    <a:pt x="4754" y="3321"/>
                  </a:lnTo>
                  <a:cubicBezTo>
                    <a:pt x="4549" y="3139"/>
                    <a:pt x="4390" y="2957"/>
                    <a:pt x="4276" y="2684"/>
                  </a:cubicBezTo>
                  <a:cubicBezTo>
                    <a:pt x="4185" y="2525"/>
                    <a:pt x="4140" y="2320"/>
                    <a:pt x="4071" y="2116"/>
                  </a:cubicBezTo>
                  <a:cubicBezTo>
                    <a:pt x="3958" y="1752"/>
                    <a:pt x="3844" y="1365"/>
                    <a:pt x="3571" y="1047"/>
                  </a:cubicBezTo>
                  <a:cubicBezTo>
                    <a:pt x="3139" y="592"/>
                    <a:pt x="2502" y="524"/>
                    <a:pt x="1911" y="478"/>
                  </a:cubicBezTo>
                  <a:cubicBezTo>
                    <a:pt x="1706" y="456"/>
                    <a:pt x="1524" y="456"/>
                    <a:pt x="1320" y="387"/>
                  </a:cubicBezTo>
                  <a:cubicBezTo>
                    <a:pt x="956" y="342"/>
                    <a:pt x="615" y="183"/>
                    <a:pt x="297" y="1"/>
                  </a:cubicBezTo>
                  <a:close/>
                </a:path>
              </a:pathLst>
            </a:custGeom>
            <a:solidFill>
              <a:srgbClr val="FFE8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grpSp>
        <p:nvGrpSpPr>
          <p:cNvPr id="4447" name="Google Shape;4447;p52"/>
          <p:cNvGrpSpPr/>
          <p:nvPr/>
        </p:nvGrpSpPr>
        <p:grpSpPr>
          <a:xfrm>
            <a:off x="3220039" y="1832706"/>
            <a:ext cx="2379645" cy="2391970"/>
            <a:chOff x="1608200" y="1328025"/>
            <a:chExt cx="1013650" cy="1018900"/>
          </a:xfrm>
        </p:grpSpPr>
        <p:sp>
          <p:nvSpPr>
            <p:cNvPr id="4448" name="Google Shape;4448;p52"/>
            <p:cNvSpPr/>
            <p:nvPr/>
          </p:nvSpPr>
          <p:spPr>
            <a:xfrm>
              <a:off x="1608200" y="1328925"/>
              <a:ext cx="1013650" cy="1018000"/>
            </a:xfrm>
            <a:custGeom>
              <a:rect l="l" t="t" r="r" b="b"/>
              <a:pathLst>
                <a:path w="40546" h="40720" extrusionOk="0">
                  <a:moveTo>
                    <a:pt x="20770" y="1"/>
                  </a:moveTo>
                  <a:cubicBezTo>
                    <a:pt x="20487" y="1"/>
                    <a:pt x="20202" y="28"/>
                    <a:pt x="19920" y="86"/>
                  </a:cubicBezTo>
                  <a:cubicBezTo>
                    <a:pt x="18556" y="382"/>
                    <a:pt x="17419" y="1383"/>
                    <a:pt x="16805" y="2633"/>
                  </a:cubicBezTo>
                  <a:cubicBezTo>
                    <a:pt x="14463" y="2815"/>
                    <a:pt x="12280" y="4612"/>
                    <a:pt x="11848" y="6908"/>
                  </a:cubicBezTo>
                  <a:cubicBezTo>
                    <a:pt x="11099" y="6466"/>
                    <a:pt x="10229" y="6248"/>
                    <a:pt x="9354" y="6248"/>
                  </a:cubicBezTo>
                  <a:cubicBezTo>
                    <a:pt x="8341" y="6248"/>
                    <a:pt x="7323" y="6540"/>
                    <a:pt x="6481" y="7113"/>
                  </a:cubicBezTo>
                  <a:cubicBezTo>
                    <a:pt x="4958" y="8205"/>
                    <a:pt x="4116" y="10251"/>
                    <a:pt x="4503" y="12093"/>
                  </a:cubicBezTo>
                  <a:cubicBezTo>
                    <a:pt x="2229" y="12639"/>
                    <a:pt x="410" y="14754"/>
                    <a:pt x="205" y="17096"/>
                  </a:cubicBezTo>
                  <a:cubicBezTo>
                    <a:pt x="0" y="19415"/>
                    <a:pt x="1433" y="21803"/>
                    <a:pt x="3593" y="22758"/>
                  </a:cubicBezTo>
                  <a:cubicBezTo>
                    <a:pt x="2297" y="24054"/>
                    <a:pt x="1205" y="25623"/>
                    <a:pt x="819" y="27420"/>
                  </a:cubicBezTo>
                  <a:cubicBezTo>
                    <a:pt x="455" y="29193"/>
                    <a:pt x="933" y="31240"/>
                    <a:pt x="2342" y="32445"/>
                  </a:cubicBezTo>
                  <a:cubicBezTo>
                    <a:pt x="3024" y="33026"/>
                    <a:pt x="3941" y="33332"/>
                    <a:pt x="4838" y="33332"/>
                  </a:cubicBezTo>
                  <a:cubicBezTo>
                    <a:pt x="5767" y="33332"/>
                    <a:pt x="6675" y="33003"/>
                    <a:pt x="7277" y="32309"/>
                  </a:cubicBezTo>
                  <a:lnTo>
                    <a:pt x="7277" y="32309"/>
                  </a:lnTo>
                  <a:cubicBezTo>
                    <a:pt x="6845" y="34628"/>
                    <a:pt x="8027" y="37130"/>
                    <a:pt x="10029" y="38358"/>
                  </a:cubicBezTo>
                  <a:cubicBezTo>
                    <a:pt x="10921" y="38899"/>
                    <a:pt x="11955" y="39162"/>
                    <a:pt x="12992" y="39162"/>
                  </a:cubicBezTo>
                  <a:cubicBezTo>
                    <a:pt x="14306" y="39162"/>
                    <a:pt x="15626" y="38739"/>
                    <a:pt x="16669" y="37926"/>
                  </a:cubicBezTo>
                  <a:cubicBezTo>
                    <a:pt x="18056" y="39017"/>
                    <a:pt x="19579" y="39972"/>
                    <a:pt x="21285" y="40427"/>
                  </a:cubicBezTo>
                  <a:cubicBezTo>
                    <a:pt x="21959" y="40616"/>
                    <a:pt x="22665" y="40719"/>
                    <a:pt x="23368" y="40719"/>
                  </a:cubicBezTo>
                  <a:cubicBezTo>
                    <a:pt x="24443" y="40719"/>
                    <a:pt x="25512" y="40477"/>
                    <a:pt x="26447" y="39927"/>
                  </a:cubicBezTo>
                  <a:cubicBezTo>
                    <a:pt x="27970" y="39017"/>
                    <a:pt x="28971" y="37198"/>
                    <a:pt x="28653" y="35447"/>
                  </a:cubicBezTo>
                  <a:lnTo>
                    <a:pt x="28653" y="35447"/>
                  </a:lnTo>
                  <a:cubicBezTo>
                    <a:pt x="29262" y="35748"/>
                    <a:pt x="29936" y="35890"/>
                    <a:pt x="30615" y="35890"/>
                  </a:cubicBezTo>
                  <a:cubicBezTo>
                    <a:pt x="32244" y="35890"/>
                    <a:pt x="33903" y="35076"/>
                    <a:pt x="34770" y="33696"/>
                  </a:cubicBezTo>
                  <a:cubicBezTo>
                    <a:pt x="35998" y="31695"/>
                    <a:pt x="35429" y="28830"/>
                    <a:pt x="33542" y="27442"/>
                  </a:cubicBezTo>
                  <a:lnTo>
                    <a:pt x="33542" y="27442"/>
                  </a:lnTo>
                  <a:cubicBezTo>
                    <a:pt x="34030" y="27690"/>
                    <a:pt x="34568" y="27804"/>
                    <a:pt x="35111" y="27804"/>
                  </a:cubicBezTo>
                  <a:cubicBezTo>
                    <a:pt x="36666" y="27804"/>
                    <a:pt x="38255" y="26862"/>
                    <a:pt x="38795" y="25396"/>
                  </a:cubicBezTo>
                  <a:cubicBezTo>
                    <a:pt x="39545" y="23395"/>
                    <a:pt x="38203" y="20939"/>
                    <a:pt x="36157" y="20416"/>
                  </a:cubicBezTo>
                  <a:cubicBezTo>
                    <a:pt x="37726" y="19142"/>
                    <a:pt x="39181" y="17642"/>
                    <a:pt x="39863" y="15754"/>
                  </a:cubicBezTo>
                  <a:cubicBezTo>
                    <a:pt x="40546" y="13890"/>
                    <a:pt x="40273" y="11547"/>
                    <a:pt x="38795" y="10183"/>
                  </a:cubicBezTo>
                  <a:cubicBezTo>
                    <a:pt x="38134" y="9573"/>
                    <a:pt x="37223" y="9263"/>
                    <a:pt x="36331" y="9263"/>
                  </a:cubicBezTo>
                  <a:cubicBezTo>
                    <a:pt x="35227" y="9263"/>
                    <a:pt x="34151" y="9738"/>
                    <a:pt x="33610" y="10706"/>
                  </a:cubicBezTo>
                  <a:cubicBezTo>
                    <a:pt x="34701" y="8227"/>
                    <a:pt x="34406" y="5044"/>
                    <a:pt x="32473" y="3156"/>
                  </a:cubicBezTo>
                  <a:cubicBezTo>
                    <a:pt x="31536" y="2253"/>
                    <a:pt x="30194" y="1776"/>
                    <a:pt x="28880" y="1776"/>
                  </a:cubicBezTo>
                  <a:cubicBezTo>
                    <a:pt x="27483" y="1776"/>
                    <a:pt x="26118" y="2315"/>
                    <a:pt x="25310" y="3452"/>
                  </a:cubicBezTo>
                  <a:cubicBezTo>
                    <a:pt x="24810" y="1454"/>
                    <a:pt x="22819" y="1"/>
                    <a:pt x="20770" y="1"/>
                  </a:cubicBezTo>
                  <a:close/>
                </a:path>
              </a:pathLst>
            </a:custGeom>
            <a:solidFill>
              <a:srgbClr val="FF9F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49" name="Google Shape;4449;p52"/>
            <p:cNvSpPr/>
            <p:nvPr/>
          </p:nvSpPr>
          <p:spPr>
            <a:xfrm>
              <a:off x="1632650" y="1910075"/>
              <a:ext cx="276875" cy="201000"/>
            </a:xfrm>
            <a:custGeom>
              <a:rect l="l" t="t" r="r" b="b"/>
              <a:pathLst>
                <a:path w="11075" h="8038" extrusionOk="0">
                  <a:moveTo>
                    <a:pt x="10471" y="1"/>
                  </a:moveTo>
                  <a:cubicBezTo>
                    <a:pt x="10367" y="1"/>
                    <a:pt x="10261" y="33"/>
                    <a:pt x="10165" y="103"/>
                  </a:cubicBezTo>
                  <a:lnTo>
                    <a:pt x="0" y="7039"/>
                  </a:lnTo>
                  <a:cubicBezTo>
                    <a:pt x="114" y="7380"/>
                    <a:pt x="250" y="7721"/>
                    <a:pt x="409" y="8040"/>
                  </a:cubicBezTo>
                  <a:lnTo>
                    <a:pt x="10756" y="990"/>
                  </a:lnTo>
                  <a:cubicBezTo>
                    <a:pt x="11029" y="808"/>
                    <a:pt x="11074" y="490"/>
                    <a:pt x="10915" y="240"/>
                  </a:cubicBezTo>
                  <a:cubicBezTo>
                    <a:pt x="10803" y="86"/>
                    <a:pt x="10639" y="1"/>
                    <a:pt x="10471" y="1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50" name="Google Shape;4450;p52"/>
            <p:cNvSpPr/>
            <p:nvPr/>
          </p:nvSpPr>
          <p:spPr>
            <a:xfrm>
              <a:off x="1619000" y="1704000"/>
              <a:ext cx="293925" cy="77925"/>
            </a:xfrm>
            <a:custGeom>
              <a:rect l="l" t="t" r="r" b="b"/>
              <a:pathLst>
                <a:path w="11757" h="3117" extrusionOk="0">
                  <a:moveTo>
                    <a:pt x="364" y="1"/>
                  </a:moveTo>
                  <a:cubicBezTo>
                    <a:pt x="228" y="365"/>
                    <a:pt x="91" y="706"/>
                    <a:pt x="0" y="1047"/>
                  </a:cubicBezTo>
                  <a:lnTo>
                    <a:pt x="11120" y="3116"/>
                  </a:lnTo>
                  <a:lnTo>
                    <a:pt x="11188" y="3116"/>
                  </a:lnTo>
                  <a:cubicBezTo>
                    <a:pt x="11461" y="3116"/>
                    <a:pt x="11689" y="2934"/>
                    <a:pt x="11711" y="2684"/>
                  </a:cubicBezTo>
                  <a:cubicBezTo>
                    <a:pt x="11757" y="2411"/>
                    <a:pt x="11575" y="2116"/>
                    <a:pt x="11279" y="2047"/>
                  </a:cubicBezTo>
                  <a:lnTo>
                    <a:pt x="364" y="1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51" name="Google Shape;4451;p52"/>
            <p:cNvSpPr/>
            <p:nvPr/>
          </p:nvSpPr>
          <p:spPr>
            <a:xfrm>
              <a:off x="1736100" y="1523225"/>
              <a:ext cx="233675" cy="182500"/>
            </a:xfrm>
            <a:custGeom>
              <a:rect l="l" t="t" r="r" b="b"/>
              <a:pathLst>
                <a:path w="9347" h="7300" extrusionOk="0">
                  <a:moveTo>
                    <a:pt x="637" y="0"/>
                  </a:moveTo>
                  <a:cubicBezTo>
                    <a:pt x="410" y="251"/>
                    <a:pt x="183" y="546"/>
                    <a:pt x="1" y="842"/>
                  </a:cubicBezTo>
                  <a:lnTo>
                    <a:pt x="8437" y="7186"/>
                  </a:lnTo>
                  <a:cubicBezTo>
                    <a:pt x="8528" y="7277"/>
                    <a:pt x="8642" y="7300"/>
                    <a:pt x="8756" y="7300"/>
                  </a:cubicBezTo>
                  <a:cubicBezTo>
                    <a:pt x="8938" y="7300"/>
                    <a:pt x="9074" y="7209"/>
                    <a:pt x="9188" y="7095"/>
                  </a:cubicBezTo>
                  <a:cubicBezTo>
                    <a:pt x="9347" y="6868"/>
                    <a:pt x="9301" y="6527"/>
                    <a:pt x="9074" y="6368"/>
                  </a:cubicBezTo>
                  <a:lnTo>
                    <a:pt x="637" y="0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52" name="Google Shape;4452;p52"/>
            <p:cNvSpPr/>
            <p:nvPr/>
          </p:nvSpPr>
          <p:spPr>
            <a:xfrm>
              <a:off x="2256275" y="1941200"/>
              <a:ext cx="213225" cy="259125"/>
            </a:xfrm>
            <a:custGeom>
              <a:rect l="l" t="t" r="r" b="b"/>
              <a:pathLst>
                <a:path w="8529" h="10365" extrusionOk="0">
                  <a:moveTo>
                    <a:pt x="608" y="1"/>
                  </a:moveTo>
                  <a:cubicBezTo>
                    <a:pt x="510" y="1"/>
                    <a:pt x="410" y="28"/>
                    <a:pt x="319" y="86"/>
                  </a:cubicBezTo>
                  <a:cubicBezTo>
                    <a:pt x="69" y="245"/>
                    <a:pt x="1" y="564"/>
                    <a:pt x="137" y="814"/>
                  </a:cubicBezTo>
                  <a:cubicBezTo>
                    <a:pt x="2366" y="4248"/>
                    <a:pt x="4890" y="7477"/>
                    <a:pt x="7755" y="10365"/>
                  </a:cubicBezTo>
                  <a:cubicBezTo>
                    <a:pt x="8051" y="10137"/>
                    <a:pt x="8301" y="9910"/>
                    <a:pt x="8528" y="9637"/>
                  </a:cubicBezTo>
                  <a:cubicBezTo>
                    <a:pt x="5708" y="6749"/>
                    <a:pt x="3207" y="3634"/>
                    <a:pt x="1047" y="245"/>
                  </a:cubicBezTo>
                  <a:cubicBezTo>
                    <a:pt x="945" y="86"/>
                    <a:pt x="780" y="1"/>
                    <a:pt x="608" y="1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53" name="Google Shape;4453;p52"/>
            <p:cNvSpPr/>
            <p:nvPr/>
          </p:nvSpPr>
          <p:spPr>
            <a:xfrm>
              <a:off x="1824225" y="1998225"/>
              <a:ext cx="164325" cy="277150"/>
            </a:xfrm>
            <a:custGeom>
              <a:rect l="l" t="t" r="r" b="b"/>
              <a:pathLst>
                <a:path w="6573" h="11086" extrusionOk="0">
                  <a:moveTo>
                    <a:pt x="5963" y="0"/>
                  </a:moveTo>
                  <a:cubicBezTo>
                    <a:pt x="5786" y="0"/>
                    <a:pt x="5616" y="96"/>
                    <a:pt x="5526" y="261"/>
                  </a:cubicBezTo>
                  <a:lnTo>
                    <a:pt x="0" y="10335"/>
                  </a:lnTo>
                  <a:cubicBezTo>
                    <a:pt x="228" y="10608"/>
                    <a:pt x="523" y="10881"/>
                    <a:pt x="796" y="11085"/>
                  </a:cubicBezTo>
                  <a:lnTo>
                    <a:pt x="6459" y="739"/>
                  </a:lnTo>
                  <a:cubicBezTo>
                    <a:pt x="6572" y="511"/>
                    <a:pt x="6481" y="193"/>
                    <a:pt x="6231" y="79"/>
                  </a:cubicBezTo>
                  <a:cubicBezTo>
                    <a:pt x="6146" y="25"/>
                    <a:pt x="6054" y="0"/>
                    <a:pt x="5963" y="0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54" name="Google Shape;4454;p52"/>
            <p:cNvSpPr/>
            <p:nvPr/>
          </p:nvSpPr>
          <p:spPr>
            <a:xfrm>
              <a:off x="2115875" y="1328025"/>
              <a:ext cx="29000" cy="206600"/>
            </a:xfrm>
            <a:custGeom>
              <a:rect l="l" t="t" r="r" b="b"/>
              <a:pathLst>
                <a:path w="1160" h="8264" extrusionOk="0">
                  <a:moveTo>
                    <a:pt x="354" y="0"/>
                  </a:moveTo>
                  <a:cubicBezTo>
                    <a:pt x="264" y="0"/>
                    <a:pt x="176" y="3"/>
                    <a:pt x="91" y="9"/>
                  </a:cubicBezTo>
                  <a:lnTo>
                    <a:pt x="0" y="7718"/>
                  </a:lnTo>
                  <a:cubicBezTo>
                    <a:pt x="0" y="8036"/>
                    <a:pt x="227" y="8263"/>
                    <a:pt x="500" y="8263"/>
                  </a:cubicBezTo>
                  <a:cubicBezTo>
                    <a:pt x="796" y="8263"/>
                    <a:pt x="1046" y="8036"/>
                    <a:pt x="1046" y="7740"/>
                  </a:cubicBezTo>
                  <a:lnTo>
                    <a:pt x="1160" y="77"/>
                  </a:lnTo>
                  <a:cubicBezTo>
                    <a:pt x="904" y="26"/>
                    <a:pt x="623" y="0"/>
                    <a:pt x="354" y="0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55" name="Google Shape;4455;p52"/>
            <p:cNvSpPr/>
            <p:nvPr/>
          </p:nvSpPr>
          <p:spPr>
            <a:xfrm>
              <a:off x="2333600" y="1586900"/>
              <a:ext cx="264375" cy="169425"/>
            </a:xfrm>
            <a:custGeom>
              <a:rect l="l" t="t" r="r" b="b"/>
              <a:pathLst>
                <a:path w="10575" h="6777" extrusionOk="0">
                  <a:moveTo>
                    <a:pt x="9938" y="0"/>
                  </a:moveTo>
                  <a:lnTo>
                    <a:pt x="341" y="5776"/>
                  </a:lnTo>
                  <a:cubicBezTo>
                    <a:pt x="91" y="5913"/>
                    <a:pt x="0" y="6254"/>
                    <a:pt x="182" y="6527"/>
                  </a:cubicBezTo>
                  <a:cubicBezTo>
                    <a:pt x="296" y="6686"/>
                    <a:pt x="455" y="6777"/>
                    <a:pt x="637" y="6777"/>
                  </a:cubicBezTo>
                  <a:cubicBezTo>
                    <a:pt x="728" y="6777"/>
                    <a:pt x="842" y="6754"/>
                    <a:pt x="910" y="6686"/>
                  </a:cubicBezTo>
                  <a:lnTo>
                    <a:pt x="10574" y="864"/>
                  </a:lnTo>
                  <a:cubicBezTo>
                    <a:pt x="10415" y="546"/>
                    <a:pt x="10188" y="273"/>
                    <a:pt x="9938" y="0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56" name="Google Shape;4456;p52"/>
            <p:cNvSpPr/>
            <p:nvPr/>
          </p:nvSpPr>
          <p:spPr>
            <a:xfrm>
              <a:off x="1965200" y="1404400"/>
              <a:ext cx="101225" cy="210950"/>
            </a:xfrm>
            <a:custGeom>
              <a:rect l="l" t="t" r="r" b="b"/>
              <a:pathLst>
                <a:path w="4048" h="8438" extrusionOk="0">
                  <a:moveTo>
                    <a:pt x="933" y="1"/>
                  </a:moveTo>
                  <a:cubicBezTo>
                    <a:pt x="592" y="137"/>
                    <a:pt x="274" y="319"/>
                    <a:pt x="1" y="478"/>
                  </a:cubicBezTo>
                  <a:lnTo>
                    <a:pt x="2980" y="8096"/>
                  </a:lnTo>
                  <a:cubicBezTo>
                    <a:pt x="3071" y="8301"/>
                    <a:pt x="3253" y="8437"/>
                    <a:pt x="3457" y="8437"/>
                  </a:cubicBezTo>
                  <a:cubicBezTo>
                    <a:pt x="3503" y="8437"/>
                    <a:pt x="3594" y="8437"/>
                    <a:pt x="3662" y="8415"/>
                  </a:cubicBezTo>
                  <a:cubicBezTo>
                    <a:pt x="3935" y="8301"/>
                    <a:pt x="4049" y="7983"/>
                    <a:pt x="3980" y="7732"/>
                  </a:cubicBezTo>
                  <a:lnTo>
                    <a:pt x="933" y="1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57" name="Google Shape;4457;p52"/>
            <p:cNvSpPr/>
            <p:nvPr/>
          </p:nvSpPr>
          <p:spPr>
            <a:xfrm>
              <a:off x="2321100" y="1857525"/>
              <a:ext cx="256400" cy="129050"/>
            </a:xfrm>
            <a:custGeom>
              <a:rect l="l" t="t" r="r" b="b"/>
              <a:pathLst>
                <a:path w="10256" h="5162" extrusionOk="0">
                  <a:moveTo>
                    <a:pt x="611" y="1"/>
                  </a:moveTo>
                  <a:cubicBezTo>
                    <a:pt x="413" y="1"/>
                    <a:pt x="214" y="111"/>
                    <a:pt x="114" y="295"/>
                  </a:cubicBezTo>
                  <a:cubicBezTo>
                    <a:pt x="0" y="545"/>
                    <a:pt x="114" y="864"/>
                    <a:pt x="364" y="1000"/>
                  </a:cubicBezTo>
                  <a:lnTo>
                    <a:pt x="9710" y="5161"/>
                  </a:lnTo>
                  <a:cubicBezTo>
                    <a:pt x="9937" y="4866"/>
                    <a:pt x="10119" y="4570"/>
                    <a:pt x="10256" y="4252"/>
                  </a:cubicBezTo>
                  <a:lnTo>
                    <a:pt x="819" y="45"/>
                  </a:lnTo>
                  <a:cubicBezTo>
                    <a:pt x="753" y="15"/>
                    <a:pt x="682" y="1"/>
                    <a:pt x="611" y="1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58" name="Google Shape;4458;p52"/>
            <p:cNvSpPr/>
            <p:nvPr/>
          </p:nvSpPr>
          <p:spPr>
            <a:xfrm>
              <a:off x="2248325" y="1377700"/>
              <a:ext cx="143275" cy="231950"/>
            </a:xfrm>
            <a:custGeom>
              <a:rect l="l" t="t" r="r" b="b"/>
              <a:pathLst>
                <a:path w="5731" h="9278" extrusionOk="0">
                  <a:moveTo>
                    <a:pt x="4730" y="0"/>
                  </a:moveTo>
                  <a:lnTo>
                    <a:pt x="137" y="8459"/>
                  </a:lnTo>
                  <a:cubicBezTo>
                    <a:pt x="0" y="8755"/>
                    <a:pt x="114" y="9096"/>
                    <a:pt x="387" y="9232"/>
                  </a:cubicBezTo>
                  <a:cubicBezTo>
                    <a:pt x="455" y="9278"/>
                    <a:pt x="546" y="9278"/>
                    <a:pt x="637" y="9278"/>
                  </a:cubicBezTo>
                  <a:cubicBezTo>
                    <a:pt x="819" y="9278"/>
                    <a:pt x="1001" y="9164"/>
                    <a:pt x="1092" y="9005"/>
                  </a:cubicBezTo>
                  <a:lnTo>
                    <a:pt x="5731" y="387"/>
                  </a:lnTo>
                  <a:cubicBezTo>
                    <a:pt x="5413" y="227"/>
                    <a:pt x="5071" y="114"/>
                    <a:pt x="4730" y="0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59" name="Google Shape;4459;p52"/>
            <p:cNvSpPr/>
            <p:nvPr/>
          </p:nvSpPr>
          <p:spPr>
            <a:xfrm>
              <a:off x="2124400" y="2022225"/>
              <a:ext cx="131900" cy="319100"/>
            </a:xfrm>
            <a:custGeom>
              <a:rect l="l" t="t" r="r" b="b"/>
              <a:pathLst>
                <a:path w="5276" h="12764" extrusionOk="0">
                  <a:moveTo>
                    <a:pt x="593" y="1"/>
                  </a:moveTo>
                  <a:cubicBezTo>
                    <a:pt x="532" y="1"/>
                    <a:pt x="470" y="10"/>
                    <a:pt x="409" y="29"/>
                  </a:cubicBezTo>
                  <a:cubicBezTo>
                    <a:pt x="137" y="97"/>
                    <a:pt x="0" y="415"/>
                    <a:pt x="68" y="711"/>
                  </a:cubicBezTo>
                  <a:lnTo>
                    <a:pt x="4252" y="12763"/>
                  </a:lnTo>
                  <a:cubicBezTo>
                    <a:pt x="4616" y="12695"/>
                    <a:pt x="4957" y="12581"/>
                    <a:pt x="5276" y="12445"/>
                  </a:cubicBezTo>
                  <a:lnTo>
                    <a:pt x="1092" y="370"/>
                  </a:lnTo>
                  <a:cubicBezTo>
                    <a:pt x="1037" y="135"/>
                    <a:pt x="826" y="1"/>
                    <a:pt x="593" y="1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60" name="Google Shape;4460;p52"/>
            <p:cNvSpPr/>
            <p:nvPr/>
          </p:nvSpPr>
          <p:spPr>
            <a:xfrm>
              <a:off x="1795800" y="2032600"/>
              <a:ext cx="132475" cy="182500"/>
            </a:xfrm>
            <a:custGeom>
              <a:rect l="l" t="t" r="r" b="b"/>
              <a:pathLst>
                <a:path w="5299" h="7300" extrusionOk="0">
                  <a:moveTo>
                    <a:pt x="5003" y="0"/>
                  </a:moveTo>
                  <a:lnTo>
                    <a:pt x="0" y="6868"/>
                  </a:lnTo>
                  <a:cubicBezTo>
                    <a:pt x="69" y="7027"/>
                    <a:pt x="91" y="7163"/>
                    <a:pt x="137" y="7300"/>
                  </a:cubicBezTo>
                  <a:lnTo>
                    <a:pt x="5299" y="228"/>
                  </a:lnTo>
                  <a:lnTo>
                    <a:pt x="5003" y="0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61" name="Google Shape;4461;p52"/>
            <p:cNvSpPr/>
            <p:nvPr/>
          </p:nvSpPr>
          <p:spPr>
            <a:xfrm>
              <a:off x="1614450" y="1773375"/>
              <a:ext cx="231975" cy="22750"/>
            </a:xfrm>
            <a:custGeom>
              <a:rect l="l" t="t" r="r" b="b"/>
              <a:pathLst>
                <a:path w="9279" h="910" extrusionOk="0">
                  <a:moveTo>
                    <a:pt x="9256" y="0"/>
                  </a:moveTo>
                  <a:lnTo>
                    <a:pt x="0" y="546"/>
                  </a:lnTo>
                  <a:cubicBezTo>
                    <a:pt x="46" y="659"/>
                    <a:pt x="46" y="796"/>
                    <a:pt x="69" y="910"/>
                  </a:cubicBezTo>
                  <a:lnTo>
                    <a:pt x="9278" y="364"/>
                  </a:lnTo>
                  <a:lnTo>
                    <a:pt x="9256" y="0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62" name="Google Shape;4462;p52"/>
            <p:cNvSpPr/>
            <p:nvPr/>
          </p:nvSpPr>
          <p:spPr>
            <a:xfrm>
              <a:off x="1670725" y="1649425"/>
              <a:ext cx="223450" cy="93275"/>
            </a:xfrm>
            <a:custGeom>
              <a:rect l="l" t="t" r="r" b="b"/>
              <a:pathLst>
                <a:path w="8938" h="3731" extrusionOk="0">
                  <a:moveTo>
                    <a:pt x="342" y="1"/>
                  </a:moveTo>
                  <a:lnTo>
                    <a:pt x="1" y="274"/>
                  </a:lnTo>
                  <a:lnTo>
                    <a:pt x="8778" y="3730"/>
                  </a:lnTo>
                  <a:lnTo>
                    <a:pt x="8937" y="3389"/>
                  </a:lnTo>
                  <a:lnTo>
                    <a:pt x="342" y="1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63" name="Google Shape;4463;p52"/>
            <p:cNvSpPr/>
            <p:nvPr/>
          </p:nvSpPr>
          <p:spPr>
            <a:xfrm>
              <a:off x="1776475" y="1498200"/>
              <a:ext cx="173400" cy="138175"/>
            </a:xfrm>
            <a:custGeom>
              <a:rect l="l" t="t" r="r" b="b"/>
              <a:pathLst>
                <a:path w="6935" h="5527" extrusionOk="0">
                  <a:moveTo>
                    <a:pt x="341" y="1"/>
                  </a:moveTo>
                  <a:cubicBezTo>
                    <a:pt x="228" y="69"/>
                    <a:pt x="114" y="115"/>
                    <a:pt x="0" y="206"/>
                  </a:cubicBezTo>
                  <a:lnTo>
                    <a:pt x="6709" y="5527"/>
                  </a:lnTo>
                  <a:lnTo>
                    <a:pt x="6936" y="5208"/>
                  </a:lnTo>
                  <a:lnTo>
                    <a:pt x="341" y="1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64" name="Google Shape;4464;p52"/>
            <p:cNvSpPr/>
            <p:nvPr/>
          </p:nvSpPr>
          <p:spPr>
            <a:xfrm>
              <a:off x="1667325" y="1973475"/>
              <a:ext cx="207525" cy="172275"/>
            </a:xfrm>
            <a:custGeom>
              <a:rect l="l" t="t" r="r" b="b"/>
              <a:pathLst>
                <a:path w="8301" h="6891" extrusionOk="0">
                  <a:moveTo>
                    <a:pt x="8073" y="0"/>
                  </a:moveTo>
                  <a:lnTo>
                    <a:pt x="0" y="6663"/>
                  </a:lnTo>
                  <a:cubicBezTo>
                    <a:pt x="91" y="6754"/>
                    <a:pt x="205" y="6800"/>
                    <a:pt x="319" y="6891"/>
                  </a:cubicBezTo>
                  <a:lnTo>
                    <a:pt x="8300" y="296"/>
                  </a:lnTo>
                  <a:lnTo>
                    <a:pt x="8073" y="0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65" name="Google Shape;4465;p52"/>
            <p:cNvSpPr/>
            <p:nvPr/>
          </p:nvSpPr>
          <p:spPr>
            <a:xfrm>
              <a:off x="1628100" y="1909225"/>
              <a:ext cx="213775" cy="108625"/>
            </a:xfrm>
            <a:custGeom>
              <a:rect l="l" t="t" r="r" b="b"/>
              <a:pathLst>
                <a:path w="8551" h="4345" extrusionOk="0">
                  <a:moveTo>
                    <a:pt x="8414" y="1"/>
                  </a:moveTo>
                  <a:lnTo>
                    <a:pt x="114" y="3889"/>
                  </a:lnTo>
                  <a:cubicBezTo>
                    <a:pt x="91" y="3980"/>
                    <a:pt x="68" y="4071"/>
                    <a:pt x="23" y="4162"/>
                  </a:cubicBezTo>
                  <a:cubicBezTo>
                    <a:pt x="23" y="4230"/>
                    <a:pt x="0" y="4276"/>
                    <a:pt x="0" y="4344"/>
                  </a:cubicBezTo>
                  <a:lnTo>
                    <a:pt x="8550" y="342"/>
                  </a:lnTo>
                  <a:lnTo>
                    <a:pt x="8414" y="1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66" name="Google Shape;4466;p52"/>
            <p:cNvSpPr/>
            <p:nvPr/>
          </p:nvSpPr>
          <p:spPr>
            <a:xfrm>
              <a:off x="2387600" y="1833625"/>
              <a:ext cx="195600" cy="105200"/>
            </a:xfrm>
            <a:custGeom>
              <a:rect l="l" t="t" r="r" b="b"/>
              <a:pathLst>
                <a:path w="7824" h="4208" extrusionOk="0">
                  <a:moveTo>
                    <a:pt x="183" y="0"/>
                  </a:moveTo>
                  <a:lnTo>
                    <a:pt x="1" y="342"/>
                  </a:lnTo>
                  <a:lnTo>
                    <a:pt x="7823" y="4207"/>
                  </a:lnTo>
                  <a:lnTo>
                    <a:pt x="7823" y="3821"/>
                  </a:lnTo>
                  <a:lnTo>
                    <a:pt x="183" y="0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67" name="Google Shape;4467;p52"/>
            <p:cNvSpPr/>
            <p:nvPr/>
          </p:nvSpPr>
          <p:spPr>
            <a:xfrm>
              <a:off x="2208525" y="2083775"/>
              <a:ext cx="88150" cy="227400"/>
            </a:xfrm>
            <a:custGeom>
              <a:rect l="l" t="t" r="r" b="b"/>
              <a:pathLst>
                <a:path w="3526" h="9096" extrusionOk="0">
                  <a:moveTo>
                    <a:pt x="342" y="0"/>
                  </a:moveTo>
                  <a:lnTo>
                    <a:pt x="1" y="114"/>
                  </a:lnTo>
                  <a:lnTo>
                    <a:pt x="3252" y="9096"/>
                  </a:lnTo>
                  <a:lnTo>
                    <a:pt x="3525" y="8823"/>
                  </a:lnTo>
                  <a:lnTo>
                    <a:pt x="342" y="0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68" name="Google Shape;4468;p52"/>
            <p:cNvSpPr/>
            <p:nvPr/>
          </p:nvSpPr>
          <p:spPr>
            <a:xfrm>
              <a:off x="1721325" y="1574950"/>
              <a:ext cx="185350" cy="118275"/>
            </a:xfrm>
            <a:custGeom>
              <a:rect l="l" t="t" r="r" b="b"/>
              <a:pathLst>
                <a:path w="7414" h="4731" extrusionOk="0">
                  <a:moveTo>
                    <a:pt x="91" y="1"/>
                  </a:moveTo>
                  <a:cubicBezTo>
                    <a:pt x="46" y="115"/>
                    <a:pt x="23" y="251"/>
                    <a:pt x="0" y="365"/>
                  </a:cubicBezTo>
                  <a:lnTo>
                    <a:pt x="7209" y="4731"/>
                  </a:lnTo>
                  <a:lnTo>
                    <a:pt x="7414" y="4412"/>
                  </a:lnTo>
                  <a:lnTo>
                    <a:pt x="91" y="1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69" name="Google Shape;4469;p52"/>
            <p:cNvSpPr/>
            <p:nvPr/>
          </p:nvSpPr>
          <p:spPr>
            <a:xfrm>
              <a:off x="1918600" y="1455575"/>
              <a:ext cx="81325" cy="118275"/>
            </a:xfrm>
            <a:custGeom>
              <a:rect l="l" t="t" r="r" b="b"/>
              <a:pathLst>
                <a:path w="3252" h="4731" extrusionOk="0">
                  <a:moveTo>
                    <a:pt x="205" y="0"/>
                  </a:moveTo>
                  <a:cubicBezTo>
                    <a:pt x="159" y="114"/>
                    <a:pt x="68" y="228"/>
                    <a:pt x="0" y="342"/>
                  </a:cubicBezTo>
                  <a:cubicBezTo>
                    <a:pt x="887" y="1888"/>
                    <a:pt x="1888" y="3320"/>
                    <a:pt x="2956" y="4730"/>
                  </a:cubicBezTo>
                  <a:lnTo>
                    <a:pt x="3252" y="4503"/>
                  </a:lnTo>
                  <a:cubicBezTo>
                    <a:pt x="2138" y="3070"/>
                    <a:pt x="1115" y="1569"/>
                    <a:pt x="205" y="0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70" name="Google Shape;4470;p52"/>
            <p:cNvSpPr/>
            <p:nvPr/>
          </p:nvSpPr>
          <p:spPr>
            <a:xfrm>
              <a:off x="1904375" y="2084325"/>
              <a:ext cx="79050" cy="221175"/>
            </a:xfrm>
            <a:custGeom>
              <a:rect l="l" t="t" r="r" b="b"/>
              <a:pathLst>
                <a:path w="3162" h="8847" extrusionOk="0">
                  <a:moveTo>
                    <a:pt x="2798" y="1"/>
                  </a:moveTo>
                  <a:lnTo>
                    <a:pt x="1" y="8801"/>
                  </a:lnTo>
                  <a:cubicBezTo>
                    <a:pt x="114" y="8824"/>
                    <a:pt x="274" y="8847"/>
                    <a:pt x="387" y="8847"/>
                  </a:cubicBezTo>
                  <a:lnTo>
                    <a:pt x="3162" y="114"/>
                  </a:lnTo>
                  <a:lnTo>
                    <a:pt x="2798" y="1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71" name="Google Shape;4471;p52"/>
            <p:cNvSpPr/>
            <p:nvPr/>
          </p:nvSpPr>
          <p:spPr>
            <a:xfrm>
              <a:off x="2164750" y="1349825"/>
              <a:ext cx="36400" cy="184800"/>
            </a:xfrm>
            <a:custGeom>
              <a:rect l="l" t="t" r="r" b="b"/>
              <a:pathLst>
                <a:path w="1456" h="7392" extrusionOk="0">
                  <a:moveTo>
                    <a:pt x="1138" y="1"/>
                  </a:moveTo>
                  <a:cubicBezTo>
                    <a:pt x="569" y="2411"/>
                    <a:pt x="205" y="4890"/>
                    <a:pt x="1" y="7369"/>
                  </a:cubicBezTo>
                  <a:lnTo>
                    <a:pt x="364" y="7391"/>
                  </a:lnTo>
                  <a:cubicBezTo>
                    <a:pt x="546" y="4958"/>
                    <a:pt x="910" y="2593"/>
                    <a:pt x="1456" y="251"/>
                  </a:cubicBezTo>
                  <a:cubicBezTo>
                    <a:pt x="1365" y="137"/>
                    <a:pt x="1251" y="92"/>
                    <a:pt x="1138" y="1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72" name="Google Shape;4472;p52"/>
            <p:cNvSpPr/>
            <p:nvPr/>
          </p:nvSpPr>
          <p:spPr>
            <a:xfrm>
              <a:off x="2322800" y="1439075"/>
              <a:ext cx="125650" cy="167175"/>
            </a:xfrm>
            <a:custGeom>
              <a:rect l="l" t="t" r="r" b="b"/>
              <a:pathLst>
                <a:path w="5026" h="6687" extrusionOk="0">
                  <a:moveTo>
                    <a:pt x="4821" y="1"/>
                  </a:moveTo>
                  <a:lnTo>
                    <a:pt x="0" y="6459"/>
                  </a:lnTo>
                  <a:lnTo>
                    <a:pt x="296" y="6687"/>
                  </a:lnTo>
                  <a:lnTo>
                    <a:pt x="5026" y="388"/>
                  </a:lnTo>
                  <a:cubicBezTo>
                    <a:pt x="4958" y="274"/>
                    <a:pt x="4912" y="115"/>
                    <a:pt x="4821" y="1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73" name="Google Shape;4473;p52"/>
            <p:cNvSpPr/>
            <p:nvPr/>
          </p:nvSpPr>
          <p:spPr>
            <a:xfrm>
              <a:off x="2276175" y="2023500"/>
              <a:ext cx="117700" cy="202400"/>
            </a:xfrm>
            <a:custGeom>
              <a:rect l="l" t="t" r="r" b="b"/>
              <a:pathLst>
                <a:path w="4708" h="8096" extrusionOk="0">
                  <a:moveTo>
                    <a:pt x="342" y="1"/>
                  </a:moveTo>
                  <a:lnTo>
                    <a:pt x="1" y="137"/>
                  </a:lnTo>
                  <a:cubicBezTo>
                    <a:pt x="1092" y="2980"/>
                    <a:pt x="2502" y="5640"/>
                    <a:pt x="4299" y="8096"/>
                  </a:cubicBezTo>
                  <a:cubicBezTo>
                    <a:pt x="4435" y="8073"/>
                    <a:pt x="4571" y="8073"/>
                    <a:pt x="4708" y="8028"/>
                  </a:cubicBezTo>
                  <a:cubicBezTo>
                    <a:pt x="2911" y="5572"/>
                    <a:pt x="1411" y="2889"/>
                    <a:pt x="342" y="1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74" name="Google Shape;4474;p52"/>
            <p:cNvSpPr/>
            <p:nvPr/>
          </p:nvSpPr>
          <p:spPr>
            <a:xfrm>
              <a:off x="2342125" y="1991675"/>
              <a:ext cx="146700" cy="163175"/>
            </a:xfrm>
            <a:custGeom>
              <a:rect l="l" t="t" r="r" b="b"/>
              <a:pathLst>
                <a:path w="5868" h="6527" extrusionOk="0">
                  <a:moveTo>
                    <a:pt x="296" y="0"/>
                  </a:moveTo>
                  <a:lnTo>
                    <a:pt x="0" y="228"/>
                  </a:lnTo>
                  <a:cubicBezTo>
                    <a:pt x="1751" y="2456"/>
                    <a:pt x="3662" y="4571"/>
                    <a:pt x="5754" y="6526"/>
                  </a:cubicBezTo>
                  <a:cubicBezTo>
                    <a:pt x="5776" y="6390"/>
                    <a:pt x="5845" y="6276"/>
                    <a:pt x="5867" y="6140"/>
                  </a:cubicBezTo>
                  <a:cubicBezTo>
                    <a:pt x="3844" y="4230"/>
                    <a:pt x="2002" y="2183"/>
                    <a:pt x="296" y="0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75" name="Google Shape;4475;p52"/>
            <p:cNvSpPr/>
            <p:nvPr/>
          </p:nvSpPr>
          <p:spPr>
            <a:xfrm>
              <a:off x="2369425" y="1680125"/>
              <a:ext cx="243900" cy="85300"/>
            </a:xfrm>
            <a:custGeom>
              <a:rect l="l" t="t" r="r" b="b"/>
              <a:pathLst>
                <a:path w="9756" h="3412" extrusionOk="0">
                  <a:moveTo>
                    <a:pt x="9755" y="1"/>
                  </a:moveTo>
                  <a:lnTo>
                    <a:pt x="9755" y="1"/>
                  </a:lnTo>
                  <a:cubicBezTo>
                    <a:pt x="6458" y="910"/>
                    <a:pt x="3184" y="1934"/>
                    <a:pt x="0" y="3071"/>
                  </a:cubicBezTo>
                  <a:lnTo>
                    <a:pt x="114" y="3412"/>
                  </a:lnTo>
                  <a:cubicBezTo>
                    <a:pt x="3252" y="2297"/>
                    <a:pt x="6481" y="1274"/>
                    <a:pt x="9710" y="410"/>
                  </a:cubicBezTo>
                  <a:cubicBezTo>
                    <a:pt x="9755" y="251"/>
                    <a:pt x="9755" y="137"/>
                    <a:pt x="9755" y="1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76" name="Google Shape;4476;p52"/>
            <p:cNvSpPr/>
            <p:nvPr/>
          </p:nvSpPr>
          <p:spPr>
            <a:xfrm>
              <a:off x="2341000" y="1867725"/>
              <a:ext cx="180225" cy="152950"/>
            </a:xfrm>
            <a:custGeom>
              <a:rect l="l" t="t" r="r" b="b"/>
              <a:pathLst>
                <a:path w="7209" h="6118" extrusionOk="0">
                  <a:moveTo>
                    <a:pt x="273" y="1"/>
                  </a:moveTo>
                  <a:lnTo>
                    <a:pt x="0" y="228"/>
                  </a:lnTo>
                  <a:cubicBezTo>
                    <a:pt x="1887" y="2570"/>
                    <a:pt x="4161" y="4549"/>
                    <a:pt x="6731" y="6118"/>
                  </a:cubicBezTo>
                  <a:cubicBezTo>
                    <a:pt x="6913" y="6095"/>
                    <a:pt x="7049" y="6027"/>
                    <a:pt x="7209" y="5981"/>
                  </a:cubicBezTo>
                  <a:cubicBezTo>
                    <a:pt x="4593" y="4412"/>
                    <a:pt x="2251" y="2366"/>
                    <a:pt x="273" y="1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77" name="Google Shape;4477;p52"/>
            <p:cNvSpPr/>
            <p:nvPr/>
          </p:nvSpPr>
          <p:spPr>
            <a:xfrm>
              <a:off x="2240925" y="1373150"/>
              <a:ext cx="94975" cy="175125"/>
            </a:xfrm>
            <a:custGeom>
              <a:rect l="l" t="t" r="r" b="b"/>
              <a:pathLst>
                <a:path w="3799" h="7005" extrusionOk="0">
                  <a:moveTo>
                    <a:pt x="3412" y="0"/>
                  </a:moveTo>
                  <a:cubicBezTo>
                    <a:pt x="2411" y="2320"/>
                    <a:pt x="1274" y="4639"/>
                    <a:pt x="1" y="6822"/>
                  </a:cubicBezTo>
                  <a:lnTo>
                    <a:pt x="296" y="7004"/>
                  </a:lnTo>
                  <a:cubicBezTo>
                    <a:pt x="1615" y="4753"/>
                    <a:pt x="2775" y="2388"/>
                    <a:pt x="3798" y="0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78" name="Google Shape;4478;p52"/>
            <p:cNvSpPr/>
            <p:nvPr/>
          </p:nvSpPr>
          <p:spPr>
            <a:xfrm>
              <a:off x="2077200" y="1336750"/>
              <a:ext cx="22775" cy="192750"/>
            </a:xfrm>
            <a:custGeom>
              <a:rect l="l" t="t" r="r" b="b"/>
              <a:pathLst>
                <a:path w="911" h="7710" extrusionOk="0">
                  <a:moveTo>
                    <a:pt x="342" y="1"/>
                  </a:moveTo>
                  <a:lnTo>
                    <a:pt x="1" y="183"/>
                  </a:lnTo>
                  <a:lnTo>
                    <a:pt x="546" y="7710"/>
                  </a:lnTo>
                  <a:lnTo>
                    <a:pt x="910" y="7687"/>
                  </a:lnTo>
                  <a:lnTo>
                    <a:pt x="342" y="1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79" name="Google Shape;4479;p52"/>
            <p:cNvSpPr/>
            <p:nvPr/>
          </p:nvSpPr>
          <p:spPr>
            <a:xfrm>
              <a:off x="2124400" y="2109350"/>
              <a:ext cx="26175" cy="232525"/>
            </a:xfrm>
            <a:custGeom>
              <a:rect l="l" t="t" r="r" b="b"/>
              <a:pathLst>
                <a:path w="1047" h="9301" extrusionOk="0">
                  <a:moveTo>
                    <a:pt x="364" y="0"/>
                  </a:moveTo>
                  <a:lnTo>
                    <a:pt x="0" y="23"/>
                  </a:lnTo>
                  <a:lnTo>
                    <a:pt x="682" y="9210"/>
                  </a:lnTo>
                  <a:cubicBezTo>
                    <a:pt x="796" y="9233"/>
                    <a:pt x="932" y="9278"/>
                    <a:pt x="1046" y="9301"/>
                  </a:cubicBezTo>
                  <a:lnTo>
                    <a:pt x="364" y="0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80" name="Google Shape;4480;p52"/>
            <p:cNvSpPr/>
            <p:nvPr/>
          </p:nvSpPr>
          <p:spPr>
            <a:xfrm>
              <a:off x="2020925" y="1391900"/>
              <a:ext cx="50050" cy="145000"/>
            </a:xfrm>
            <a:custGeom>
              <a:rect l="l" t="t" r="r" b="b"/>
              <a:pathLst>
                <a:path w="2002" h="5800" extrusionOk="0">
                  <a:moveTo>
                    <a:pt x="342" y="1"/>
                  </a:moveTo>
                  <a:cubicBezTo>
                    <a:pt x="342" y="23"/>
                    <a:pt x="319" y="46"/>
                    <a:pt x="319" y="46"/>
                  </a:cubicBezTo>
                  <a:cubicBezTo>
                    <a:pt x="205" y="46"/>
                    <a:pt x="114" y="69"/>
                    <a:pt x="0" y="69"/>
                  </a:cubicBezTo>
                  <a:lnTo>
                    <a:pt x="1660" y="5799"/>
                  </a:lnTo>
                  <a:lnTo>
                    <a:pt x="2002" y="5686"/>
                  </a:lnTo>
                  <a:lnTo>
                    <a:pt x="342" y="1"/>
                  </a:ln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81" name="Google Shape;4481;p52"/>
            <p:cNvSpPr/>
            <p:nvPr/>
          </p:nvSpPr>
          <p:spPr>
            <a:xfrm>
              <a:off x="2361450" y="1563600"/>
              <a:ext cx="192175" cy="135325"/>
            </a:xfrm>
            <a:custGeom>
              <a:rect l="l" t="t" r="r" b="b"/>
              <a:pathLst>
                <a:path w="7687" h="5413" extrusionOk="0">
                  <a:moveTo>
                    <a:pt x="7255" y="0"/>
                  </a:moveTo>
                  <a:lnTo>
                    <a:pt x="1" y="5094"/>
                  </a:lnTo>
                  <a:lnTo>
                    <a:pt x="205" y="5412"/>
                  </a:lnTo>
                  <a:lnTo>
                    <a:pt x="7687" y="136"/>
                  </a:lnTo>
                  <a:cubicBezTo>
                    <a:pt x="7528" y="91"/>
                    <a:pt x="7391" y="23"/>
                    <a:pt x="7255" y="0"/>
                  </a:cubicBezTo>
                  <a:close/>
                </a:path>
              </a:pathLst>
            </a:custGeom>
            <a:solidFill>
              <a:srgbClr val="FFD7D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82" name="Google Shape;4482;p52"/>
            <p:cNvSpPr/>
            <p:nvPr/>
          </p:nvSpPr>
          <p:spPr>
            <a:xfrm>
              <a:off x="1730702" y="1445959"/>
              <a:ext cx="758142" cy="803693"/>
            </a:xfrm>
            <a:custGeom>
              <a:rect l="l" t="t" r="r" b="b"/>
              <a:pathLst>
                <a:path w="24651" h="27230" extrusionOk="0">
                  <a:moveTo>
                    <a:pt x="12746" y="0"/>
                  </a:moveTo>
                  <a:cubicBezTo>
                    <a:pt x="10954" y="0"/>
                    <a:pt x="9156" y="400"/>
                    <a:pt x="7527" y="1210"/>
                  </a:cubicBezTo>
                  <a:cubicBezTo>
                    <a:pt x="3889" y="3052"/>
                    <a:pt x="1956" y="6463"/>
                    <a:pt x="933" y="10215"/>
                  </a:cubicBezTo>
                  <a:cubicBezTo>
                    <a:pt x="137" y="13149"/>
                    <a:pt x="0" y="16310"/>
                    <a:pt x="978" y="19084"/>
                  </a:cubicBezTo>
                  <a:cubicBezTo>
                    <a:pt x="2570" y="23700"/>
                    <a:pt x="7163" y="27088"/>
                    <a:pt x="12030" y="27225"/>
                  </a:cubicBezTo>
                  <a:cubicBezTo>
                    <a:pt x="12131" y="27228"/>
                    <a:pt x="12232" y="27229"/>
                    <a:pt x="12333" y="27229"/>
                  </a:cubicBezTo>
                  <a:cubicBezTo>
                    <a:pt x="17094" y="27229"/>
                    <a:pt x="21732" y="24107"/>
                    <a:pt x="23513" y="19698"/>
                  </a:cubicBezTo>
                  <a:cubicBezTo>
                    <a:pt x="24468" y="17310"/>
                    <a:pt x="24650" y="14650"/>
                    <a:pt x="24423" y="12080"/>
                  </a:cubicBezTo>
                  <a:cubicBezTo>
                    <a:pt x="24105" y="8919"/>
                    <a:pt x="23127" y="5713"/>
                    <a:pt x="20944" y="3393"/>
                  </a:cubicBezTo>
                  <a:cubicBezTo>
                    <a:pt x="18799" y="1148"/>
                    <a:pt x="15781" y="0"/>
                    <a:pt x="12746" y="0"/>
                  </a:cubicBezTo>
                  <a:close/>
                </a:path>
              </a:pathLst>
            </a:custGeom>
            <a:solidFill>
              <a:srgbClr val="FFE8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483" name="Google Shape;4483;p52"/>
          <p:cNvSpPr/>
          <p:nvPr/>
        </p:nvSpPr>
        <p:spPr>
          <a:xfrm>
            <a:off x="6916813" y="1976197"/>
            <a:ext cx="12031" cy="6749"/>
          </a:xfrm>
          <a:custGeom>
            <a:rect l="l" t="t" r="r" b="b"/>
            <a:pathLst>
              <a:path w="205" h="115" extrusionOk="0">
                <a:moveTo>
                  <a:pt x="205" y="1"/>
                </a:moveTo>
                <a:cubicBezTo>
                  <a:pt x="137" y="1"/>
                  <a:pt x="91" y="23"/>
                  <a:pt x="0" y="23"/>
                </a:cubicBezTo>
                <a:cubicBezTo>
                  <a:pt x="0" y="92"/>
                  <a:pt x="23" y="114"/>
                  <a:pt x="91" y="114"/>
                </a:cubicBezTo>
                <a:cubicBezTo>
                  <a:pt x="137" y="114"/>
                  <a:pt x="205" y="92"/>
                  <a:pt x="205" y="69"/>
                </a:cubicBezTo>
                <a:lnTo>
                  <a:pt x="205" y="1"/>
                </a:lnTo>
                <a:close/>
              </a:path>
            </a:pathLst>
          </a:custGeom>
          <a:solidFill>
            <a:srgbClr val="CEE1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484" name="Google Shape;4484;p52"/>
          <p:cNvSpPr/>
          <p:nvPr/>
        </p:nvSpPr>
        <p:spPr>
          <a:xfrm>
            <a:off x="7028915" y="1962874"/>
            <a:ext cx="9390" cy="12031"/>
          </a:xfrm>
          <a:custGeom>
            <a:rect l="l" t="t" r="r" b="b"/>
            <a:pathLst>
              <a:path w="160" h="205" extrusionOk="0">
                <a:moveTo>
                  <a:pt x="0" y="0"/>
                </a:moveTo>
                <a:cubicBezTo>
                  <a:pt x="0" y="46"/>
                  <a:pt x="0" y="91"/>
                  <a:pt x="23" y="114"/>
                </a:cubicBezTo>
                <a:cubicBezTo>
                  <a:pt x="0" y="182"/>
                  <a:pt x="23" y="205"/>
                  <a:pt x="91" y="205"/>
                </a:cubicBezTo>
                <a:cubicBezTo>
                  <a:pt x="137" y="205"/>
                  <a:pt x="159" y="137"/>
                  <a:pt x="159" y="91"/>
                </a:cubicBezTo>
                <a:lnTo>
                  <a:pt x="159" y="0"/>
                </a:lnTo>
                <a:close/>
              </a:path>
            </a:pathLst>
          </a:custGeom>
          <a:solidFill>
            <a:srgbClr val="CEE1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485" name="Google Shape;4485;p52"/>
          <p:cNvSpPr/>
          <p:nvPr/>
        </p:nvSpPr>
        <p:spPr>
          <a:xfrm>
            <a:off x="6884767" y="2014405"/>
            <a:ext cx="32103" cy="48595"/>
          </a:xfrm>
          <a:custGeom>
            <a:rect l="l" t="t" r="r" b="b"/>
            <a:pathLst>
              <a:path w="547" h="826" extrusionOk="0">
                <a:moveTo>
                  <a:pt x="418" y="1"/>
                </a:moveTo>
                <a:cubicBezTo>
                  <a:pt x="380" y="1"/>
                  <a:pt x="341" y="26"/>
                  <a:pt x="341" y="77"/>
                </a:cubicBezTo>
                <a:cubicBezTo>
                  <a:pt x="273" y="305"/>
                  <a:pt x="159" y="532"/>
                  <a:pt x="46" y="714"/>
                </a:cubicBezTo>
                <a:cubicBezTo>
                  <a:pt x="0" y="782"/>
                  <a:pt x="46" y="828"/>
                  <a:pt x="69" y="828"/>
                </a:cubicBezTo>
                <a:lnTo>
                  <a:pt x="114" y="828"/>
                </a:lnTo>
                <a:cubicBezTo>
                  <a:pt x="159" y="828"/>
                  <a:pt x="182" y="805"/>
                  <a:pt x="205" y="782"/>
                </a:cubicBezTo>
                <a:cubicBezTo>
                  <a:pt x="319" y="578"/>
                  <a:pt x="432" y="350"/>
                  <a:pt x="523" y="123"/>
                </a:cubicBezTo>
                <a:cubicBezTo>
                  <a:pt x="546" y="55"/>
                  <a:pt x="523" y="9"/>
                  <a:pt x="455" y="9"/>
                </a:cubicBezTo>
                <a:cubicBezTo>
                  <a:pt x="444" y="3"/>
                  <a:pt x="431" y="1"/>
                  <a:pt x="418" y="1"/>
                </a:cubicBezTo>
                <a:close/>
              </a:path>
            </a:pathLst>
          </a:custGeom>
          <a:solidFill>
            <a:srgbClr val="CEE1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486" name="Google Shape;4486;p52"/>
          <p:cNvSpPr/>
          <p:nvPr/>
        </p:nvSpPr>
        <p:spPr>
          <a:xfrm>
            <a:off x="7036897" y="2006423"/>
            <a:ext cx="26763" cy="52586"/>
          </a:xfrm>
          <a:custGeom>
            <a:rect l="l" t="t" r="r" b="b"/>
            <a:pathLst>
              <a:path w="456" h="896" extrusionOk="0">
                <a:moveTo>
                  <a:pt x="124" y="1"/>
                </a:moveTo>
                <a:cubicBezTo>
                  <a:pt x="113" y="1"/>
                  <a:pt x="102" y="3"/>
                  <a:pt x="92" y="9"/>
                </a:cubicBezTo>
                <a:cubicBezTo>
                  <a:pt x="23" y="9"/>
                  <a:pt x="1" y="54"/>
                  <a:pt x="23" y="122"/>
                </a:cubicBezTo>
                <a:cubicBezTo>
                  <a:pt x="92" y="350"/>
                  <a:pt x="205" y="600"/>
                  <a:pt x="296" y="827"/>
                </a:cubicBezTo>
                <a:cubicBezTo>
                  <a:pt x="319" y="850"/>
                  <a:pt x="342" y="896"/>
                  <a:pt x="364" y="896"/>
                </a:cubicBezTo>
                <a:lnTo>
                  <a:pt x="410" y="896"/>
                </a:lnTo>
                <a:cubicBezTo>
                  <a:pt x="455" y="850"/>
                  <a:pt x="455" y="805"/>
                  <a:pt x="455" y="782"/>
                </a:cubicBezTo>
                <a:lnTo>
                  <a:pt x="205" y="100"/>
                </a:lnTo>
                <a:cubicBezTo>
                  <a:pt x="188" y="30"/>
                  <a:pt x="157" y="1"/>
                  <a:pt x="124" y="1"/>
                </a:cubicBezTo>
                <a:close/>
              </a:path>
            </a:pathLst>
          </a:custGeom>
          <a:solidFill>
            <a:srgbClr val="CEE1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487" name="Google Shape;4487;p52"/>
          <p:cNvSpPr/>
          <p:nvPr/>
        </p:nvSpPr>
        <p:spPr>
          <a:xfrm>
            <a:off x="5995876" y="3099966"/>
            <a:ext cx="32103" cy="25413"/>
          </a:xfrm>
          <a:custGeom>
            <a:rect l="l" t="t" r="r" b="b"/>
            <a:pathLst>
              <a:path w="547" h="432" extrusionOk="0">
                <a:moveTo>
                  <a:pt x="433" y="1"/>
                </a:moveTo>
                <a:lnTo>
                  <a:pt x="410" y="23"/>
                </a:lnTo>
                <a:cubicBezTo>
                  <a:pt x="296" y="69"/>
                  <a:pt x="137" y="137"/>
                  <a:pt x="23" y="205"/>
                </a:cubicBezTo>
                <a:cubicBezTo>
                  <a:pt x="23" y="296"/>
                  <a:pt x="23" y="365"/>
                  <a:pt x="1" y="433"/>
                </a:cubicBezTo>
                <a:cubicBezTo>
                  <a:pt x="137" y="342"/>
                  <a:pt x="319" y="251"/>
                  <a:pt x="455" y="160"/>
                </a:cubicBezTo>
                <a:lnTo>
                  <a:pt x="478" y="160"/>
                </a:lnTo>
                <a:cubicBezTo>
                  <a:pt x="546" y="137"/>
                  <a:pt x="546" y="69"/>
                  <a:pt x="546" y="46"/>
                </a:cubicBezTo>
                <a:cubicBezTo>
                  <a:pt x="524" y="1"/>
                  <a:pt x="455" y="1"/>
                  <a:pt x="433" y="1"/>
                </a:cubicBezTo>
                <a:close/>
              </a:path>
            </a:pathLst>
          </a:custGeom>
          <a:solidFill>
            <a:srgbClr val="CEE1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488" name="Google Shape;4488;p52"/>
          <p:cNvSpPr/>
          <p:nvPr/>
        </p:nvSpPr>
        <p:spPr>
          <a:xfrm>
            <a:off x="6824725" y="2087300"/>
            <a:ext cx="46717" cy="39792"/>
          </a:xfrm>
          <a:custGeom>
            <a:rect l="l" t="t" r="r" b="b"/>
            <a:pathLst>
              <a:path w="796" h="678" extrusionOk="0">
                <a:moveTo>
                  <a:pt x="682" y="1"/>
                </a:moveTo>
                <a:cubicBezTo>
                  <a:pt x="659" y="1"/>
                  <a:pt x="637" y="6"/>
                  <a:pt x="614" y="18"/>
                </a:cubicBezTo>
                <a:cubicBezTo>
                  <a:pt x="432" y="200"/>
                  <a:pt x="273" y="359"/>
                  <a:pt x="68" y="495"/>
                </a:cubicBezTo>
                <a:cubicBezTo>
                  <a:pt x="45" y="541"/>
                  <a:pt x="0" y="586"/>
                  <a:pt x="45" y="655"/>
                </a:cubicBezTo>
                <a:cubicBezTo>
                  <a:pt x="68" y="677"/>
                  <a:pt x="91" y="677"/>
                  <a:pt x="114" y="677"/>
                </a:cubicBezTo>
                <a:cubicBezTo>
                  <a:pt x="159" y="677"/>
                  <a:pt x="159" y="677"/>
                  <a:pt x="182" y="655"/>
                </a:cubicBezTo>
                <a:cubicBezTo>
                  <a:pt x="387" y="495"/>
                  <a:pt x="569" y="336"/>
                  <a:pt x="750" y="132"/>
                </a:cubicBezTo>
                <a:cubicBezTo>
                  <a:pt x="796" y="132"/>
                  <a:pt x="796" y="86"/>
                  <a:pt x="750" y="18"/>
                </a:cubicBezTo>
                <a:cubicBezTo>
                  <a:pt x="728" y="6"/>
                  <a:pt x="705" y="1"/>
                  <a:pt x="682" y="1"/>
                </a:cubicBezTo>
                <a:close/>
              </a:path>
            </a:pathLst>
          </a:custGeom>
          <a:solidFill>
            <a:srgbClr val="CEE1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489" name="Google Shape;4489;p52"/>
          <p:cNvSpPr/>
          <p:nvPr/>
        </p:nvSpPr>
        <p:spPr>
          <a:xfrm>
            <a:off x="7104980" y="4131648"/>
            <a:ext cx="53408" cy="17431"/>
          </a:xfrm>
          <a:custGeom>
            <a:rect l="l" t="t" r="r" b="b"/>
            <a:pathLst>
              <a:path w="910" h="297" extrusionOk="0">
                <a:moveTo>
                  <a:pt x="91" y="1"/>
                </a:moveTo>
                <a:cubicBezTo>
                  <a:pt x="46" y="1"/>
                  <a:pt x="0" y="23"/>
                  <a:pt x="0" y="92"/>
                </a:cubicBezTo>
                <a:cubicBezTo>
                  <a:pt x="0" y="160"/>
                  <a:pt x="69" y="205"/>
                  <a:pt x="91" y="205"/>
                </a:cubicBezTo>
                <a:cubicBezTo>
                  <a:pt x="319" y="205"/>
                  <a:pt x="569" y="228"/>
                  <a:pt x="796" y="296"/>
                </a:cubicBezTo>
                <a:lnTo>
                  <a:pt x="842" y="296"/>
                </a:lnTo>
                <a:cubicBezTo>
                  <a:pt x="887" y="296"/>
                  <a:pt x="910" y="273"/>
                  <a:pt x="910" y="205"/>
                </a:cubicBezTo>
                <a:cubicBezTo>
                  <a:pt x="910" y="160"/>
                  <a:pt x="887" y="114"/>
                  <a:pt x="842" y="92"/>
                </a:cubicBezTo>
                <a:cubicBezTo>
                  <a:pt x="569" y="46"/>
                  <a:pt x="341" y="1"/>
                  <a:pt x="91" y="1"/>
                </a:cubicBezTo>
                <a:close/>
              </a:path>
            </a:pathLst>
          </a:custGeom>
          <a:solidFill>
            <a:srgbClr val="CEE1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490" name="Google Shape;4490;p52"/>
          <p:cNvSpPr/>
          <p:nvPr/>
        </p:nvSpPr>
        <p:spPr>
          <a:xfrm>
            <a:off x="7074284" y="2083544"/>
            <a:ext cx="36094" cy="44898"/>
          </a:xfrm>
          <a:custGeom>
            <a:rect l="l" t="t" r="r" b="b"/>
            <a:pathLst>
              <a:path w="615" h="765" extrusionOk="0">
                <a:moveTo>
                  <a:pt x="85" y="0"/>
                </a:moveTo>
                <a:cubicBezTo>
                  <a:pt x="69" y="0"/>
                  <a:pt x="54" y="5"/>
                  <a:pt x="46" y="14"/>
                </a:cubicBezTo>
                <a:cubicBezTo>
                  <a:pt x="0" y="59"/>
                  <a:pt x="0" y="105"/>
                  <a:pt x="23" y="127"/>
                </a:cubicBezTo>
                <a:cubicBezTo>
                  <a:pt x="137" y="309"/>
                  <a:pt x="251" y="446"/>
                  <a:pt x="364" y="582"/>
                </a:cubicBezTo>
                <a:cubicBezTo>
                  <a:pt x="387" y="650"/>
                  <a:pt x="455" y="673"/>
                  <a:pt x="478" y="741"/>
                </a:cubicBezTo>
                <a:cubicBezTo>
                  <a:pt x="501" y="764"/>
                  <a:pt x="523" y="764"/>
                  <a:pt x="523" y="764"/>
                </a:cubicBezTo>
                <a:cubicBezTo>
                  <a:pt x="569" y="764"/>
                  <a:pt x="592" y="764"/>
                  <a:pt x="592" y="741"/>
                </a:cubicBezTo>
                <a:cubicBezTo>
                  <a:pt x="614" y="741"/>
                  <a:pt x="614" y="673"/>
                  <a:pt x="592" y="650"/>
                </a:cubicBezTo>
                <a:cubicBezTo>
                  <a:pt x="569" y="628"/>
                  <a:pt x="501" y="559"/>
                  <a:pt x="478" y="514"/>
                </a:cubicBezTo>
                <a:cubicBezTo>
                  <a:pt x="364" y="377"/>
                  <a:pt x="251" y="218"/>
                  <a:pt x="160" y="59"/>
                </a:cubicBezTo>
                <a:cubicBezTo>
                  <a:pt x="145" y="16"/>
                  <a:pt x="112" y="0"/>
                  <a:pt x="85" y="0"/>
                </a:cubicBezTo>
                <a:close/>
              </a:path>
            </a:pathLst>
          </a:custGeom>
          <a:solidFill>
            <a:srgbClr val="CEE1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491" name="Google Shape;4491;p52"/>
          <p:cNvSpPr/>
          <p:nvPr/>
        </p:nvSpPr>
        <p:spPr>
          <a:xfrm>
            <a:off x="7505377" y="2078966"/>
            <a:ext cx="26763" cy="37444"/>
          </a:xfrm>
          <a:custGeom>
            <a:rect l="l" t="t" r="r" b="b"/>
            <a:pathLst>
              <a:path w="456" h="638" extrusionOk="0">
                <a:moveTo>
                  <a:pt x="296" y="1"/>
                </a:moveTo>
                <a:cubicBezTo>
                  <a:pt x="205" y="160"/>
                  <a:pt x="114" y="364"/>
                  <a:pt x="0" y="524"/>
                </a:cubicBezTo>
                <a:cubicBezTo>
                  <a:pt x="0" y="524"/>
                  <a:pt x="0" y="592"/>
                  <a:pt x="46" y="615"/>
                </a:cubicBezTo>
                <a:cubicBezTo>
                  <a:pt x="69" y="615"/>
                  <a:pt x="69" y="637"/>
                  <a:pt x="91" y="637"/>
                </a:cubicBezTo>
                <a:cubicBezTo>
                  <a:pt x="114" y="637"/>
                  <a:pt x="160" y="615"/>
                  <a:pt x="182" y="615"/>
                </a:cubicBezTo>
                <a:cubicBezTo>
                  <a:pt x="296" y="455"/>
                  <a:pt x="387" y="274"/>
                  <a:pt x="455" y="69"/>
                </a:cubicBezTo>
                <a:lnTo>
                  <a:pt x="296" y="1"/>
                </a:lnTo>
                <a:close/>
              </a:path>
            </a:pathLst>
          </a:custGeom>
          <a:solidFill>
            <a:srgbClr val="CEE1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492" name="Google Shape;4492;p52"/>
          <p:cNvSpPr/>
          <p:nvPr/>
        </p:nvSpPr>
        <p:spPr>
          <a:xfrm>
            <a:off x="7018233" y="4132998"/>
            <a:ext cx="56108" cy="17372"/>
          </a:xfrm>
          <a:custGeom>
            <a:rect l="l" t="t" r="r" b="b"/>
            <a:pathLst>
              <a:path w="956" h="296" extrusionOk="0">
                <a:moveTo>
                  <a:pt x="842" y="0"/>
                </a:moveTo>
                <a:cubicBezTo>
                  <a:pt x="751" y="0"/>
                  <a:pt x="660" y="46"/>
                  <a:pt x="569" y="46"/>
                </a:cubicBezTo>
                <a:cubicBezTo>
                  <a:pt x="410" y="69"/>
                  <a:pt x="228" y="91"/>
                  <a:pt x="91" y="137"/>
                </a:cubicBezTo>
                <a:cubicBezTo>
                  <a:pt x="46" y="137"/>
                  <a:pt x="0" y="182"/>
                  <a:pt x="46" y="250"/>
                </a:cubicBezTo>
                <a:cubicBezTo>
                  <a:pt x="46" y="273"/>
                  <a:pt x="91" y="296"/>
                  <a:pt x="114" y="296"/>
                </a:cubicBezTo>
                <a:lnTo>
                  <a:pt x="159" y="296"/>
                </a:lnTo>
                <a:cubicBezTo>
                  <a:pt x="319" y="273"/>
                  <a:pt x="455" y="205"/>
                  <a:pt x="637" y="205"/>
                </a:cubicBezTo>
                <a:lnTo>
                  <a:pt x="864" y="205"/>
                </a:lnTo>
                <a:cubicBezTo>
                  <a:pt x="910" y="205"/>
                  <a:pt x="955" y="160"/>
                  <a:pt x="955" y="91"/>
                </a:cubicBezTo>
                <a:cubicBezTo>
                  <a:pt x="955" y="46"/>
                  <a:pt x="887" y="0"/>
                  <a:pt x="842" y="0"/>
                </a:cubicBezTo>
                <a:close/>
              </a:path>
            </a:pathLst>
          </a:custGeom>
          <a:solidFill>
            <a:srgbClr val="CEE1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pSp>
        <p:nvGrpSpPr>
          <p:cNvPr id="4493" name="Google Shape;4493;p52"/>
          <p:cNvGrpSpPr/>
          <p:nvPr/>
        </p:nvGrpSpPr>
        <p:grpSpPr>
          <a:xfrm>
            <a:off x="5948936" y="1884706"/>
            <a:ext cx="2107382" cy="2282395"/>
            <a:chOff x="2702550" y="1350175"/>
            <a:chExt cx="897675" cy="972225"/>
          </a:xfrm>
        </p:grpSpPr>
        <p:sp>
          <p:nvSpPr>
            <p:cNvPr id="4494" name="Google Shape;4494;p52"/>
            <p:cNvSpPr/>
            <p:nvPr/>
          </p:nvSpPr>
          <p:spPr>
            <a:xfrm>
              <a:off x="2702550" y="1350175"/>
              <a:ext cx="897675" cy="972225"/>
            </a:xfrm>
            <a:custGeom>
              <a:rect l="l" t="t" r="r" b="b"/>
              <a:pathLst>
                <a:path w="35907" h="38889" extrusionOk="0">
                  <a:moveTo>
                    <a:pt x="19535" y="0"/>
                  </a:moveTo>
                  <a:cubicBezTo>
                    <a:pt x="17478" y="0"/>
                    <a:pt x="15362" y="427"/>
                    <a:pt x="13281" y="1328"/>
                  </a:cubicBezTo>
                  <a:cubicBezTo>
                    <a:pt x="10188" y="2625"/>
                    <a:pt x="7618" y="4671"/>
                    <a:pt x="5595" y="7173"/>
                  </a:cubicBezTo>
                  <a:cubicBezTo>
                    <a:pt x="1774" y="11948"/>
                    <a:pt x="1" y="18429"/>
                    <a:pt x="1092" y="24569"/>
                  </a:cubicBezTo>
                  <a:cubicBezTo>
                    <a:pt x="1911" y="29367"/>
                    <a:pt x="4867" y="33756"/>
                    <a:pt x="9006" y="36302"/>
                  </a:cubicBezTo>
                  <a:cubicBezTo>
                    <a:pt x="11747" y="38004"/>
                    <a:pt x="14976" y="38888"/>
                    <a:pt x="18199" y="38888"/>
                  </a:cubicBezTo>
                  <a:cubicBezTo>
                    <a:pt x="19843" y="38888"/>
                    <a:pt x="21485" y="38658"/>
                    <a:pt x="23059" y="38190"/>
                  </a:cubicBezTo>
                  <a:cubicBezTo>
                    <a:pt x="27721" y="36803"/>
                    <a:pt x="31723" y="33346"/>
                    <a:pt x="33792" y="28957"/>
                  </a:cubicBezTo>
                  <a:cubicBezTo>
                    <a:pt x="34997" y="26388"/>
                    <a:pt x="35566" y="23545"/>
                    <a:pt x="35702" y="20726"/>
                  </a:cubicBezTo>
                  <a:cubicBezTo>
                    <a:pt x="35907" y="16610"/>
                    <a:pt x="35202" y="12380"/>
                    <a:pt x="33292" y="8719"/>
                  </a:cubicBezTo>
                  <a:cubicBezTo>
                    <a:pt x="30438" y="3245"/>
                    <a:pt x="25208" y="0"/>
                    <a:pt x="19535" y="0"/>
                  </a:cubicBezTo>
                  <a:close/>
                </a:path>
              </a:pathLst>
            </a:custGeom>
            <a:solidFill>
              <a:srgbClr val="AAE9D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95" name="Google Shape;4495;p52"/>
            <p:cNvSpPr/>
            <p:nvPr/>
          </p:nvSpPr>
          <p:spPr>
            <a:xfrm>
              <a:off x="2899250" y="1578925"/>
              <a:ext cx="13100" cy="21075"/>
            </a:xfrm>
            <a:custGeom>
              <a:rect l="l" t="t" r="r" b="b"/>
              <a:pathLst>
                <a:path w="524" h="843" extrusionOk="0">
                  <a:moveTo>
                    <a:pt x="69" y="1"/>
                  </a:moveTo>
                  <a:cubicBezTo>
                    <a:pt x="1" y="46"/>
                    <a:pt x="1" y="92"/>
                    <a:pt x="1" y="137"/>
                  </a:cubicBezTo>
                  <a:cubicBezTo>
                    <a:pt x="92" y="342"/>
                    <a:pt x="205" y="547"/>
                    <a:pt x="342" y="774"/>
                  </a:cubicBezTo>
                  <a:cubicBezTo>
                    <a:pt x="342" y="842"/>
                    <a:pt x="387" y="842"/>
                    <a:pt x="410" y="842"/>
                  </a:cubicBezTo>
                  <a:lnTo>
                    <a:pt x="455" y="842"/>
                  </a:lnTo>
                  <a:cubicBezTo>
                    <a:pt x="524" y="820"/>
                    <a:pt x="524" y="751"/>
                    <a:pt x="501" y="729"/>
                  </a:cubicBezTo>
                  <a:cubicBezTo>
                    <a:pt x="387" y="501"/>
                    <a:pt x="274" y="297"/>
                    <a:pt x="183" y="69"/>
                  </a:cubicBezTo>
                  <a:cubicBezTo>
                    <a:pt x="137" y="1"/>
                    <a:pt x="92" y="1"/>
                    <a:pt x="69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96" name="Google Shape;4496;p52"/>
            <p:cNvSpPr/>
            <p:nvPr/>
          </p:nvSpPr>
          <p:spPr>
            <a:xfrm>
              <a:off x="2898675" y="2141175"/>
              <a:ext cx="9125" cy="22775"/>
            </a:xfrm>
            <a:custGeom>
              <a:rect l="l" t="t" r="r" b="b"/>
              <a:pathLst>
                <a:path w="365" h="911" extrusionOk="0">
                  <a:moveTo>
                    <a:pt x="92" y="1"/>
                  </a:moveTo>
                  <a:cubicBezTo>
                    <a:pt x="24" y="1"/>
                    <a:pt x="1" y="69"/>
                    <a:pt x="1" y="114"/>
                  </a:cubicBezTo>
                  <a:cubicBezTo>
                    <a:pt x="24" y="365"/>
                    <a:pt x="92" y="637"/>
                    <a:pt x="137" y="865"/>
                  </a:cubicBezTo>
                  <a:cubicBezTo>
                    <a:pt x="183" y="888"/>
                    <a:pt x="206" y="910"/>
                    <a:pt x="251" y="910"/>
                  </a:cubicBezTo>
                  <a:cubicBezTo>
                    <a:pt x="342" y="888"/>
                    <a:pt x="365" y="865"/>
                    <a:pt x="342" y="797"/>
                  </a:cubicBezTo>
                  <a:cubicBezTo>
                    <a:pt x="297" y="569"/>
                    <a:pt x="228" y="342"/>
                    <a:pt x="206" y="92"/>
                  </a:cubicBezTo>
                  <a:cubicBezTo>
                    <a:pt x="206" y="46"/>
                    <a:pt x="137" y="1"/>
                    <a:pt x="92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97" name="Google Shape;4497;p52"/>
            <p:cNvSpPr/>
            <p:nvPr/>
          </p:nvSpPr>
          <p:spPr>
            <a:xfrm>
              <a:off x="2932225" y="2205575"/>
              <a:ext cx="19925" cy="15225"/>
            </a:xfrm>
            <a:custGeom>
              <a:rect l="l" t="t" r="r" b="b"/>
              <a:pathLst>
                <a:path w="797" h="609" extrusionOk="0">
                  <a:moveTo>
                    <a:pt x="109" y="0"/>
                  </a:moveTo>
                  <a:cubicBezTo>
                    <a:pt x="86" y="0"/>
                    <a:pt x="57" y="6"/>
                    <a:pt x="23" y="17"/>
                  </a:cubicBezTo>
                  <a:cubicBezTo>
                    <a:pt x="1" y="40"/>
                    <a:pt x="1" y="108"/>
                    <a:pt x="23" y="154"/>
                  </a:cubicBezTo>
                  <a:cubicBezTo>
                    <a:pt x="228" y="335"/>
                    <a:pt x="433" y="472"/>
                    <a:pt x="615" y="608"/>
                  </a:cubicBezTo>
                  <a:lnTo>
                    <a:pt x="683" y="608"/>
                  </a:lnTo>
                  <a:cubicBezTo>
                    <a:pt x="705" y="608"/>
                    <a:pt x="728" y="586"/>
                    <a:pt x="774" y="563"/>
                  </a:cubicBezTo>
                  <a:cubicBezTo>
                    <a:pt x="796" y="495"/>
                    <a:pt x="774" y="449"/>
                    <a:pt x="728" y="449"/>
                  </a:cubicBezTo>
                  <a:cubicBezTo>
                    <a:pt x="546" y="313"/>
                    <a:pt x="342" y="154"/>
                    <a:pt x="160" y="17"/>
                  </a:cubicBezTo>
                  <a:cubicBezTo>
                    <a:pt x="148" y="6"/>
                    <a:pt x="131" y="0"/>
                    <a:pt x="109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98" name="Google Shape;4498;p52"/>
            <p:cNvSpPr/>
            <p:nvPr/>
          </p:nvSpPr>
          <p:spPr>
            <a:xfrm>
              <a:off x="2898675" y="2104800"/>
              <a:ext cx="7425" cy="23325"/>
            </a:xfrm>
            <a:custGeom>
              <a:rect l="l" t="t" r="r" b="b"/>
              <a:pathLst>
                <a:path w="297" h="933" extrusionOk="0">
                  <a:moveTo>
                    <a:pt x="228" y="0"/>
                  </a:moveTo>
                  <a:cubicBezTo>
                    <a:pt x="183" y="0"/>
                    <a:pt x="137" y="46"/>
                    <a:pt x="115" y="69"/>
                  </a:cubicBezTo>
                  <a:cubicBezTo>
                    <a:pt x="69" y="296"/>
                    <a:pt x="1" y="546"/>
                    <a:pt x="1" y="796"/>
                  </a:cubicBezTo>
                  <a:cubicBezTo>
                    <a:pt x="1" y="865"/>
                    <a:pt x="24" y="933"/>
                    <a:pt x="92" y="933"/>
                  </a:cubicBezTo>
                  <a:cubicBezTo>
                    <a:pt x="137" y="933"/>
                    <a:pt x="183" y="887"/>
                    <a:pt x="183" y="842"/>
                  </a:cubicBezTo>
                  <a:cubicBezTo>
                    <a:pt x="206" y="614"/>
                    <a:pt x="228" y="364"/>
                    <a:pt x="297" y="114"/>
                  </a:cubicBezTo>
                  <a:cubicBezTo>
                    <a:pt x="297" y="69"/>
                    <a:pt x="251" y="46"/>
                    <a:pt x="228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499" name="Google Shape;4499;p52"/>
            <p:cNvSpPr/>
            <p:nvPr/>
          </p:nvSpPr>
          <p:spPr>
            <a:xfrm>
              <a:off x="2974875" y="1416625"/>
              <a:ext cx="20475" cy="15100"/>
            </a:xfrm>
            <a:custGeom>
              <a:rect l="l" t="t" r="r" b="b"/>
              <a:pathLst>
                <a:path w="819" h="604" extrusionOk="0">
                  <a:moveTo>
                    <a:pt x="108" y="1"/>
                  </a:moveTo>
                  <a:cubicBezTo>
                    <a:pt x="85" y="1"/>
                    <a:pt x="57" y="12"/>
                    <a:pt x="23" y="35"/>
                  </a:cubicBezTo>
                  <a:cubicBezTo>
                    <a:pt x="0" y="58"/>
                    <a:pt x="0" y="103"/>
                    <a:pt x="23" y="171"/>
                  </a:cubicBezTo>
                  <a:cubicBezTo>
                    <a:pt x="227" y="330"/>
                    <a:pt x="432" y="490"/>
                    <a:pt x="660" y="603"/>
                  </a:cubicBezTo>
                  <a:lnTo>
                    <a:pt x="705" y="603"/>
                  </a:lnTo>
                  <a:cubicBezTo>
                    <a:pt x="728" y="603"/>
                    <a:pt x="773" y="558"/>
                    <a:pt x="796" y="535"/>
                  </a:cubicBezTo>
                  <a:cubicBezTo>
                    <a:pt x="819" y="490"/>
                    <a:pt x="796" y="421"/>
                    <a:pt x="773" y="421"/>
                  </a:cubicBezTo>
                  <a:cubicBezTo>
                    <a:pt x="569" y="308"/>
                    <a:pt x="364" y="194"/>
                    <a:pt x="159" y="35"/>
                  </a:cubicBezTo>
                  <a:cubicBezTo>
                    <a:pt x="148" y="12"/>
                    <a:pt x="131" y="1"/>
                    <a:pt x="108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00" name="Google Shape;4500;p52"/>
            <p:cNvSpPr/>
            <p:nvPr/>
          </p:nvSpPr>
          <p:spPr>
            <a:xfrm>
              <a:off x="2999875" y="2229300"/>
              <a:ext cx="22775" cy="5700"/>
            </a:xfrm>
            <a:custGeom>
              <a:rect l="l" t="t" r="r" b="b"/>
              <a:pathLst>
                <a:path w="911" h="228" extrusionOk="0">
                  <a:moveTo>
                    <a:pt x="796" y="0"/>
                  </a:moveTo>
                  <a:cubicBezTo>
                    <a:pt x="524" y="23"/>
                    <a:pt x="296" y="23"/>
                    <a:pt x="69" y="23"/>
                  </a:cubicBezTo>
                  <a:cubicBezTo>
                    <a:pt x="23" y="23"/>
                    <a:pt x="1" y="69"/>
                    <a:pt x="1" y="114"/>
                  </a:cubicBezTo>
                  <a:cubicBezTo>
                    <a:pt x="1" y="205"/>
                    <a:pt x="23" y="228"/>
                    <a:pt x="69" y="228"/>
                  </a:cubicBezTo>
                  <a:lnTo>
                    <a:pt x="228" y="228"/>
                  </a:lnTo>
                  <a:cubicBezTo>
                    <a:pt x="410" y="228"/>
                    <a:pt x="615" y="228"/>
                    <a:pt x="819" y="205"/>
                  </a:cubicBezTo>
                  <a:cubicBezTo>
                    <a:pt x="865" y="205"/>
                    <a:pt x="910" y="160"/>
                    <a:pt x="910" y="91"/>
                  </a:cubicBezTo>
                  <a:cubicBezTo>
                    <a:pt x="910" y="46"/>
                    <a:pt x="842" y="0"/>
                    <a:pt x="796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01" name="Google Shape;4501;p52"/>
            <p:cNvSpPr/>
            <p:nvPr/>
          </p:nvSpPr>
          <p:spPr>
            <a:xfrm>
              <a:off x="3018075" y="1518900"/>
              <a:ext cx="14225" cy="19700"/>
            </a:xfrm>
            <a:custGeom>
              <a:rect l="l" t="t" r="r" b="b"/>
              <a:pathLst>
                <a:path w="569" h="788" extrusionOk="0">
                  <a:moveTo>
                    <a:pt x="101" y="1"/>
                  </a:moveTo>
                  <a:cubicBezTo>
                    <a:pt x="88" y="1"/>
                    <a:pt x="77" y="6"/>
                    <a:pt x="68" y="14"/>
                  </a:cubicBezTo>
                  <a:cubicBezTo>
                    <a:pt x="0" y="60"/>
                    <a:pt x="0" y="105"/>
                    <a:pt x="23" y="128"/>
                  </a:cubicBezTo>
                  <a:cubicBezTo>
                    <a:pt x="182" y="333"/>
                    <a:pt x="296" y="560"/>
                    <a:pt x="410" y="765"/>
                  </a:cubicBezTo>
                  <a:cubicBezTo>
                    <a:pt x="410" y="765"/>
                    <a:pt x="432" y="787"/>
                    <a:pt x="455" y="787"/>
                  </a:cubicBezTo>
                  <a:lnTo>
                    <a:pt x="523" y="787"/>
                  </a:lnTo>
                  <a:cubicBezTo>
                    <a:pt x="569" y="765"/>
                    <a:pt x="569" y="719"/>
                    <a:pt x="546" y="674"/>
                  </a:cubicBezTo>
                  <a:cubicBezTo>
                    <a:pt x="432" y="469"/>
                    <a:pt x="296" y="264"/>
                    <a:pt x="182" y="60"/>
                  </a:cubicBezTo>
                  <a:cubicBezTo>
                    <a:pt x="153" y="17"/>
                    <a:pt x="125" y="1"/>
                    <a:pt x="101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02" name="Google Shape;4502;p52"/>
            <p:cNvSpPr/>
            <p:nvPr/>
          </p:nvSpPr>
          <p:spPr>
            <a:xfrm>
              <a:off x="2963500" y="2223975"/>
              <a:ext cx="22750" cy="9900"/>
            </a:xfrm>
            <a:custGeom>
              <a:rect l="l" t="t" r="r" b="b"/>
              <a:pathLst>
                <a:path w="910" h="396" extrusionOk="0">
                  <a:moveTo>
                    <a:pt x="100" y="0"/>
                  </a:moveTo>
                  <a:cubicBezTo>
                    <a:pt x="61" y="0"/>
                    <a:pt x="23" y="26"/>
                    <a:pt x="23" y="77"/>
                  </a:cubicBezTo>
                  <a:cubicBezTo>
                    <a:pt x="0" y="122"/>
                    <a:pt x="23" y="191"/>
                    <a:pt x="91" y="191"/>
                  </a:cubicBezTo>
                  <a:cubicBezTo>
                    <a:pt x="319" y="282"/>
                    <a:pt x="569" y="327"/>
                    <a:pt x="796" y="395"/>
                  </a:cubicBezTo>
                  <a:lnTo>
                    <a:pt x="819" y="395"/>
                  </a:lnTo>
                  <a:cubicBezTo>
                    <a:pt x="887" y="395"/>
                    <a:pt x="910" y="350"/>
                    <a:pt x="910" y="304"/>
                  </a:cubicBezTo>
                  <a:cubicBezTo>
                    <a:pt x="910" y="236"/>
                    <a:pt x="887" y="213"/>
                    <a:pt x="819" y="191"/>
                  </a:cubicBezTo>
                  <a:cubicBezTo>
                    <a:pt x="569" y="168"/>
                    <a:pt x="341" y="77"/>
                    <a:pt x="137" y="9"/>
                  </a:cubicBezTo>
                  <a:cubicBezTo>
                    <a:pt x="125" y="3"/>
                    <a:pt x="113" y="0"/>
                    <a:pt x="100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03" name="Google Shape;4503;p52"/>
            <p:cNvSpPr/>
            <p:nvPr/>
          </p:nvSpPr>
          <p:spPr>
            <a:xfrm>
              <a:off x="2964625" y="1469000"/>
              <a:ext cx="22200" cy="12750"/>
            </a:xfrm>
            <a:custGeom>
              <a:rect l="l" t="t" r="r" b="b"/>
              <a:pathLst>
                <a:path w="886" h="510" extrusionOk="0">
                  <a:moveTo>
                    <a:pt x="110" y="0"/>
                  </a:moveTo>
                  <a:cubicBezTo>
                    <a:pt x="71" y="0"/>
                    <a:pt x="46" y="21"/>
                    <a:pt x="46" y="55"/>
                  </a:cubicBezTo>
                  <a:cubicBezTo>
                    <a:pt x="1" y="123"/>
                    <a:pt x="46" y="168"/>
                    <a:pt x="92" y="168"/>
                  </a:cubicBezTo>
                  <a:cubicBezTo>
                    <a:pt x="319" y="259"/>
                    <a:pt x="524" y="350"/>
                    <a:pt x="728" y="487"/>
                  </a:cubicBezTo>
                  <a:cubicBezTo>
                    <a:pt x="751" y="487"/>
                    <a:pt x="751" y="509"/>
                    <a:pt x="774" y="509"/>
                  </a:cubicBezTo>
                  <a:cubicBezTo>
                    <a:pt x="797" y="509"/>
                    <a:pt x="842" y="487"/>
                    <a:pt x="865" y="487"/>
                  </a:cubicBezTo>
                  <a:cubicBezTo>
                    <a:pt x="888" y="441"/>
                    <a:pt x="865" y="373"/>
                    <a:pt x="842" y="350"/>
                  </a:cubicBezTo>
                  <a:cubicBezTo>
                    <a:pt x="615" y="214"/>
                    <a:pt x="387" y="100"/>
                    <a:pt x="160" y="9"/>
                  </a:cubicBezTo>
                  <a:cubicBezTo>
                    <a:pt x="142" y="3"/>
                    <a:pt x="125" y="0"/>
                    <a:pt x="110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04" name="Google Shape;4504;p52"/>
            <p:cNvSpPr/>
            <p:nvPr/>
          </p:nvSpPr>
          <p:spPr>
            <a:xfrm>
              <a:off x="2907775" y="2086950"/>
              <a:ext cx="5725" cy="5375"/>
            </a:xfrm>
            <a:custGeom>
              <a:rect l="l" t="t" r="r" b="b"/>
              <a:pathLst>
                <a:path w="229" h="215" extrusionOk="0">
                  <a:moveTo>
                    <a:pt x="133" y="1"/>
                  </a:moveTo>
                  <a:cubicBezTo>
                    <a:pt x="93" y="1"/>
                    <a:pt x="69" y="22"/>
                    <a:pt x="69" y="55"/>
                  </a:cubicBezTo>
                  <a:lnTo>
                    <a:pt x="46" y="78"/>
                  </a:lnTo>
                  <a:cubicBezTo>
                    <a:pt x="1" y="123"/>
                    <a:pt x="46" y="191"/>
                    <a:pt x="92" y="191"/>
                  </a:cubicBezTo>
                  <a:cubicBezTo>
                    <a:pt x="69" y="214"/>
                    <a:pt x="92" y="214"/>
                    <a:pt x="92" y="214"/>
                  </a:cubicBezTo>
                  <a:cubicBezTo>
                    <a:pt x="114" y="214"/>
                    <a:pt x="160" y="191"/>
                    <a:pt x="183" y="169"/>
                  </a:cubicBezTo>
                  <a:lnTo>
                    <a:pt x="205" y="123"/>
                  </a:lnTo>
                  <a:cubicBezTo>
                    <a:pt x="228" y="78"/>
                    <a:pt x="205" y="9"/>
                    <a:pt x="183" y="9"/>
                  </a:cubicBezTo>
                  <a:cubicBezTo>
                    <a:pt x="164" y="3"/>
                    <a:pt x="148" y="1"/>
                    <a:pt x="133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05" name="Google Shape;4505;p52"/>
            <p:cNvSpPr/>
            <p:nvPr/>
          </p:nvSpPr>
          <p:spPr>
            <a:xfrm>
              <a:off x="2889600" y="1543700"/>
              <a:ext cx="8550" cy="22750"/>
            </a:xfrm>
            <a:custGeom>
              <a:rect l="l" t="t" r="r" b="b"/>
              <a:pathLst>
                <a:path w="342" h="910" extrusionOk="0">
                  <a:moveTo>
                    <a:pt x="91" y="0"/>
                  </a:moveTo>
                  <a:cubicBezTo>
                    <a:pt x="23" y="0"/>
                    <a:pt x="0" y="68"/>
                    <a:pt x="0" y="114"/>
                  </a:cubicBezTo>
                  <a:cubicBezTo>
                    <a:pt x="23" y="341"/>
                    <a:pt x="91" y="591"/>
                    <a:pt x="136" y="864"/>
                  </a:cubicBezTo>
                  <a:cubicBezTo>
                    <a:pt x="136" y="887"/>
                    <a:pt x="182" y="910"/>
                    <a:pt x="227" y="910"/>
                  </a:cubicBezTo>
                  <a:lnTo>
                    <a:pt x="250" y="910"/>
                  </a:lnTo>
                  <a:cubicBezTo>
                    <a:pt x="318" y="910"/>
                    <a:pt x="341" y="864"/>
                    <a:pt x="318" y="796"/>
                  </a:cubicBezTo>
                  <a:cubicBezTo>
                    <a:pt x="250" y="569"/>
                    <a:pt x="205" y="318"/>
                    <a:pt x="159" y="91"/>
                  </a:cubicBezTo>
                  <a:cubicBezTo>
                    <a:pt x="159" y="23"/>
                    <a:pt x="114" y="0"/>
                    <a:pt x="91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06" name="Google Shape;4506;p52"/>
            <p:cNvSpPr/>
            <p:nvPr/>
          </p:nvSpPr>
          <p:spPr>
            <a:xfrm>
              <a:off x="2910050" y="2175625"/>
              <a:ext cx="14800" cy="20150"/>
            </a:xfrm>
            <a:custGeom>
              <a:rect l="l" t="t" r="r" b="b"/>
              <a:pathLst>
                <a:path w="592" h="805" extrusionOk="0">
                  <a:moveTo>
                    <a:pt x="111" y="1"/>
                  </a:moveTo>
                  <a:cubicBezTo>
                    <a:pt x="94" y="1"/>
                    <a:pt x="79" y="12"/>
                    <a:pt x="69" y="33"/>
                  </a:cubicBezTo>
                  <a:cubicBezTo>
                    <a:pt x="1" y="55"/>
                    <a:pt x="1" y="101"/>
                    <a:pt x="23" y="146"/>
                  </a:cubicBezTo>
                  <a:cubicBezTo>
                    <a:pt x="114" y="396"/>
                    <a:pt x="251" y="624"/>
                    <a:pt x="410" y="783"/>
                  </a:cubicBezTo>
                  <a:cubicBezTo>
                    <a:pt x="433" y="806"/>
                    <a:pt x="455" y="806"/>
                    <a:pt x="478" y="806"/>
                  </a:cubicBezTo>
                  <a:cubicBezTo>
                    <a:pt x="524" y="806"/>
                    <a:pt x="524" y="806"/>
                    <a:pt x="546" y="783"/>
                  </a:cubicBezTo>
                  <a:cubicBezTo>
                    <a:pt x="569" y="760"/>
                    <a:pt x="592" y="692"/>
                    <a:pt x="569" y="647"/>
                  </a:cubicBezTo>
                  <a:cubicBezTo>
                    <a:pt x="433" y="442"/>
                    <a:pt x="296" y="237"/>
                    <a:pt x="183" y="55"/>
                  </a:cubicBezTo>
                  <a:cubicBezTo>
                    <a:pt x="158" y="18"/>
                    <a:pt x="133" y="1"/>
                    <a:pt x="111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07" name="Google Shape;4507;p52"/>
            <p:cNvSpPr/>
            <p:nvPr/>
          </p:nvSpPr>
          <p:spPr>
            <a:xfrm>
              <a:off x="3103925" y="2193675"/>
              <a:ext cx="21625" cy="12350"/>
            </a:xfrm>
            <a:custGeom>
              <a:rect l="l" t="t" r="r" b="b"/>
              <a:pathLst>
                <a:path w="865" h="492" extrusionOk="0">
                  <a:moveTo>
                    <a:pt x="766" y="1"/>
                  </a:moveTo>
                  <a:cubicBezTo>
                    <a:pt x="750" y="1"/>
                    <a:pt x="737" y="6"/>
                    <a:pt x="728" y="16"/>
                  </a:cubicBezTo>
                  <a:cubicBezTo>
                    <a:pt x="500" y="129"/>
                    <a:pt x="296" y="243"/>
                    <a:pt x="68" y="357"/>
                  </a:cubicBezTo>
                  <a:cubicBezTo>
                    <a:pt x="0" y="379"/>
                    <a:pt x="0" y="448"/>
                    <a:pt x="45" y="470"/>
                  </a:cubicBezTo>
                  <a:cubicBezTo>
                    <a:pt x="45" y="470"/>
                    <a:pt x="68" y="493"/>
                    <a:pt x="114" y="493"/>
                  </a:cubicBezTo>
                  <a:lnTo>
                    <a:pt x="159" y="493"/>
                  </a:lnTo>
                  <a:cubicBezTo>
                    <a:pt x="387" y="379"/>
                    <a:pt x="569" y="266"/>
                    <a:pt x="796" y="152"/>
                  </a:cubicBezTo>
                  <a:cubicBezTo>
                    <a:pt x="864" y="129"/>
                    <a:pt x="864" y="61"/>
                    <a:pt x="841" y="38"/>
                  </a:cubicBezTo>
                  <a:cubicBezTo>
                    <a:pt x="815" y="12"/>
                    <a:pt x="788" y="1"/>
                    <a:pt x="766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08" name="Google Shape;4508;p52"/>
            <p:cNvSpPr/>
            <p:nvPr/>
          </p:nvSpPr>
          <p:spPr>
            <a:xfrm>
              <a:off x="2900400" y="1477650"/>
              <a:ext cx="17650" cy="18300"/>
            </a:xfrm>
            <a:custGeom>
              <a:rect l="l" t="t" r="r" b="b"/>
              <a:pathLst>
                <a:path w="706" h="732" extrusionOk="0">
                  <a:moveTo>
                    <a:pt x="599" y="1"/>
                  </a:moveTo>
                  <a:cubicBezTo>
                    <a:pt x="577" y="1"/>
                    <a:pt x="552" y="8"/>
                    <a:pt x="523" y="27"/>
                  </a:cubicBezTo>
                  <a:cubicBezTo>
                    <a:pt x="341" y="209"/>
                    <a:pt x="159" y="368"/>
                    <a:pt x="23" y="596"/>
                  </a:cubicBezTo>
                  <a:cubicBezTo>
                    <a:pt x="0" y="618"/>
                    <a:pt x="0" y="686"/>
                    <a:pt x="46" y="709"/>
                  </a:cubicBezTo>
                  <a:cubicBezTo>
                    <a:pt x="68" y="709"/>
                    <a:pt x="68" y="732"/>
                    <a:pt x="114" y="732"/>
                  </a:cubicBezTo>
                  <a:cubicBezTo>
                    <a:pt x="137" y="732"/>
                    <a:pt x="159" y="732"/>
                    <a:pt x="182" y="709"/>
                  </a:cubicBezTo>
                  <a:cubicBezTo>
                    <a:pt x="341" y="505"/>
                    <a:pt x="478" y="345"/>
                    <a:pt x="682" y="209"/>
                  </a:cubicBezTo>
                  <a:cubicBezTo>
                    <a:pt x="705" y="141"/>
                    <a:pt x="705" y="95"/>
                    <a:pt x="682" y="27"/>
                  </a:cubicBezTo>
                  <a:cubicBezTo>
                    <a:pt x="656" y="14"/>
                    <a:pt x="630" y="1"/>
                    <a:pt x="599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09" name="Google Shape;4509;p52"/>
            <p:cNvSpPr/>
            <p:nvPr/>
          </p:nvSpPr>
          <p:spPr>
            <a:xfrm>
              <a:off x="2889025" y="1507100"/>
              <a:ext cx="8550" cy="22975"/>
            </a:xfrm>
            <a:custGeom>
              <a:rect l="l" t="t" r="r" b="b"/>
              <a:pathLst>
                <a:path w="342" h="919" extrusionOk="0">
                  <a:moveTo>
                    <a:pt x="204" y="0"/>
                  </a:moveTo>
                  <a:cubicBezTo>
                    <a:pt x="162" y="0"/>
                    <a:pt x="137" y="26"/>
                    <a:pt x="137" y="77"/>
                  </a:cubicBezTo>
                  <a:lnTo>
                    <a:pt x="137" y="100"/>
                  </a:lnTo>
                  <a:cubicBezTo>
                    <a:pt x="46" y="327"/>
                    <a:pt x="23" y="555"/>
                    <a:pt x="0" y="805"/>
                  </a:cubicBezTo>
                  <a:cubicBezTo>
                    <a:pt x="0" y="873"/>
                    <a:pt x="46" y="918"/>
                    <a:pt x="69" y="918"/>
                  </a:cubicBezTo>
                  <a:cubicBezTo>
                    <a:pt x="137" y="918"/>
                    <a:pt x="159" y="896"/>
                    <a:pt x="159" y="850"/>
                  </a:cubicBezTo>
                  <a:cubicBezTo>
                    <a:pt x="182" y="623"/>
                    <a:pt x="228" y="395"/>
                    <a:pt x="296" y="168"/>
                  </a:cubicBezTo>
                  <a:lnTo>
                    <a:pt x="296" y="122"/>
                  </a:lnTo>
                  <a:cubicBezTo>
                    <a:pt x="341" y="77"/>
                    <a:pt x="296" y="9"/>
                    <a:pt x="250" y="9"/>
                  </a:cubicBezTo>
                  <a:cubicBezTo>
                    <a:pt x="233" y="3"/>
                    <a:pt x="218" y="0"/>
                    <a:pt x="204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10" name="Google Shape;4510;p52"/>
            <p:cNvSpPr/>
            <p:nvPr/>
          </p:nvSpPr>
          <p:spPr>
            <a:xfrm>
              <a:off x="3007275" y="1433400"/>
              <a:ext cx="22750" cy="5700"/>
            </a:xfrm>
            <a:custGeom>
              <a:rect l="l" t="t" r="r" b="b"/>
              <a:pathLst>
                <a:path w="910" h="228" extrusionOk="0">
                  <a:moveTo>
                    <a:pt x="114" y="1"/>
                  </a:moveTo>
                  <a:cubicBezTo>
                    <a:pt x="68" y="1"/>
                    <a:pt x="46" y="46"/>
                    <a:pt x="0" y="69"/>
                  </a:cubicBezTo>
                  <a:cubicBezTo>
                    <a:pt x="0" y="114"/>
                    <a:pt x="46" y="160"/>
                    <a:pt x="68" y="182"/>
                  </a:cubicBezTo>
                  <a:cubicBezTo>
                    <a:pt x="296" y="205"/>
                    <a:pt x="523" y="228"/>
                    <a:pt x="751" y="228"/>
                  </a:cubicBezTo>
                  <a:lnTo>
                    <a:pt x="842" y="228"/>
                  </a:lnTo>
                  <a:cubicBezTo>
                    <a:pt x="887" y="228"/>
                    <a:pt x="910" y="182"/>
                    <a:pt x="910" y="160"/>
                  </a:cubicBezTo>
                  <a:cubicBezTo>
                    <a:pt x="910" y="92"/>
                    <a:pt x="864" y="69"/>
                    <a:pt x="842" y="69"/>
                  </a:cubicBezTo>
                  <a:lnTo>
                    <a:pt x="751" y="69"/>
                  </a:lnTo>
                  <a:cubicBezTo>
                    <a:pt x="523" y="69"/>
                    <a:pt x="319" y="46"/>
                    <a:pt x="114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11" name="Google Shape;4511;p52"/>
            <p:cNvSpPr/>
            <p:nvPr/>
          </p:nvSpPr>
          <p:spPr>
            <a:xfrm>
              <a:off x="2916300" y="1611525"/>
              <a:ext cx="15375" cy="19750"/>
            </a:xfrm>
            <a:custGeom>
              <a:rect l="l" t="t" r="r" b="b"/>
              <a:pathLst>
                <a:path w="615" h="790" extrusionOk="0">
                  <a:moveTo>
                    <a:pt x="114" y="1"/>
                  </a:moveTo>
                  <a:cubicBezTo>
                    <a:pt x="96" y="1"/>
                    <a:pt x="78" y="6"/>
                    <a:pt x="69" y="16"/>
                  </a:cubicBezTo>
                  <a:cubicBezTo>
                    <a:pt x="1" y="39"/>
                    <a:pt x="1" y="107"/>
                    <a:pt x="46" y="130"/>
                  </a:cubicBezTo>
                  <a:cubicBezTo>
                    <a:pt x="183" y="334"/>
                    <a:pt x="296" y="539"/>
                    <a:pt x="433" y="766"/>
                  </a:cubicBezTo>
                  <a:cubicBezTo>
                    <a:pt x="456" y="789"/>
                    <a:pt x="501" y="789"/>
                    <a:pt x="524" y="789"/>
                  </a:cubicBezTo>
                  <a:cubicBezTo>
                    <a:pt x="524" y="789"/>
                    <a:pt x="547" y="789"/>
                    <a:pt x="547" y="744"/>
                  </a:cubicBezTo>
                  <a:cubicBezTo>
                    <a:pt x="569" y="721"/>
                    <a:pt x="615" y="675"/>
                    <a:pt x="569" y="630"/>
                  </a:cubicBezTo>
                  <a:cubicBezTo>
                    <a:pt x="433" y="448"/>
                    <a:pt x="296" y="243"/>
                    <a:pt x="183" y="39"/>
                  </a:cubicBezTo>
                  <a:cubicBezTo>
                    <a:pt x="169" y="12"/>
                    <a:pt x="141" y="1"/>
                    <a:pt x="114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12" name="Google Shape;4512;p52"/>
            <p:cNvSpPr/>
            <p:nvPr/>
          </p:nvSpPr>
          <p:spPr>
            <a:xfrm>
              <a:off x="2928825" y="1465800"/>
              <a:ext cx="23325" cy="6850"/>
            </a:xfrm>
            <a:custGeom>
              <a:rect l="l" t="t" r="r" b="b"/>
              <a:pathLst>
                <a:path w="933" h="274" extrusionOk="0">
                  <a:moveTo>
                    <a:pt x="796" y="1"/>
                  </a:moveTo>
                  <a:cubicBezTo>
                    <a:pt x="682" y="1"/>
                    <a:pt x="523" y="1"/>
                    <a:pt x="409" y="23"/>
                  </a:cubicBezTo>
                  <a:lnTo>
                    <a:pt x="68" y="114"/>
                  </a:lnTo>
                  <a:cubicBezTo>
                    <a:pt x="23" y="137"/>
                    <a:pt x="0" y="160"/>
                    <a:pt x="23" y="228"/>
                  </a:cubicBezTo>
                  <a:cubicBezTo>
                    <a:pt x="23" y="251"/>
                    <a:pt x="68" y="274"/>
                    <a:pt x="114" y="274"/>
                  </a:cubicBezTo>
                  <a:lnTo>
                    <a:pt x="137" y="274"/>
                  </a:lnTo>
                  <a:cubicBezTo>
                    <a:pt x="228" y="251"/>
                    <a:pt x="341" y="228"/>
                    <a:pt x="455" y="183"/>
                  </a:cubicBezTo>
                  <a:cubicBezTo>
                    <a:pt x="569" y="160"/>
                    <a:pt x="682" y="160"/>
                    <a:pt x="796" y="160"/>
                  </a:cubicBezTo>
                  <a:lnTo>
                    <a:pt x="841" y="160"/>
                  </a:lnTo>
                  <a:cubicBezTo>
                    <a:pt x="910" y="160"/>
                    <a:pt x="932" y="137"/>
                    <a:pt x="932" y="69"/>
                  </a:cubicBezTo>
                  <a:cubicBezTo>
                    <a:pt x="932" y="46"/>
                    <a:pt x="864" y="23"/>
                    <a:pt x="841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13" name="Google Shape;4513;p52"/>
            <p:cNvSpPr/>
            <p:nvPr/>
          </p:nvSpPr>
          <p:spPr>
            <a:xfrm>
              <a:off x="2812275" y="1729375"/>
              <a:ext cx="22775" cy="9900"/>
            </a:xfrm>
            <a:custGeom>
              <a:rect l="l" t="t" r="r" b="b"/>
              <a:pathLst>
                <a:path w="911" h="396" extrusionOk="0">
                  <a:moveTo>
                    <a:pt x="810" y="0"/>
                  </a:moveTo>
                  <a:cubicBezTo>
                    <a:pt x="792" y="0"/>
                    <a:pt x="771" y="11"/>
                    <a:pt x="751" y="32"/>
                  </a:cubicBezTo>
                  <a:cubicBezTo>
                    <a:pt x="569" y="145"/>
                    <a:pt x="342" y="191"/>
                    <a:pt x="69" y="259"/>
                  </a:cubicBezTo>
                  <a:cubicBezTo>
                    <a:pt x="23" y="259"/>
                    <a:pt x="0" y="305"/>
                    <a:pt x="0" y="373"/>
                  </a:cubicBezTo>
                  <a:cubicBezTo>
                    <a:pt x="46" y="373"/>
                    <a:pt x="69" y="396"/>
                    <a:pt x="137" y="396"/>
                  </a:cubicBezTo>
                  <a:cubicBezTo>
                    <a:pt x="387" y="327"/>
                    <a:pt x="637" y="259"/>
                    <a:pt x="842" y="168"/>
                  </a:cubicBezTo>
                  <a:cubicBezTo>
                    <a:pt x="910" y="145"/>
                    <a:pt x="910" y="77"/>
                    <a:pt x="865" y="55"/>
                  </a:cubicBezTo>
                  <a:cubicBezTo>
                    <a:pt x="852" y="17"/>
                    <a:pt x="833" y="0"/>
                    <a:pt x="810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14" name="Google Shape;4514;p52"/>
            <p:cNvSpPr/>
            <p:nvPr/>
          </p:nvSpPr>
          <p:spPr>
            <a:xfrm>
              <a:off x="2817950" y="2089150"/>
              <a:ext cx="17100" cy="20225"/>
            </a:xfrm>
            <a:custGeom>
              <a:rect l="l" t="t" r="r" b="b"/>
              <a:pathLst>
                <a:path w="684" h="809" extrusionOk="0">
                  <a:moveTo>
                    <a:pt x="80" y="1"/>
                  </a:moveTo>
                  <a:cubicBezTo>
                    <a:pt x="65" y="1"/>
                    <a:pt x="53" y="5"/>
                    <a:pt x="46" y="12"/>
                  </a:cubicBezTo>
                  <a:cubicBezTo>
                    <a:pt x="24" y="35"/>
                    <a:pt x="1" y="103"/>
                    <a:pt x="46" y="149"/>
                  </a:cubicBezTo>
                  <a:cubicBezTo>
                    <a:pt x="183" y="354"/>
                    <a:pt x="342" y="535"/>
                    <a:pt x="478" y="740"/>
                  </a:cubicBezTo>
                  <a:cubicBezTo>
                    <a:pt x="501" y="786"/>
                    <a:pt x="524" y="808"/>
                    <a:pt x="569" y="808"/>
                  </a:cubicBezTo>
                  <a:lnTo>
                    <a:pt x="615" y="808"/>
                  </a:lnTo>
                  <a:cubicBezTo>
                    <a:pt x="683" y="786"/>
                    <a:pt x="683" y="717"/>
                    <a:pt x="638" y="695"/>
                  </a:cubicBezTo>
                  <a:cubicBezTo>
                    <a:pt x="501" y="490"/>
                    <a:pt x="365" y="263"/>
                    <a:pt x="228" y="103"/>
                  </a:cubicBezTo>
                  <a:cubicBezTo>
                    <a:pt x="165" y="25"/>
                    <a:pt x="113" y="1"/>
                    <a:pt x="80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15" name="Google Shape;4515;p52"/>
            <p:cNvSpPr/>
            <p:nvPr/>
          </p:nvSpPr>
          <p:spPr>
            <a:xfrm>
              <a:off x="2740075" y="1970075"/>
              <a:ext cx="22775" cy="9100"/>
            </a:xfrm>
            <a:custGeom>
              <a:rect l="l" t="t" r="r" b="b"/>
              <a:pathLst>
                <a:path w="911" h="364" extrusionOk="0">
                  <a:moveTo>
                    <a:pt x="114" y="0"/>
                  </a:moveTo>
                  <a:cubicBezTo>
                    <a:pt x="114" y="23"/>
                    <a:pt x="69" y="68"/>
                    <a:pt x="46" y="91"/>
                  </a:cubicBezTo>
                  <a:cubicBezTo>
                    <a:pt x="0" y="136"/>
                    <a:pt x="46" y="205"/>
                    <a:pt x="91" y="205"/>
                  </a:cubicBezTo>
                  <a:cubicBezTo>
                    <a:pt x="319" y="296"/>
                    <a:pt x="569" y="341"/>
                    <a:pt x="842" y="364"/>
                  </a:cubicBezTo>
                  <a:cubicBezTo>
                    <a:pt x="887" y="364"/>
                    <a:pt x="910" y="341"/>
                    <a:pt x="910" y="296"/>
                  </a:cubicBezTo>
                  <a:cubicBezTo>
                    <a:pt x="910" y="227"/>
                    <a:pt x="887" y="205"/>
                    <a:pt x="842" y="182"/>
                  </a:cubicBezTo>
                  <a:cubicBezTo>
                    <a:pt x="569" y="136"/>
                    <a:pt x="342" y="91"/>
                    <a:pt x="114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16" name="Google Shape;4516;p52"/>
            <p:cNvSpPr/>
            <p:nvPr/>
          </p:nvSpPr>
          <p:spPr>
            <a:xfrm>
              <a:off x="2995325" y="1489125"/>
              <a:ext cx="17650" cy="18200"/>
            </a:xfrm>
            <a:custGeom>
              <a:rect l="l" t="t" r="r" b="b"/>
              <a:pathLst>
                <a:path w="706" h="728" extrusionOk="0">
                  <a:moveTo>
                    <a:pt x="205" y="0"/>
                  </a:moveTo>
                  <a:cubicBezTo>
                    <a:pt x="137" y="0"/>
                    <a:pt x="92" y="0"/>
                    <a:pt x="23" y="23"/>
                  </a:cubicBezTo>
                  <a:cubicBezTo>
                    <a:pt x="1" y="46"/>
                    <a:pt x="1" y="114"/>
                    <a:pt x="23" y="159"/>
                  </a:cubicBezTo>
                  <a:cubicBezTo>
                    <a:pt x="205" y="341"/>
                    <a:pt x="342" y="500"/>
                    <a:pt x="524" y="705"/>
                  </a:cubicBezTo>
                  <a:cubicBezTo>
                    <a:pt x="546" y="728"/>
                    <a:pt x="569" y="728"/>
                    <a:pt x="592" y="728"/>
                  </a:cubicBezTo>
                  <a:cubicBezTo>
                    <a:pt x="637" y="728"/>
                    <a:pt x="637" y="728"/>
                    <a:pt x="660" y="705"/>
                  </a:cubicBezTo>
                  <a:cubicBezTo>
                    <a:pt x="683" y="682"/>
                    <a:pt x="706" y="614"/>
                    <a:pt x="683" y="569"/>
                  </a:cubicBezTo>
                  <a:cubicBezTo>
                    <a:pt x="524" y="341"/>
                    <a:pt x="365" y="159"/>
                    <a:pt x="205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17" name="Google Shape;4517;p52"/>
            <p:cNvSpPr/>
            <p:nvPr/>
          </p:nvSpPr>
          <p:spPr>
            <a:xfrm>
              <a:off x="2813400" y="1968450"/>
              <a:ext cx="22775" cy="9600"/>
            </a:xfrm>
            <a:custGeom>
              <a:rect l="l" t="t" r="r" b="b"/>
              <a:pathLst>
                <a:path w="911" h="384" extrusionOk="0">
                  <a:moveTo>
                    <a:pt x="850" y="1"/>
                  </a:moveTo>
                  <a:cubicBezTo>
                    <a:pt x="835" y="1"/>
                    <a:pt x="817" y="6"/>
                    <a:pt x="797" y="20"/>
                  </a:cubicBezTo>
                  <a:cubicBezTo>
                    <a:pt x="547" y="65"/>
                    <a:pt x="319" y="133"/>
                    <a:pt x="92" y="179"/>
                  </a:cubicBezTo>
                  <a:cubicBezTo>
                    <a:pt x="24" y="179"/>
                    <a:pt x="1" y="247"/>
                    <a:pt x="1" y="292"/>
                  </a:cubicBezTo>
                  <a:cubicBezTo>
                    <a:pt x="1" y="361"/>
                    <a:pt x="69" y="383"/>
                    <a:pt x="92" y="383"/>
                  </a:cubicBezTo>
                  <a:lnTo>
                    <a:pt x="115" y="383"/>
                  </a:lnTo>
                  <a:cubicBezTo>
                    <a:pt x="342" y="315"/>
                    <a:pt x="569" y="270"/>
                    <a:pt x="820" y="201"/>
                  </a:cubicBezTo>
                  <a:cubicBezTo>
                    <a:pt x="888" y="156"/>
                    <a:pt x="910" y="133"/>
                    <a:pt x="910" y="65"/>
                  </a:cubicBezTo>
                  <a:cubicBezTo>
                    <a:pt x="910" y="33"/>
                    <a:pt x="888" y="1"/>
                    <a:pt x="850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18" name="Google Shape;4518;p52"/>
            <p:cNvSpPr/>
            <p:nvPr/>
          </p:nvSpPr>
          <p:spPr>
            <a:xfrm>
              <a:off x="2837850" y="2120150"/>
              <a:ext cx="11400" cy="21050"/>
            </a:xfrm>
            <a:custGeom>
              <a:rect l="l" t="t" r="r" b="b"/>
              <a:pathLst>
                <a:path w="456" h="842" extrusionOk="0">
                  <a:moveTo>
                    <a:pt x="46" y="0"/>
                  </a:moveTo>
                  <a:cubicBezTo>
                    <a:pt x="1" y="23"/>
                    <a:pt x="1" y="91"/>
                    <a:pt x="1" y="114"/>
                  </a:cubicBezTo>
                  <a:cubicBezTo>
                    <a:pt x="69" y="319"/>
                    <a:pt x="160" y="501"/>
                    <a:pt x="228" y="705"/>
                  </a:cubicBezTo>
                  <a:lnTo>
                    <a:pt x="251" y="796"/>
                  </a:lnTo>
                  <a:cubicBezTo>
                    <a:pt x="251" y="819"/>
                    <a:pt x="296" y="842"/>
                    <a:pt x="342" y="842"/>
                  </a:cubicBezTo>
                  <a:lnTo>
                    <a:pt x="365" y="842"/>
                  </a:lnTo>
                  <a:cubicBezTo>
                    <a:pt x="410" y="842"/>
                    <a:pt x="456" y="796"/>
                    <a:pt x="410" y="728"/>
                  </a:cubicBezTo>
                  <a:lnTo>
                    <a:pt x="387" y="637"/>
                  </a:lnTo>
                  <a:cubicBezTo>
                    <a:pt x="342" y="455"/>
                    <a:pt x="251" y="251"/>
                    <a:pt x="160" y="46"/>
                  </a:cubicBezTo>
                  <a:cubicBezTo>
                    <a:pt x="137" y="0"/>
                    <a:pt x="69" y="0"/>
                    <a:pt x="46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19" name="Google Shape;4519;p52"/>
            <p:cNvSpPr/>
            <p:nvPr/>
          </p:nvSpPr>
          <p:spPr>
            <a:xfrm>
              <a:off x="2832750" y="1604175"/>
              <a:ext cx="17625" cy="18550"/>
            </a:xfrm>
            <a:custGeom>
              <a:rect l="l" t="t" r="r" b="b"/>
              <a:pathLst>
                <a:path w="705" h="742" extrusionOk="0">
                  <a:moveTo>
                    <a:pt x="104" y="1"/>
                  </a:moveTo>
                  <a:cubicBezTo>
                    <a:pt x="70" y="1"/>
                    <a:pt x="37" y="17"/>
                    <a:pt x="23" y="60"/>
                  </a:cubicBezTo>
                  <a:cubicBezTo>
                    <a:pt x="0" y="83"/>
                    <a:pt x="0" y="128"/>
                    <a:pt x="23" y="196"/>
                  </a:cubicBezTo>
                  <a:cubicBezTo>
                    <a:pt x="205" y="355"/>
                    <a:pt x="364" y="537"/>
                    <a:pt x="500" y="696"/>
                  </a:cubicBezTo>
                  <a:cubicBezTo>
                    <a:pt x="546" y="742"/>
                    <a:pt x="569" y="742"/>
                    <a:pt x="591" y="742"/>
                  </a:cubicBezTo>
                  <a:cubicBezTo>
                    <a:pt x="614" y="742"/>
                    <a:pt x="614" y="742"/>
                    <a:pt x="660" y="696"/>
                  </a:cubicBezTo>
                  <a:cubicBezTo>
                    <a:pt x="682" y="674"/>
                    <a:pt x="705" y="628"/>
                    <a:pt x="682" y="560"/>
                  </a:cubicBezTo>
                  <a:cubicBezTo>
                    <a:pt x="546" y="355"/>
                    <a:pt x="364" y="196"/>
                    <a:pt x="159" y="14"/>
                  </a:cubicBezTo>
                  <a:cubicBezTo>
                    <a:pt x="143" y="6"/>
                    <a:pt x="123" y="1"/>
                    <a:pt x="104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20" name="Google Shape;4520;p52"/>
            <p:cNvSpPr/>
            <p:nvPr/>
          </p:nvSpPr>
          <p:spPr>
            <a:xfrm>
              <a:off x="2845250" y="1704100"/>
              <a:ext cx="15950" cy="19250"/>
            </a:xfrm>
            <a:custGeom>
              <a:rect l="l" t="t" r="r" b="b"/>
              <a:pathLst>
                <a:path w="638" h="770" extrusionOk="0">
                  <a:moveTo>
                    <a:pt x="523" y="0"/>
                  </a:moveTo>
                  <a:cubicBezTo>
                    <a:pt x="488" y="0"/>
                    <a:pt x="455" y="27"/>
                    <a:pt x="455" y="42"/>
                  </a:cubicBezTo>
                  <a:cubicBezTo>
                    <a:pt x="341" y="270"/>
                    <a:pt x="205" y="429"/>
                    <a:pt x="46" y="611"/>
                  </a:cubicBezTo>
                  <a:cubicBezTo>
                    <a:pt x="0" y="633"/>
                    <a:pt x="0" y="702"/>
                    <a:pt x="46" y="747"/>
                  </a:cubicBezTo>
                  <a:cubicBezTo>
                    <a:pt x="69" y="770"/>
                    <a:pt x="69" y="770"/>
                    <a:pt x="91" y="770"/>
                  </a:cubicBezTo>
                  <a:cubicBezTo>
                    <a:pt x="114" y="770"/>
                    <a:pt x="160" y="770"/>
                    <a:pt x="160" y="747"/>
                  </a:cubicBezTo>
                  <a:cubicBezTo>
                    <a:pt x="341" y="543"/>
                    <a:pt x="501" y="361"/>
                    <a:pt x="614" y="133"/>
                  </a:cubicBezTo>
                  <a:cubicBezTo>
                    <a:pt x="637" y="65"/>
                    <a:pt x="614" y="20"/>
                    <a:pt x="569" y="20"/>
                  </a:cubicBezTo>
                  <a:cubicBezTo>
                    <a:pt x="555" y="5"/>
                    <a:pt x="538" y="0"/>
                    <a:pt x="523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21" name="Google Shape;4521;p52"/>
            <p:cNvSpPr/>
            <p:nvPr/>
          </p:nvSpPr>
          <p:spPr>
            <a:xfrm>
              <a:off x="2748025" y="1825100"/>
              <a:ext cx="23350" cy="8550"/>
            </a:xfrm>
            <a:custGeom>
              <a:rect l="l" t="t" r="r" b="b"/>
              <a:pathLst>
                <a:path w="934" h="342" extrusionOk="0">
                  <a:moveTo>
                    <a:pt x="819" y="0"/>
                  </a:moveTo>
                  <a:cubicBezTo>
                    <a:pt x="569" y="23"/>
                    <a:pt x="319" y="91"/>
                    <a:pt x="92" y="137"/>
                  </a:cubicBezTo>
                  <a:cubicBezTo>
                    <a:pt x="24" y="137"/>
                    <a:pt x="1" y="205"/>
                    <a:pt x="24" y="250"/>
                  </a:cubicBezTo>
                  <a:cubicBezTo>
                    <a:pt x="69" y="319"/>
                    <a:pt x="92" y="341"/>
                    <a:pt x="137" y="341"/>
                  </a:cubicBezTo>
                  <a:cubicBezTo>
                    <a:pt x="365" y="296"/>
                    <a:pt x="592" y="228"/>
                    <a:pt x="865" y="205"/>
                  </a:cubicBezTo>
                  <a:cubicBezTo>
                    <a:pt x="910" y="205"/>
                    <a:pt x="933" y="137"/>
                    <a:pt x="933" y="91"/>
                  </a:cubicBezTo>
                  <a:cubicBezTo>
                    <a:pt x="933" y="23"/>
                    <a:pt x="888" y="0"/>
                    <a:pt x="819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22" name="Google Shape;4522;p52"/>
            <p:cNvSpPr/>
            <p:nvPr/>
          </p:nvSpPr>
          <p:spPr>
            <a:xfrm>
              <a:off x="2862300" y="1668750"/>
              <a:ext cx="7425" cy="22200"/>
            </a:xfrm>
            <a:custGeom>
              <a:rect l="l" t="t" r="r" b="b"/>
              <a:pathLst>
                <a:path w="297" h="886" extrusionOk="0">
                  <a:moveTo>
                    <a:pt x="205" y="1"/>
                  </a:moveTo>
                  <a:cubicBezTo>
                    <a:pt x="160" y="1"/>
                    <a:pt x="114" y="24"/>
                    <a:pt x="114" y="92"/>
                  </a:cubicBezTo>
                  <a:lnTo>
                    <a:pt x="114" y="115"/>
                  </a:lnTo>
                  <a:cubicBezTo>
                    <a:pt x="114" y="342"/>
                    <a:pt x="91" y="569"/>
                    <a:pt x="46" y="774"/>
                  </a:cubicBezTo>
                  <a:cubicBezTo>
                    <a:pt x="1" y="820"/>
                    <a:pt x="46" y="888"/>
                    <a:pt x="91" y="888"/>
                  </a:cubicBezTo>
                  <a:cubicBezTo>
                    <a:pt x="160" y="888"/>
                    <a:pt x="205" y="865"/>
                    <a:pt x="205" y="820"/>
                  </a:cubicBezTo>
                  <a:cubicBezTo>
                    <a:pt x="273" y="592"/>
                    <a:pt x="296" y="342"/>
                    <a:pt x="296" y="115"/>
                  </a:cubicBezTo>
                  <a:lnTo>
                    <a:pt x="296" y="92"/>
                  </a:lnTo>
                  <a:cubicBezTo>
                    <a:pt x="296" y="24"/>
                    <a:pt x="273" y="1"/>
                    <a:pt x="205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23" name="Google Shape;4523;p52"/>
            <p:cNvSpPr/>
            <p:nvPr/>
          </p:nvSpPr>
          <p:spPr>
            <a:xfrm>
              <a:off x="2855475" y="1632725"/>
              <a:ext cx="11975" cy="21850"/>
            </a:xfrm>
            <a:custGeom>
              <a:rect l="l" t="t" r="r" b="b"/>
              <a:pathLst>
                <a:path w="479" h="874" extrusionOk="0">
                  <a:moveTo>
                    <a:pt x="105" y="0"/>
                  </a:moveTo>
                  <a:cubicBezTo>
                    <a:pt x="87" y="0"/>
                    <a:pt x="67" y="12"/>
                    <a:pt x="46" y="32"/>
                  </a:cubicBezTo>
                  <a:cubicBezTo>
                    <a:pt x="1" y="55"/>
                    <a:pt x="1" y="100"/>
                    <a:pt x="23" y="146"/>
                  </a:cubicBezTo>
                  <a:cubicBezTo>
                    <a:pt x="137" y="373"/>
                    <a:pt x="228" y="555"/>
                    <a:pt x="274" y="782"/>
                  </a:cubicBezTo>
                  <a:cubicBezTo>
                    <a:pt x="274" y="851"/>
                    <a:pt x="319" y="873"/>
                    <a:pt x="364" y="873"/>
                  </a:cubicBezTo>
                  <a:cubicBezTo>
                    <a:pt x="455" y="851"/>
                    <a:pt x="478" y="828"/>
                    <a:pt x="455" y="760"/>
                  </a:cubicBezTo>
                  <a:cubicBezTo>
                    <a:pt x="387" y="532"/>
                    <a:pt x="319" y="282"/>
                    <a:pt x="160" y="55"/>
                  </a:cubicBezTo>
                  <a:cubicBezTo>
                    <a:pt x="147" y="17"/>
                    <a:pt x="128" y="0"/>
                    <a:pt x="105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24" name="Google Shape;4524;p52"/>
            <p:cNvSpPr/>
            <p:nvPr/>
          </p:nvSpPr>
          <p:spPr>
            <a:xfrm>
              <a:off x="2802600" y="1585200"/>
              <a:ext cx="21075" cy="12525"/>
            </a:xfrm>
            <a:custGeom>
              <a:rect l="l" t="t" r="r" b="b"/>
              <a:pathLst>
                <a:path w="843" h="501" extrusionOk="0">
                  <a:moveTo>
                    <a:pt x="69" y="0"/>
                  </a:moveTo>
                  <a:cubicBezTo>
                    <a:pt x="47" y="22"/>
                    <a:pt x="46" y="45"/>
                    <a:pt x="3" y="111"/>
                  </a:cubicBezTo>
                  <a:lnTo>
                    <a:pt x="3" y="111"/>
                  </a:lnTo>
                  <a:cubicBezTo>
                    <a:pt x="2" y="109"/>
                    <a:pt x="2" y="107"/>
                    <a:pt x="1" y="107"/>
                  </a:cubicBezTo>
                  <a:cubicBezTo>
                    <a:pt x="1" y="107"/>
                    <a:pt x="1" y="109"/>
                    <a:pt x="1" y="114"/>
                  </a:cubicBezTo>
                  <a:cubicBezTo>
                    <a:pt x="2" y="113"/>
                    <a:pt x="2" y="112"/>
                    <a:pt x="3" y="111"/>
                  </a:cubicBezTo>
                  <a:lnTo>
                    <a:pt x="3" y="111"/>
                  </a:lnTo>
                  <a:cubicBezTo>
                    <a:pt x="7" y="118"/>
                    <a:pt x="17" y="137"/>
                    <a:pt x="46" y="137"/>
                  </a:cubicBezTo>
                  <a:cubicBezTo>
                    <a:pt x="183" y="182"/>
                    <a:pt x="296" y="273"/>
                    <a:pt x="410" y="341"/>
                  </a:cubicBezTo>
                  <a:cubicBezTo>
                    <a:pt x="501" y="387"/>
                    <a:pt x="569" y="409"/>
                    <a:pt x="660" y="478"/>
                  </a:cubicBezTo>
                  <a:cubicBezTo>
                    <a:pt x="683" y="478"/>
                    <a:pt x="683" y="500"/>
                    <a:pt x="729" y="500"/>
                  </a:cubicBezTo>
                  <a:cubicBezTo>
                    <a:pt x="751" y="500"/>
                    <a:pt x="774" y="478"/>
                    <a:pt x="797" y="478"/>
                  </a:cubicBezTo>
                  <a:cubicBezTo>
                    <a:pt x="842" y="455"/>
                    <a:pt x="842" y="387"/>
                    <a:pt x="774" y="364"/>
                  </a:cubicBezTo>
                  <a:lnTo>
                    <a:pt x="524" y="182"/>
                  </a:lnTo>
                  <a:cubicBezTo>
                    <a:pt x="410" y="114"/>
                    <a:pt x="274" y="46"/>
                    <a:pt x="115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25" name="Google Shape;4525;p52"/>
            <p:cNvSpPr/>
            <p:nvPr/>
          </p:nvSpPr>
          <p:spPr>
            <a:xfrm>
              <a:off x="2847525" y="2191775"/>
              <a:ext cx="5125" cy="6275"/>
            </a:xfrm>
            <a:custGeom>
              <a:rect l="l" t="t" r="r" b="b"/>
              <a:pathLst>
                <a:path w="205" h="251" extrusionOk="0">
                  <a:moveTo>
                    <a:pt x="114" y="1"/>
                  </a:moveTo>
                  <a:cubicBezTo>
                    <a:pt x="69" y="1"/>
                    <a:pt x="23" y="23"/>
                    <a:pt x="0" y="92"/>
                  </a:cubicBezTo>
                  <a:lnTo>
                    <a:pt x="182" y="251"/>
                  </a:lnTo>
                  <a:cubicBezTo>
                    <a:pt x="182" y="205"/>
                    <a:pt x="205" y="137"/>
                    <a:pt x="205" y="114"/>
                  </a:cubicBezTo>
                  <a:cubicBezTo>
                    <a:pt x="205" y="69"/>
                    <a:pt x="182" y="1"/>
                    <a:pt x="114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26" name="Google Shape;4526;p52"/>
            <p:cNvSpPr/>
            <p:nvPr/>
          </p:nvSpPr>
          <p:spPr>
            <a:xfrm>
              <a:off x="2742350" y="1723900"/>
              <a:ext cx="22200" cy="10250"/>
            </a:xfrm>
            <a:custGeom>
              <a:rect l="l" t="t" r="r" b="b"/>
              <a:pathLst>
                <a:path w="886" h="410" extrusionOk="0">
                  <a:moveTo>
                    <a:pt x="23" y="1"/>
                  </a:moveTo>
                  <a:cubicBezTo>
                    <a:pt x="23" y="46"/>
                    <a:pt x="0" y="92"/>
                    <a:pt x="0" y="114"/>
                  </a:cubicBezTo>
                  <a:cubicBezTo>
                    <a:pt x="0" y="160"/>
                    <a:pt x="23" y="160"/>
                    <a:pt x="23" y="160"/>
                  </a:cubicBezTo>
                  <a:cubicBezTo>
                    <a:pt x="205" y="251"/>
                    <a:pt x="410" y="319"/>
                    <a:pt x="592" y="387"/>
                  </a:cubicBezTo>
                  <a:cubicBezTo>
                    <a:pt x="660" y="387"/>
                    <a:pt x="683" y="410"/>
                    <a:pt x="751" y="410"/>
                  </a:cubicBezTo>
                  <a:lnTo>
                    <a:pt x="774" y="410"/>
                  </a:lnTo>
                  <a:cubicBezTo>
                    <a:pt x="796" y="410"/>
                    <a:pt x="865" y="387"/>
                    <a:pt x="865" y="342"/>
                  </a:cubicBezTo>
                  <a:cubicBezTo>
                    <a:pt x="887" y="296"/>
                    <a:pt x="865" y="228"/>
                    <a:pt x="796" y="228"/>
                  </a:cubicBezTo>
                  <a:cubicBezTo>
                    <a:pt x="774" y="228"/>
                    <a:pt x="705" y="205"/>
                    <a:pt x="683" y="205"/>
                  </a:cubicBezTo>
                  <a:cubicBezTo>
                    <a:pt x="478" y="160"/>
                    <a:pt x="319" y="69"/>
                    <a:pt x="114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27" name="Google Shape;4527;p52"/>
            <p:cNvSpPr/>
            <p:nvPr/>
          </p:nvSpPr>
          <p:spPr>
            <a:xfrm>
              <a:off x="2846950" y="2154825"/>
              <a:ext cx="5700" cy="22775"/>
            </a:xfrm>
            <a:custGeom>
              <a:rect l="l" t="t" r="r" b="b"/>
              <a:pathLst>
                <a:path w="228" h="911" extrusionOk="0">
                  <a:moveTo>
                    <a:pt x="92" y="0"/>
                  </a:moveTo>
                  <a:cubicBezTo>
                    <a:pt x="23" y="0"/>
                    <a:pt x="1" y="69"/>
                    <a:pt x="1" y="114"/>
                  </a:cubicBezTo>
                  <a:cubicBezTo>
                    <a:pt x="23" y="342"/>
                    <a:pt x="46" y="592"/>
                    <a:pt x="46" y="819"/>
                  </a:cubicBezTo>
                  <a:cubicBezTo>
                    <a:pt x="46" y="887"/>
                    <a:pt x="92" y="910"/>
                    <a:pt x="137" y="910"/>
                  </a:cubicBezTo>
                  <a:cubicBezTo>
                    <a:pt x="182" y="910"/>
                    <a:pt x="228" y="887"/>
                    <a:pt x="228" y="819"/>
                  </a:cubicBezTo>
                  <a:cubicBezTo>
                    <a:pt x="228" y="569"/>
                    <a:pt x="182" y="319"/>
                    <a:pt x="160" y="91"/>
                  </a:cubicBezTo>
                  <a:cubicBezTo>
                    <a:pt x="205" y="23"/>
                    <a:pt x="137" y="0"/>
                    <a:pt x="92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28" name="Google Shape;4528;p52"/>
            <p:cNvSpPr/>
            <p:nvPr/>
          </p:nvSpPr>
          <p:spPr>
            <a:xfrm>
              <a:off x="2849225" y="1959925"/>
              <a:ext cx="12525" cy="7325"/>
            </a:xfrm>
            <a:custGeom>
              <a:rect l="l" t="t" r="r" b="b"/>
              <a:pathLst>
                <a:path w="501" h="293" extrusionOk="0">
                  <a:moveTo>
                    <a:pt x="436" y="1"/>
                  </a:moveTo>
                  <a:cubicBezTo>
                    <a:pt x="423" y="1"/>
                    <a:pt x="407" y="6"/>
                    <a:pt x="387" y="19"/>
                  </a:cubicBezTo>
                  <a:cubicBezTo>
                    <a:pt x="273" y="42"/>
                    <a:pt x="160" y="88"/>
                    <a:pt x="69" y="133"/>
                  </a:cubicBezTo>
                  <a:cubicBezTo>
                    <a:pt x="23" y="156"/>
                    <a:pt x="1" y="179"/>
                    <a:pt x="23" y="247"/>
                  </a:cubicBezTo>
                  <a:cubicBezTo>
                    <a:pt x="23" y="270"/>
                    <a:pt x="69" y="292"/>
                    <a:pt x="114" y="292"/>
                  </a:cubicBezTo>
                  <a:lnTo>
                    <a:pt x="137" y="292"/>
                  </a:lnTo>
                  <a:cubicBezTo>
                    <a:pt x="251" y="270"/>
                    <a:pt x="364" y="201"/>
                    <a:pt x="455" y="179"/>
                  </a:cubicBezTo>
                  <a:cubicBezTo>
                    <a:pt x="478" y="179"/>
                    <a:pt x="501" y="133"/>
                    <a:pt x="501" y="65"/>
                  </a:cubicBezTo>
                  <a:cubicBezTo>
                    <a:pt x="485" y="33"/>
                    <a:pt x="469" y="1"/>
                    <a:pt x="436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29" name="Google Shape;4529;p52"/>
            <p:cNvSpPr/>
            <p:nvPr/>
          </p:nvSpPr>
          <p:spPr>
            <a:xfrm>
              <a:off x="2757125" y="2049075"/>
              <a:ext cx="22775" cy="10825"/>
            </a:xfrm>
            <a:custGeom>
              <a:rect l="l" t="t" r="r" b="b"/>
              <a:pathLst>
                <a:path w="911" h="432" extrusionOk="0">
                  <a:moveTo>
                    <a:pt x="114" y="1"/>
                  </a:moveTo>
                  <a:cubicBezTo>
                    <a:pt x="69" y="1"/>
                    <a:pt x="1" y="24"/>
                    <a:pt x="1" y="46"/>
                  </a:cubicBezTo>
                  <a:cubicBezTo>
                    <a:pt x="46" y="92"/>
                    <a:pt x="69" y="137"/>
                    <a:pt x="92" y="160"/>
                  </a:cubicBezTo>
                  <a:cubicBezTo>
                    <a:pt x="319" y="228"/>
                    <a:pt x="546" y="319"/>
                    <a:pt x="774" y="433"/>
                  </a:cubicBezTo>
                  <a:lnTo>
                    <a:pt x="797" y="433"/>
                  </a:lnTo>
                  <a:cubicBezTo>
                    <a:pt x="842" y="433"/>
                    <a:pt x="865" y="387"/>
                    <a:pt x="888" y="365"/>
                  </a:cubicBezTo>
                  <a:cubicBezTo>
                    <a:pt x="910" y="319"/>
                    <a:pt x="888" y="251"/>
                    <a:pt x="842" y="251"/>
                  </a:cubicBezTo>
                  <a:cubicBezTo>
                    <a:pt x="615" y="137"/>
                    <a:pt x="387" y="46"/>
                    <a:pt x="114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30" name="Google Shape;4530;p52"/>
            <p:cNvSpPr/>
            <p:nvPr/>
          </p:nvSpPr>
          <p:spPr>
            <a:xfrm>
              <a:off x="2776450" y="1734125"/>
              <a:ext cx="22775" cy="7425"/>
            </a:xfrm>
            <a:custGeom>
              <a:rect l="l" t="t" r="r" b="b"/>
              <a:pathLst>
                <a:path w="911" h="297" extrusionOk="0">
                  <a:moveTo>
                    <a:pt x="115" y="1"/>
                  </a:moveTo>
                  <a:cubicBezTo>
                    <a:pt x="69" y="1"/>
                    <a:pt x="24" y="24"/>
                    <a:pt x="1" y="92"/>
                  </a:cubicBezTo>
                  <a:cubicBezTo>
                    <a:pt x="1" y="137"/>
                    <a:pt x="24" y="183"/>
                    <a:pt x="92" y="206"/>
                  </a:cubicBezTo>
                  <a:cubicBezTo>
                    <a:pt x="342" y="251"/>
                    <a:pt x="592" y="297"/>
                    <a:pt x="819" y="297"/>
                  </a:cubicBezTo>
                  <a:cubicBezTo>
                    <a:pt x="888" y="297"/>
                    <a:pt x="910" y="251"/>
                    <a:pt x="910" y="206"/>
                  </a:cubicBezTo>
                  <a:cubicBezTo>
                    <a:pt x="910" y="137"/>
                    <a:pt x="888" y="92"/>
                    <a:pt x="819" y="92"/>
                  </a:cubicBezTo>
                  <a:cubicBezTo>
                    <a:pt x="592" y="92"/>
                    <a:pt x="365" y="69"/>
                    <a:pt x="115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31" name="Google Shape;4531;p52"/>
            <p:cNvSpPr/>
            <p:nvPr/>
          </p:nvSpPr>
          <p:spPr>
            <a:xfrm>
              <a:off x="2784975" y="1822825"/>
              <a:ext cx="22775" cy="5150"/>
            </a:xfrm>
            <a:custGeom>
              <a:rect l="l" t="t" r="r" b="b"/>
              <a:pathLst>
                <a:path w="911" h="206" extrusionOk="0">
                  <a:moveTo>
                    <a:pt x="820" y="0"/>
                  </a:moveTo>
                  <a:cubicBezTo>
                    <a:pt x="547" y="0"/>
                    <a:pt x="319" y="0"/>
                    <a:pt x="92" y="46"/>
                  </a:cubicBezTo>
                  <a:cubicBezTo>
                    <a:pt x="24" y="46"/>
                    <a:pt x="1" y="69"/>
                    <a:pt x="1" y="114"/>
                  </a:cubicBezTo>
                  <a:cubicBezTo>
                    <a:pt x="1" y="182"/>
                    <a:pt x="69" y="205"/>
                    <a:pt x="92" y="205"/>
                  </a:cubicBezTo>
                  <a:cubicBezTo>
                    <a:pt x="319" y="205"/>
                    <a:pt x="547" y="182"/>
                    <a:pt x="820" y="182"/>
                  </a:cubicBezTo>
                  <a:cubicBezTo>
                    <a:pt x="888" y="182"/>
                    <a:pt x="911" y="160"/>
                    <a:pt x="911" y="91"/>
                  </a:cubicBezTo>
                  <a:cubicBezTo>
                    <a:pt x="911" y="46"/>
                    <a:pt x="888" y="0"/>
                    <a:pt x="820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32" name="Google Shape;4532;p52"/>
            <p:cNvSpPr/>
            <p:nvPr/>
          </p:nvSpPr>
          <p:spPr>
            <a:xfrm>
              <a:off x="2777025" y="1975175"/>
              <a:ext cx="22775" cy="6100"/>
            </a:xfrm>
            <a:custGeom>
              <a:rect l="l" t="t" r="r" b="b"/>
              <a:pathLst>
                <a:path w="911" h="244" extrusionOk="0">
                  <a:moveTo>
                    <a:pt x="796" y="1"/>
                  </a:moveTo>
                  <a:cubicBezTo>
                    <a:pt x="637" y="23"/>
                    <a:pt x="501" y="23"/>
                    <a:pt x="319" y="23"/>
                  </a:cubicBezTo>
                  <a:lnTo>
                    <a:pt x="92" y="23"/>
                  </a:lnTo>
                  <a:cubicBezTo>
                    <a:pt x="46" y="23"/>
                    <a:pt x="1" y="46"/>
                    <a:pt x="1" y="114"/>
                  </a:cubicBezTo>
                  <a:cubicBezTo>
                    <a:pt x="1" y="160"/>
                    <a:pt x="46" y="205"/>
                    <a:pt x="92" y="205"/>
                  </a:cubicBezTo>
                  <a:lnTo>
                    <a:pt x="160" y="205"/>
                  </a:lnTo>
                  <a:cubicBezTo>
                    <a:pt x="200" y="232"/>
                    <a:pt x="240" y="243"/>
                    <a:pt x="275" y="243"/>
                  </a:cubicBezTo>
                  <a:cubicBezTo>
                    <a:pt x="300" y="243"/>
                    <a:pt x="323" y="238"/>
                    <a:pt x="342" y="228"/>
                  </a:cubicBezTo>
                  <a:cubicBezTo>
                    <a:pt x="524" y="228"/>
                    <a:pt x="660" y="205"/>
                    <a:pt x="842" y="205"/>
                  </a:cubicBezTo>
                  <a:cubicBezTo>
                    <a:pt x="887" y="205"/>
                    <a:pt x="910" y="137"/>
                    <a:pt x="910" y="92"/>
                  </a:cubicBezTo>
                  <a:cubicBezTo>
                    <a:pt x="910" y="23"/>
                    <a:pt x="865" y="1"/>
                    <a:pt x="796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33" name="Google Shape;4533;p52"/>
            <p:cNvSpPr/>
            <p:nvPr/>
          </p:nvSpPr>
          <p:spPr>
            <a:xfrm>
              <a:off x="2790675" y="2064100"/>
              <a:ext cx="19350" cy="16275"/>
            </a:xfrm>
            <a:custGeom>
              <a:rect l="l" t="t" r="r" b="b"/>
              <a:pathLst>
                <a:path w="774" h="651" extrusionOk="0">
                  <a:moveTo>
                    <a:pt x="98" y="0"/>
                  </a:moveTo>
                  <a:cubicBezTo>
                    <a:pt x="70" y="0"/>
                    <a:pt x="37" y="16"/>
                    <a:pt x="23" y="59"/>
                  </a:cubicBezTo>
                  <a:cubicBezTo>
                    <a:pt x="0" y="82"/>
                    <a:pt x="0" y="128"/>
                    <a:pt x="69" y="173"/>
                  </a:cubicBezTo>
                  <a:cubicBezTo>
                    <a:pt x="250" y="309"/>
                    <a:pt x="455" y="446"/>
                    <a:pt x="637" y="628"/>
                  </a:cubicBezTo>
                  <a:cubicBezTo>
                    <a:pt x="660" y="651"/>
                    <a:pt x="660" y="651"/>
                    <a:pt x="683" y="651"/>
                  </a:cubicBezTo>
                  <a:cubicBezTo>
                    <a:pt x="705" y="651"/>
                    <a:pt x="728" y="651"/>
                    <a:pt x="728" y="628"/>
                  </a:cubicBezTo>
                  <a:cubicBezTo>
                    <a:pt x="773" y="582"/>
                    <a:pt x="773" y="537"/>
                    <a:pt x="728" y="469"/>
                  </a:cubicBezTo>
                  <a:cubicBezTo>
                    <a:pt x="569" y="309"/>
                    <a:pt x="364" y="173"/>
                    <a:pt x="137" y="14"/>
                  </a:cubicBezTo>
                  <a:cubicBezTo>
                    <a:pt x="128" y="6"/>
                    <a:pt x="114" y="0"/>
                    <a:pt x="98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34" name="Google Shape;4534;p52"/>
            <p:cNvSpPr/>
            <p:nvPr/>
          </p:nvSpPr>
          <p:spPr>
            <a:xfrm>
              <a:off x="3035125" y="2222000"/>
              <a:ext cx="23325" cy="9600"/>
            </a:xfrm>
            <a:custGeom>
              <a:rect l="l" t="t" r="r" b="b"/>
              <a:pathLst>
                <a:path w="933" h="384" extrusionOk="0">
                  <a:moveTo>
                    <a:pt x="846" y="1"/>
                  </a:moveTo>
                  <a:cubicBezTo>
                    <a:pt x="832" y="1"/>
                    <a:pt x="816" y="6"/>
                    <a:pt x="796" y="20"/>
                  </a:cubicBezTo>
                  <a:cubicBezTo>
                    <a:pt x="660" y="42"/>
                    <a:pt x="546" y="88"/>
                    <a:pt x="410" y="133"/>
                  </a:cubicBezTo>
                  <a:cubicBezTo>
                    <a:pt x="296" y="156"/>
                    <a:pt x="205" y="179"/>
                    <a:pt x="91" y="224"/>
                  </a:cubicBezTo>
                  <a:cubicBezTo>
                    <a:pt x="23" y="224"/>
                    <a:pt x="0" y="270"/>
                    <a:pt x="23" y="338"/>
                  </a:cubicBezTo>
                  <a:cubicBezTo>
                    <a:pt x="23" y="361"/>
                    <a:pt x="91" y="383"/>
                    <a:pt x="114" y="383"/>
                  </a:cubicBezTo>
                  <a:lnTo>
                    <a:pt x="455" y="292"/>
                  </a:lnTo>
                  <a:cubicBezTo>
                    <a:pt x="592" y="270"/>
                    <a:pt x="705" y="201"/>
                    <a:pt x="865" y="179"/>
                  </a:cubicBezTo>
                  <a:cubicBezTo>
                    <a:pt x="910" y="156"/>
                    <a:pt x="933" y="133"/>
                    <a:pt x="910" y="65"/>
                  </a:cubicBezTo>
                  <a:cubicBezTo>
                    <a:pt x="894" y="33"/>
                    <a:pt x="878" y="1"/>
                    <a:pt x="846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35" name="Google Shape;4535;p52"/>
            <p:cNvSpPr/>
            <p:nvPr/>
          </p:nvSpPr>
          <p:spPr>
            <a:xfrm>
              <a:off x="3308000" y="1447950"/>
              <a:ext cx="22200" cy="11050"/>
            </a:xfrm>
            <a:custGeom>
              <a:rect l="l" t="t" r="r" b="b"/>
              <a:pathLst>
                <a:path w="886" h="442" extrusionOk="0">
                  <a:moveTo>
                    <a:pt x="793" y="1"/>
                  </a:moveTo>
                  <a:cubicBezTo>
                    <a:pt x="776" y="1"/>
                    <a:pt x="761" y="12"/>
                    <a:pt x="751" y="33"/>
                  </a:cubicBezTo>
                  <a:cubicBezTo>
                    <a:pt x="524" y="146"/>
                    <a:pt x="319" y="214"/>
                    <a:pt x="92" y="283"/>
                  </a:cubicBezTo>
                  <a:cubicBezTo>
                    <a:pt x="23" y="283"/>
                    <a:pt x="1" y="328"/>
                    <a:pt x="23" y="396"/>
                  </a:cubicBezTo>
                  <a:cubicBezTo>
                    <a:pt x="23" y="419"/>
                    <a:pt x="92" y="442"/>
                    <a:pt x="114" y="442"/>
                  </a:cubicBezTo>
                  <a:lnTo>
                    <a:pt x="137" y="442"/>
                  </a:lnTo>
                  <a:cubicBezTo>
                    <a:pt x="364" y="396"/>
                    <a:pt x="637" y="283"/>
                    <a:pt x="865" y="169"/>
                  </a:cubicBezTo>
                  <a:cubicBezTo>
                    <a:pt x="888" y="169"/>
                    <a:pt x="888" y="101"/>
                    <a:pt x="865" y="55"/>
                  </a:cubicBezTo>
                  <a:cubicBezTo>
                    <a:pt x="840" y="18"/>
                    <a:pt x="815" y="1"/>
                    <a:pt x="793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36" name="Google Shape;4536;p52"/>
            <p:cNvSpPr/>
            <p:nvPr/>
          </p:nvSpPr>
          <p:spPr>
            <a:xfrm>
              <a:off x="3339850" y="1426000"/>
              <a:ext cx="19350" cy="17100"/>
            </a:xfrm>
            <a:custGeom>
              <a:rect l="l" t="t" r="r" b="b"/>
              <a:pathLst>
                <a:path w="774" h="684" extrusionOk="0">
                  <a:moveTo>
                    <a:pt x="751" y="1"/>
                  </a:moveTo>
                  <a:cubicBezTo>
                    <a:pt x="682" y="1"/>
                    <a:pt x="637" y="1"/>
                    <a:pt x="614" y="24"/>
                  </a:cubicBezTo>
                  <a:cubicBezTo>
                    <a:pt x="432" y="183"/>
                    <a:pt x="273" y="365"/>
                    <a:pt x="68" y="501"/>
                  </a:cubicBezTo>
                  <a:cubicBezTo>
                    <a:pt x="46" y="524"/>
                    <a:pt x="0" y="592"/>
                    <a:pt x="46" y="638"/>
                  </a:cubicBezTo>
                  <a:cubicBezTo>
                    <a:pt x="68" y="683"/>
                    <a:pt x="91" y="683"/>
                    <a:pt x="114" y="683"/>
                  </a:cubicBezTo>
                  <a:cubicBezTo>
                    <a:pt x="159" y="683"/>
                    <a:pt x="159" y="683"/>
                    <a:pt x="182" y="638"/>
                  </a:cubicBezTo>
                  <a:cubicBezTo>
                    <a:pt x="387" y="501"/>
                    <a:pt x="569" y="342"/>
                    <a:pt x="751" y="137"/>
                  </a:cubicBezTo>
                  <a:cubicBezTo>
                    <a:pt x="773" y="115"/>
                    <a:pt x="773" y="46"/>
                    <a:pt x="751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37" name="Google Shape;4537;p52"/>
            <p:cNvSpPr/>
            <p:nvPr/>
          </p:nvSpPr>
          <p:spPr>
            <a:xfrm>
              <a:off x="3287550" y="2183250"/>
              <a:ext cx="5700" cy="22775"/>
            </a:xfrm>
            <a:custGeom>
              <a:rect l="l" t="t" r="r" b="b"/>
              <a:pathLst>
                <a:path w="228" h="911" extrusionOk="0">
                  <a:moveTo>
                    <a:pt x="136" y="0"/>
                  </a:moveTo>
                  <a:cubicBezTo>
                    <a:pt x="91" y="0"/>
                    <a:pt x="45" y="23"/>
                    <a:pt x="23" y="91"/>
                  </a:cubicBezTo>
                  <a:cubicBezTo>
                    <a:pt x="23" y="205"/>
                    <a:pt x="0" y="296"/>
                    <a:pt x="0" y="410"/>
                  </a:cubicBezTo>
                  <a:cubicBezTo>
                    <a:pt x="0" y="546"/>
                    <a:pt x="0" y="683"/>
                    <a:pt x="23" y="819"/>
                  </a:cubicBezTo>
                  <a:cubicBezTo>
                    <a:pt x="23" y="887"/>
                    <a:pt x="91" y="910"/>
                    <a:pt x="114" y="910"/>
                  </a:cubicBezTo>
                  <a:cubicBezTo>
                    <a:pt x="159" y="910"/>
                    <a:pt x="205" y="865"/>
                    <a:pt x="205" y="796"/>
                  </a:cubicBezTo>
                  <a:cubicBezTo>
                    <a:pt x="159" y="660"/>
                    <a:pt x="159" y="524"/>
                    <a:pt x="159" y="410"/>
                  </a:cubicBezTo>
                  <a:cubicBezTo>
                    <a:pt x="159" y="296"/>
                    <a:pt x="159" y="205"/>
                    <a:pt x="205" y="91"/>
                  </a:cubicBezTo>
                  <a:cubicBezTo>
                    <a:pt x="227" y="69"/>
                    <a:pt x="159" y="0"/>
                    <a:pt x="136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38" name="Google Shape;4538;p52"/>
            <p:cNvSpPr/>
            <p:nvPr/>
          </p:nvSpPr>
          <p:spPr>
            <a:xfrm>
              <a:off x="3271625" y="1458425"/>
              <a:ext cx="23625" cy="4575"/>
            </a:xfrm>
            <a:custGeom>
              <a:rect l="l" t="t" r="r" b="b"/>
              <a:pathLst>
                <a:path w="944" h="183" extrusionOk="0">
                  <a:moveTo>
                    <a:pt x="91" y="0"/>
                  </a:moveTo>
                  <a:cubicBezTo>
                    <a:pt x="46" y="0"/>
                    <a:pt x="0" y="23"/>
                    <a:pt x="0" y="91"/>
                  </a:cubicBezTo>
                  <a:cubicBezTo>
                    <a:pt x="0" y="137"/>
                    <a:pt x="46" y="182"/>
                    <a:pt x="91" y="182"/>
                  </a:cubicBezTo>
                  <a:lnTo>
                    <a:pt x="432" y="182"/>
                  </a:lnTo>
                  <a:cubicBezTo>
                    <a:pt x="569" y="182"/>
                    <a:pt x="682" y="182"/>
                    <a:pt x="842" y="137"/>
                  </a:cubicBezTo>
                  <a:cubicBezTo>
                    <a:pt x="853" y="148"/>
                    <a:pt x="865" y="152"/>
                    <a:pt x="877" y="152"/>
                  </a:cubicBezTo>
                  <a:cubicBezTo>
                    <a:pt x="913" y="152"/>
                    <a:pt x="944" y="108"/>
                    <a:pt x="910" y="91"/>
                  </a:cubicBezTo>
                  <a:cubicBezTo>
                    <a:pt x="910" y="23"/>
                    <a:pt x="864" y="0"/>
                    <a:pt x="796" y="0"/>
                  </a:cubicBezTo>
                  <a:cubicBezTo>
                    <a:pt x="682" y="11"/>
                    <a:pt x="563" y="17"/>
                    <a:pt x="444" y="17"/>
                  </a:cubicBezTo>
                  <a:cubicBezTo>
                    <a:pt x="324" y="17"/>
                    <a:pt x="205" y="11"/>
                    <a:pt x="91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39" name="Google Shape;4539;p52"/>
            <p:cNvSpPr/>
            <p:nvPr/>
          </p:nvSpPr>
          <p:spPr>
            <a:xfrm>
              <a:off x="3293800" y="2219625"/>
              <a:ext cx="12525" cy="20500"/>
            </a:xfrm>
            <a:custGeom>
              <a:rect l="l" t="t" r="r" b="b"/>
              <a:pathLst>
                <a:path w="501" h="820" extrusionOk="0">
                  <a:moveTo>
                    <a:pt x="68" y="1"/>
                  </a:moveTo>
                  <a:cubicBezTo>
                    <a:pt x="0" y="24"/>
                    <a:pt x="0" y="92"/>
                    <a:pt x="0" y="115"/>
                  </a:cubicBezTo>
                  <a:cubicBezTo>
                    <a:pt x="91" y="342"/>
                    <a:pt x="205" y="569"/>
                    <a:pt x="341" y="797"/>
                  </a:cubicBezTo>
                  <a:cubicBezTo>
                    <a:pt x="341" y="819"/>
                    <a:pt x="364" y="819"/>
                    <a:pt x="409" y="819"/>
                  </a:cubicBezTo>
                  <a:cubicBezTo>
                    <a:pt x="432" y="819"/>
                    <a:pt x="432" y="819"/>
                    <a:pt x="455" y="797"/>
                  </a:cubicBezTo>
                  <a:cubicBezTo>
                    <a:pt x="478" y="774"/>
                    <a:pt x="500" y="706"/>
                    <a:pt x="478" y="683"/>
                  </a:cubicBezTo>
                  <a:cubicBezTo>
                    <a:pt x="341" y="478"/>
                    <a:pt x="250" y="251"/>
                    <a:pt x="182" y="46"/>
                  </a:cubicBezTo>
                  <a:cubicBezTo>
                    <a:pt x="137" y="1"/>
                    <a:pt x="91" y="1"/>
                    <a:pt x="68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40" name="Google Shape;4540;p52"/>
            <p:cNvSpPr/>
            <p:nvPr/>
          </p:nvSpPr>
          <p:spPr>
            <a:xfrm>
              <a:off x="3429650" y="1489675"/>
              <a:ext cx="6850" cy="22775"/>
            </a:xfrm>
            <a:custGeom>
              <a:rect l="l" t="t" r="r" b="b"/>
              <a:pathLst>
                <a:path w="274" h="911" extrusionOk="0">
                  <a:moveTo>
                    <a:pt x="137" y="1"/>
                  </a:moveTo>
                  <a:cubicBezTo>
                    <a:pt x="24" y="1"/>
                    <a:pt x="1" y="24"/>
                    <a:pt x="1" y="92"/>
                  </a:cubicBezTo>
                  <a:cubicBezTo>
                    <a:pt x="1" y="342"/>
                    <a:pt x="24" y="569"/>
                    <a:pt x="92" y="819"/>
                  </a:cubicBezTo>
                  <a:cubicBezTo>
                    <a:pt x="92" y="888"/>
                    <a:pt x="137" y="910"/>
                    <a:pt x="160" y="910"/>
                  </a:cubicBezTo>
                  <a:lnTo>
                    <a:pt x="206" y="910"/>
                  </a:lnTo>
                  <a:cubicBezTo>
                    <a:pt x="251" y="910"/>
                    <a:pt x="274" y="865"/>
                    <a:pt x="274" y="797"/>
                  </a:cubicBezTo>
                  <a:cubicBezTo>
                    <a:pt x="228" y="569"/>
                    <a:pt x="228" y="342"/>
                    <a:pt x="228" y="92"/>
                  </a:cubicBezTo>
                  <a:cubicBezTo>
                    <a:pt x="228" y="24"/>
                    <a:pt x="206" y="1"/>
                    <a:pt x="137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41" name="Google Shape;4541;p52"/>
            <p:cNvSpPr/>
            <p:nvPr/>
          </p:nvSpPr>
          <p:spPr>
            <a:xfrm>
              <a:off x="3430800" y="1453075"/>
              <a:ext cx="10825" cy="22425"/>
            </a:xfrm>
            <a:custGeom>
              <a:rect l="l" t="t" r="r" b="b"/>
              <a:pathLst>
                <a:path w="432" h="897" extrusionOk="0">
                  <a:moveTo>
                    <a:pt x="305" y="1"/>
                  </a:moveTo>
                  <a:cubicBezTo>
                    <a:pt x="266" y="1"/>
                    <a:pt x="228" y="27"/>
                    <a:pt x="228" y="78"/>
                  </a:cubicBezTo>
                  <a:cubicBezTo>
                    <a:pt x="160" y="305"/>
                    <a:pt x="69" y="555"/>
                    <a:pt x="46" y="783"/>
                  </a:cubicBezTo>
                  <a:cubicBezTo>
                    <a:pt x="0" y="851"/>
                    <a:pt x="46" y="896"/>
                    <a:pt x="114" y="896"/>
                  </a:cubicBezTo>
                  <a:cubicBezTo>
                    <a:pt x="182" y="896"/>
                    <a:pt x="205" y="874"/>
                    <a:pt x="205" y="805"/>
                  </a:cubicBezTo>
                  <a:cubicBezTo>
                    <a:pt x="273" y="578"/>
                    <a:pt x="319" y="351"/>
                    <a:pt x="410" y="123"/>
                  </a:cubicBezTo>
                  <a:cubicBezTo>
                    <a:pt x="433" y="78"/>
                    <a:pt x="410" y="9"/>
                    <a:pt x="342" y="9"/>
                  </a:cubicBezTo>
                  <a:cubicBezTo>
                    <a:pt x="330" y="4"/>
                    <a:pt x="317" y="1"/>
                    <a:pt x="305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42" name="Google Shape;4542;p52"/>
            <p:cNvSpPr/>
            <p:nvPr/>
          </p:nvSpPr>
          <p:spPr>
            <a:xfrm>
              <a:off x="3437625" y="1524350"/>
              <a:ext cx="13100" cy="21650"/>
            </a:xfrm>
            <a:custGeom>
              <a:rect l="l" t="t" r="r" b="b"/>
              <a:pathLst>
                <a:path w="524" h="865" extrusionOk="0">
                  <a:moveTo>
                    <a:pt x="46" y="1"/>
                  </a:moveTo>
                  <a:cubicBezTo>
                    <a:pt x="0" y="46"/>
                    <a:pt x="0" y="92"/>
                    <a:pt x="0" y="115"/>
                  </a:cubicBezTo>
                  <a:cubicBezTo>
                    <a:pt x="23" y="206"/>
                    <a:pt x="46" y="274"/>
                    <a:pt x="114" y="342"/>
                  </a:cubicBezTo>
                  <a:lnTo>
                    <a:pt x="364" y="774"/>
                  </a:lnTo>
                  <a:cubicBezTo>
                    <a:pt x="364" y="820"/>
                    <a:pt x="387" y="865"/>
                    <a:pt x="410" y="865"/>
                  </a:cubicBezTo>
                  <a:cubicBezTo>
                    <a:pt x="455" y="865"/>
                    <a:pt x="455" y="865"/>
                    <a:pt x="478" y="842"/>
                  </a:cubicBezTo>
                  <a:cubicBezTo>
                    <a:pt x="501" y="797"/>
                    <a:pt x="523" y="751"/>
                    <a:pt x="501" y="683"/>
                  </a:cubicBezTo>
                  <a:lnTo>
                    <a:pt x="250" y="274"/>
                  </a:lnTo>
                  <a:cubicBezTo>
                    <a:pt x="228" y="206"/>
                    <a:pt x="182" y="115"/>
                    <a:pt x="160" y="69"/>
                  </a:cubicBezTo>
                  <a:cubicBezTo>
                    <a:pt x="137" y="1"/>
                    <a:pt x="69" y="1"/>
                    <a:pt x="46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43" name="Google Shape;4543;p52"/>
            <p:cNvSpPr/>
            <p:nvPr/>
          </p:nvSpPr>
          <p:spPr>
            <a:xfrm>
              <a:off x="3441600" y="2143800"/>
              <a:ext cx="10825" cy="22425"/>
            </a:xfrm>
            <a:custGeom>
              <a:rect l="l" t="t" r="r" b="b"/>
              <a:pathLst>
                <a:path w="432" h="897" extrusionOk="0">
                  <a:moveTo>
                    <a:pt x="125" y="1"/>
                  </a:moveTo>
                  <a:cubicBezTo>
                    <a:pt x="114" y="1"/>
                    <a:pt x="103" y="4"/>
                    <a:pt x="91" y="9"/>
                  </a:cubicBezTo>
                  <a:cubicBezTo>
                    <a:pt x="23" y="55"/>
                    <a:pt x="1" y="78"/>
                    <a:pt x="23" y="123"/>
                  </a:cubicBezTo>
                  <a:cubicBezTo>
                    <a:pt x="114" y="396"/>
                    <a:pt x="182" y="623"/>
                    <a:pt x="205" y="851"/>
                  </a:cubicBezTo>
                  <a:cubicBezTo>
                    <a:pt x="228" y="874"/>
                    <a:pt x="296" y="896"/>
                    <a:pt x="319" y="896"/>
                  </a:cubicBezTo>
                  <a:cubicBezTo>
                    <a:pt x="364" y="896"/>
                    <a:pt x="433" y="851"/>
                    <a:pt x="410" y="783"/>
                  </a:cubicBezTo>
                  <a:cubicBezTo>
                    <a:pt x="342" y="555"/>
                    <a:pt x="296" y="328"/>
                    <a:pt x="205" y="78"/>
                  </a:cubicBezTo>
                  <a:cubicBezTo>
                    <a:pt x="188" y="26"/>
                    <a:pt x="158" y="1"/>
                    <a:pt x="125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44" name="Google Shape;4544;p52"/>
            <p:cNvSpPr/>
            <p:nvPr/>
          </p:nvSpPr>
          <p:spPr>
            <a:xfrm>
              <a:off x="3450125" y="2179850"/>
              <a:ext cx="5150" cy="22750"/>
            </a:xfrm>
            <a:custGeom>
              <a:rect l="l" t="t" r="r" b="b"/>
              <a:pathLst>
                <a:path w="206" h="910" extrusionOk="0">
                  <a:moveTo>
                    <a:pt x="92" y="0"/>
                  </a:moveTo>
                  <a:cubicBezTo>
                    <a:pt x="23" y="0"/>
                    <a:pt x="1" y="46"/>
                    <a:pt x="1" y="68"/>
                  </a:cubicBezTo>
                  <a:cubicBezTo>
                    <a:pt x="1" y="205"/>
                    <a:pt x="23" y="341"/>
                    <a:pt x="23" y="455"/>
                  </a:cubicBezTo>
                  <a:cubicBezTo>
                    <a:pt x="23" y="569"/>
                    <a:pt x="23" y="682"/>
                    <a:pt x="1" y="796"/>
                  </a:cubicBezTo>
                  <a:cubicBezTo>
                    <a:pt x="1" y="841"/>
                    <a:pt x="23" y="887"/>
                    <a:pt x="92" y="910"/>
                  </a:cubicBezTo>
                  <a:cubicBezTo>
                    <a:pt x="137" y="910"/>
                    <a:pt x="183" y="887"/>
                    <a:pt x="183" y="819"/>
                  </a:cubicBezTo>
                  <a:cubicBezTo>
                    <a:pt x="183" y="705"/>
                    <a:pt x="205" y="569"/>
                    <a:pt x="205" y="455"/>
                  </a:cubicBezTo>
                  <a:cubicBezTo>
                    <a:pt x="205" y="341"/>
                    <a:pt x="205" y="205"/>
                    <a:pt x="183" y="68"/>
                  </a:cubicBezTo>
                  <a:cubicBezTo>
                    <a:pt x="183" y="23"/>
                    <a:pt x="114" y="0"/>
                    <a:pt x="92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45" name="Google Shape;4545;p52"/>
            <p:cNvSpPr/>
            <p:nvPr/>
          </p:nvSpPr>
          <p:spPr>
            <a:xfrm>
              <a:off x="3430225" y="2109125"/>
              <a:ext cx="11400" cy="21850"/>
            </a:xfrm>
            <a:custGeom>
              <a:rect l="l" t="t" r="r" b="b"/>
              <a:pathLst>
                <a:path w="456" h="874" extrusionOk="0">
                  <a:moveTo>
                    <a:pt x="109" y="0"/>
                  </a:moveTo>
                  <a:cubicBezTo>
                    <a:pt x="95" y="0"/>
                    <a:pt x="81" y="3"/>
                    <a:pt x="69" y="9"/>
                  </a:cubicBezTo>
                  <a:cubicBezTo>
                    <a:pt x="1" y="32"/>
                    <a:pt x="1" y="100"/>
                    <a:pt x="1" y="123"/>
                  </a:cubicBezTo>
                  <a:lnTo>
                    <a:pt x="251" y="805"/>
                  </a:lnTo>
                  <a:cubicBezTo>
                    <a:pt x="251" y="828"/>
                    <a:pt x="319" y="873"/>
                    <a:pt x="342" y="873"/>
                  </a:cubicBezTo>
                  <a:lnTo>
                    <a:pt x="365" y="873"/>
                  </a:lnTo>
                  <a:cubicBezTo>
                    <a:pt x="433" y="828"/>
                    <a:pt x="456" y="805"/>
                    <a:pt x="433" y="760"/>
                  </a:cubicBezTo>
                  <a:lnTo>
                    <a:pt x="183" y="55"/>
                  </a:lnTo>
                  <a:cubicBezTo>
                    <a:pt x="183" y="21"/>
                    <a:pt x="146" y="0"/>
                    <a:pt x="109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46" name="Google Shape;4546;p52"/>
            <p:cNvSpPr/>
            <p:nvPr/>
          </p:nvSpPr>
          <p:spPr>
            <a:xfrm>
              <a:off x="3543925" y="1871150"/>
              <a:ext cx="20500" cy="13100"/>
            </a:xfrm>
            <a:custGeom>
              <a:rect l="l" t="t" r="r" b="b"/>
              <a:pathLst>
                <a:path w="820" h="524" extrusionOk="0">
                  <a:moveTo>
                    <a:pt x="706" y="0"/>
                  </a:moveTo>
                  <a:cubicBezTo>
                    <a:pt x="478" y="114"/>
                    <a:pt x="296" y="228"/>
                    <a:pt x="69" y="364"/>
                  </a:cubicBezTo>
                  <a:cubicBezTo>
                    <a:pt x="23" y="410"/>
                    <a:pt x="1" y="455"/>
                    <a:pt x="23" y="478"/>
                  </a:cubicBezTo>
                  <a:cubicBezTo>
                    <a:pt x="69" y="523"/>
                    <a:pt x="92" y="523"/>
                    <a:pt x="114" y="523"/>
                  </a:cubicBezTo>
                  <a:cubicBezTo>
                    <a:pt x="137" y="523"/>
                    <a:pt x="137" y="523"/>
                    <a:pt x="160" y="478"/>
                  </a:cubicBezTo>
                  <a:cubicBezTo>
                    <a:pt x="342" y="410"/>
                    <a:pt x="569" y="296"/>
                    <a:pt x="774" y="182"/>
                  </a:cubicBezTo>
                  <a:cubicBezTo>
                    <a:pt x="819" y="159"/>
                    <a:pt x="819" y="91"/>
                    <a:pt x="819" y="69"/>
                  </a:cubicBezTo>
                  <a:cubicBezTo>
                    <a:pt x="797" y="0"/>
                    <a:pt x="728" y="0"/>
                    <a:pt x="706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47" name="Google Shape;4547;p52"/>
            <p:cNvSpPr/>
            <p:nvPr/>
          </p:nvSpPr>
          <p:spPr>
            <a:xfrm>
              <a:off x="3576900" y="1862625"/>
              <a:ext cx="17650" cy="6850"/>
            </a:xfrm>
            <a:custGeom>
              <a:rect l="l" t="t" r="r" b="b"/>
              <a:pathLst>
                <a:path w="706" h="274" extrusionOk="0">
                  <a:moveTo>
                    <a:pt x="706" y="0"/>
                  </a:moveTo>
                  <a:cubicBezTo>
                    <a:pt x="501" y="0"/>
                    <a:pt x="296" y="46"/>
                    <a:pt x="69" y="91"/>
                  </a:cubicBezTo>
                  <a:cubicBezTo>
                    <a:pt x="23" y="91"/>
                    <a:pt x="1" y="159"/>
                    <a:pt x="23" y="205"/>
                  </a:cubicBezTo>
                  <a:cubicBezTo>
                    <a:pt x="23" y="228"/>
                    <a:pt x="69" y="273"/>
                    <a:pt x="114" y="273"/>
                  </a:cubicBezTo>
                  <a:lnTo>
                    <a:pt x="137" y="273"/>
                  </a:lnTo>
                  <a:cubicBezTo>
                    <a:pt x="342" y="205"/>
                    <a:pt x="501" y="182"/>
                    <a:pt x="706" y="182"/>
                  </a:cubicBezTo>
                  <a:lnTo>
                    <a:pt x="706" y="0"/>
                  </a:ln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48" name="Google Shape;4548;p52"/>
            <p:cNvSpPr/>
            <p:nvPr/>
          </p:nvSpPr>
          <p:spPr>
            <a:xfrm>
              <a:off x="3203975" y="1430125"/>
              <a:ext cx="21050" cy="15800"/>
            </a:xfrm>
            <a:custGeom>
              <a:rect l="l" t="t" r="r" b="b"/>
              <a:pathLst>
                <a:path w="842" h="632" extrusionOk="0">
                  <a:moveTo>
                    <a:pt x="122" y="1"/>
                  </a:moveTo>
                  <a:cubicBezTo>
                    <a:pt x="97" y="1"/>
                    <a:pt x="68" y="7"/>
                    <a:pt x="46" y="18"/>
                  </a:cubicBezTo>
                  <a:cubicBezTo>
                    <a:pt x="0" y="63"/>
                    <a:pt x="0" y="109"/>
                    <a:pt x="46" y="177"/>
                  </a:cubicBezTo>
                  <a:cubicBezTo>
                    <a:pt x="228" y="336"/>
                    <a:pt x="432" y="473"/>
                    <a:pt x="637" y="586"/>
                  </a:cubicBezTo>
                  <a:cubicBezTo>
                    <a:pt x="705" y="632"/>
                    <a:pt x="728" y="632"/>
                    <a:pt x="728" y="632"/>
                  </a:cubicBezTo>
                  <a:cubicBezTo>
                    <a:pt x="751" y="632"/>
                    <a:pt x="773" y="586"/>
                    <a:pt x="819" y="564"/>
                  </a:cubicBezTo>
                  <a:cubicBezTo>
                    <a:pt x="842" y="518"/>
                    <a:pt x="819" y="450"/>
                    <a:pt x="773" y="450"/>
                  </a:cubicBezTo>
                  <a:cubicBezTo>
                    <a:pt x="591" y="336"/>
                    <a:pt x="387" y="200"/>
                    <a:pt x="182" y="18"/>
                  </a:cubicBezTo>
                  <a:cubicBezTo>
                    <a:pt x="171" y="7"/>
                    <a:pt x="148" y="1"/>
                    <a:pt x="122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49" name="Google Shape;4549;p52"/>
            <p:cNvSpPr/>
            <p:nvPr/>
          </p:nvSpPr>
          <p:spPr>
            <a:xfrm>
              <a:off x="3236375" y="1449675"/>
              <a:ext cx="22200" cy="10475"/>
            </a:xfrm>
            <a:custGeom>
              <a:rect l="l" t="t" r="r" b="b"/>
              <a:pathLst>
                <a:path w="886" h="419" extrusionOk="0">
                  <a:moveTo>
                    <a:pt x="100" y="1"/>
                  </a:moveTo>
                  <a:cubicBezTo>
                    <a:pt x="62" y="1"/>
                    <a:pt x="23" y="26"/>
                    <a:pt x="23" y="77"/>
                  </a:cubicBezTo>
                  <a:cubicBezTo>
                    <a:pt x="0" y="123"/>
                    <a:pt x="23" y="191"/>
                    <a:pt x="91" y="191"/>
                  </a:cubicBezTo>
                  <a:cubicBezTo>
                    <a:pt x="273" y="259"/>
                    <a:pt x="546" y="350"/>
                    <a:pt x="796" y="418"/>
                  </a:cubicBezTo>
                  <a:cubicBezTo>
                    <a:pt x="819" y="418"/>
                    <a:pt x="887" y="373"/>
                    <a:pt x="887" y="350"/>
                  </a:cubicBezTo>
                  <a:cubicBezTo>
                    <a:pt x="887" y="305"/>
                    <a:pt x="842" y="259"/>
                    <a:pt x="819" y="236"/>
                  </a:cubicBezTo>
                  <a:cubicBezTo>
                    <a:pt x="592" y="191"/>
                    <a:pt x="364" y="100"/>
                    <a:pt x="137" y="9"/>
                  </a:cubicBezTo>
                  <a:cubicBezTo>
                    <a:pt x="125" y="3"/>
                    <a:pt x="113" y="1"/>
                    <a:pt x="100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50" name="Google Shape;4550;p52"/>
            <p:cNvSpPr/>
            <p:nvPr/>
          </p:nvSpPr>
          <p:spPr>
            <a:xfrm>
              <a:off x="3488775" y="1573350"/>
              <a:ext cx="22775" cy="9600"/>
            </a:xfrm>
            <a:custGeom>
              <a:rect l="l" t="t" r="r" b="b"/>
              <a:pathLst>
                <a:path w="911" h="384" extrusionOk="0">
                  <a:moveTo>
                    <a:pt x="84" y="0"/>
                  </a:moveTo>
                  <a:cubicBezTo>
                    <a:pt x="46" y="0"/>
                    <a:pt x="24" y="33"/>
                    <a:pt x="24" y="65"/>
                  </a:cubicBezTo>
                  <a:cubicBezTo>
                    <a:pt x="1" y="133"/>
                    <a:pt x="24" y="179"/>
                    <a:pt x="69" y="179"/>
                  </a:cubicBezTo>
                  <a:cubicBezTo>
                    <a:pt x="297" y="269"/>
                    <a:pt x="569" y="360"/>
                    <a:pt x="797" y="383"/>
                  </a:cubicBezTo>
                  <a:cubicBezTo>
                    <a:pt x="842" y="383"/>
                    <a:pt x="865" y="360"/>
                    <a:pt x="911" y="292"/>
                  </a:cubicBezTo>
                  <a:cubicBezTo>
                    <a:pt x="911" y="247"/>
                    <a:pt x="865" y="201"/>
                    <a:pt x="820" y="179"/>
                  </a:cubicBezTo>
                  <a:cubicBezTo>
                    <a:pt x="592" y="156"/>
                    <a:pt x="365" y="88"/>
                    <a:pt x="137" y="19"/>
                  </a:cubicBezTo>
                  <a:cubicBezTo>
                    <a:pt x="117" y="6"/>
                    <a:pt x="99" y="0"/>
                    <a:pt x="84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51" name="Google Shape;4551;p52"/>
            <p:cNvSpPr/>
            <p:nvPr/>
          </p:nvSpPr>
          <p:spPr>
            <a:xfrm>
              <a:off x="3488775" y="1813075"/>
              <a:ext cx="21075" cy="14900"/>
            </a:xfrm>
            <a:custGeom>
              <a:rect l="l" t="t" r="r" b="b"/>
              <a:pathLst>
                <a:path w="843" h="596" extrusionOk="0">
                  <a:moveTo>
                    <a:pt x="714" y="0"/>
                  </a:moveTo>
                  <a:cubicBezTo>
                    <a:pt x="691" y="0"/>
                    <a:pt x="666" y="7"/>
                    <a:pt x="638" y="27"/>
                  </a:cubicBezTo>
                  <a:cubicBezTo>
                    <a:pt x="456" y="163"/>
                    <a:pt x="274" y="322"/>
                    <a:pt x="46" y="436"/>
                  </a:cubicBezTo>
                  <a:cubicBezTo>
                    <a:pt x="1" y="459"/>
                    <a:pt x="1" y="504"/>
                    <a:pt x="24" y="550"/>
                  </a:cubicBezTo>
                  <a:cubicBezTo>
                    <a:pt x="46" y="595"/>
                    <a:pt x="69" y="595"/>
                    <a:pt x="115" y="595"/>
                  </a:cubicBezTo>
                  <a:lnTo>
                    <a:pt x="160" y="595"/>
                  </a:lnTo>
                  <a:cubicBezTo>
                    <a:pt x="388" y="481"/>
                    <a:pt x="592" y="345"/>
                    <a:pt x="797" y="163"/>
                  </a:cubicBezTo>
                  <a:cubicBezTo>
                    <a:pt x="820" y="140"/>
                    <a:pt x="842" y="95"/>
                    <a:pt x="797" y="27"/>
                  </a:cubicBezTo>
                  <a:cubicBezTo>
                    <a:pt x="771" y="13"/>
                    <a:pt x="744" y="0"/>
                    <a:pt x="714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52" name="Google Shape;4552;p52"/>
            <p:cNvSpPr/>
            <p:nvPr/>
          </p:nvSpPr>
          <p:spPr>
            <a:xfrm>
              <a:off x="3492200" y="1955850"/>
              <a:ext cx="6850" cy="22775"/>
            </a:xfrm>
            <a:custGeom>
              <a:rect l="l" t="t" r="r" b="b"/>
              <a:pathLst>
                <a:path w="274" h="911" extrusionOk="0">
                  <a:moveTo>
                    <a:pt x="205" y="1"/>
                  </a:moveTo>
                  <a:cubicBezTo>
                    <a:pt x="137" y="1"/>
                    <a:pt x="114" y="23"/>
                    <a:pt x="91" y="91"/>
                  </a:cubicBezTo>
                  <a:cubicBezTo>
                    <a:pt x="46" y="160"/>
                    <a:pt x="46" y="296"/>
                    <a:pt x="23" y="364"/>
                  </a:cubicBezTo>
                  <a:cubicBezTo>
                    <a:pt x="0" y="501"/>
                    <a:pt x="0" y="683"/>
                    <a:pt x="0" y="819"/>
                  </a:cubicBezTo>
                  <a:cubicBezTo>
                    <a:pt x="46" y="887"/>
                    <a:pt x="91" y="910"/>
                    <a:pt x="137" y="910"/>
                  </a:cubicBezTo>
                  <a:cubicBezTo>
                    <a:pt x="205" y="910"/>
                    <a:pt x="228" y="887"/>
                    <a:pt x="228" y="819"/>
                  </a:cubicBezTo>
                  <a:cubicBezTo>
                    <a:pt x="228" y="683"/>
                    <a:pt x="228" y="524"/>
                    <a:pt x="251" y="364"/>
                  </a:cubicBezTo>
                  <a:cubicBezTo>
                    <a:pt x="251" y="296"/>
                    <a:pt x="273" y="205"/>
                    <a:pt x="273" y="114"/>
                  </a:cubicBezTo>
                  <a:cubicBezTo>
                    <a:pt x="273" y="69"/>
                    <a:pt x="251" y="23"/>
                    <a:pt x="205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53" name="Google Shape;4553;p52"/>
            <p:cNvSpPr/>
            <p:nvPr/>
          </p:nvSpPr>
          <p:spPr>
            <a:xfrm>
              <a:off x="3499025" y="1921500"/>
              <a:ext cx="13100" cy="21200"/>
            </a:xfrm>
            <a:custGeom>
              <a:rect l="l" t="t" r="r" b="b"/>
              <a:pathLst>
                <a:path w="524" h="846" extrusionOk="0">
                  <a:moveTo>
                    <a:pt x="412" y="1"/>
                  </a:moveTo>
                  <a:cubicBezTo>
                    <a:pt x="375" y="1"/>
                    <a:pt x="341" y="17"/>
                    <a:pt x="341" y="33"/>
                  </a:cubicBezTo>
                  <a:cubicBezTo>
                    <a:pt x="228" y="260"/>
                    <a:pt x="114" y="488"/>
                    <a:pt x="46" y="715"/>
                  </a:cubicBezTo>
                  <a:cubicBezTo>
                    <a:pt x="0" y="783"/>
                    <a:pt x="46" y="829"/>
                    <a:pt x="91" y="829"/>
                  </a:cubicBezTo>
                  <a:lnTo>
                    <a:pt x="114" y="829"/>
                  </a:lnTo>
                  <a:cubicBezTo>
                    <a:pt x="134" y="842"/>
                    <a:pt x="150" y="848"/>
                    <a:pt x="163" y="848"/>
                  </a:cubicBezTo>
                  <a:cubicBezTo>
                    <a:pt x="194" y="848"/>
                    <a:pt x="205" y="815"/>
                    <a:pt x="205" y="783"/>
                  </a:cubicBezTo>
                  <a:cubicBezTo>
                    <a:pt x="296" y="556"/>
                    <a:pt x="387" y="329"/>
                    <a:pt x="501" y="124"/>
                  </a:cubicBezTo>
                  <a:cubicBezTo>
                    <a:pt x="523" y="78"/>
                    <a:pt x="501" y="10"/>
                    <a:pt x="455" y="10"/>
                  </a:cubicBezTo>
                  <a:cubicBezTo>
                    <a:pt x="442" y="3"/>
                    <a:pt x="426" y="1"/>
                    <a:pt x="412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54" name="Google Shape;4554;p52"/>
            <p:cNvSpPr/>
            <p:nvPr/>
          </p:nvSpPr>
          <p:spPr>
            <a:xfrm>
              <a:off x="3493325" y="1992225"/>
              <a:ext cx="10275" cy="22775"/>
            </a:xfrm>
            <a:custGeom>
              <a:rect l="l" t="t" r="r" b="b"/>
              <a:pathLst>
                <a:path w="411" h="911" extrusionOk="0">
                  <a:moveTo>
                    <a:pt x="92" y="1"/>
                  </a:moveTo>
                  <a:cubicBezTo>
                    <a:pt x="46" y="1"/>
                    <a:pt x="1" y="46"/>
                    <a:pt x="1" y="115"/>
                  </a:cubicBezTo>
                  <a:cubicBezTo>
                    <a:pt x="46" y="365"/>
                    <a:pt x="92" y="592"/>
                    <a:pt x="183" y="842"/>
                  </a:cubicBezTo>
                  <a:cubicBezTo>
                    <a:pt x="228" y="888"/>
                    <a:pt x="274" y="910"/>
                    <a:pt x="296" y="910"/>
                  </a:cubicBezTo>
                  <a:cubicBezTo>
                    <a:pt x="387" y="888"/>
                    <a:pt x="410" y="842"/>
                    <a:pt x="387" y="797"/>
                  </a:cubicBezTo>
                  <a:cubicBezTo>
                    <a:pt x="319" y="569"/>
                    <a:pt x="274" y="342"/>
                    <a:pt x="206" y="69"/>
                  </a:cubicBezTo>
                  <a:cubicBezTo>
                    <a:pt x="206" y="24"/>
                    <a:pt x="160" y="1"/>
                    <a:pt x="92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55" name="Google Shape;4555;p52"/>
            <p:cNvSpPr/>
            <p:nvPr/>
          </p:nvSpPr>
          <p:spPr>
            <a:xfrm>
              <a:off x="3043650" y="1426000"/>
              <a:ext cx="22775" cy="9700"/>
            </a:xfrm>
            <a:custGeom>
              <a:rect l="l" t="t" r="r" b="b"/>
              <a:pathLst>
                <a:path w="911" h="388" extrusionOk="0">
                  <a:moveTo>
                    <a:pt x="774" y="1"/>
                  </a:moveTo>
                  <a:cubicBezTo>
                    <a:pt x="546" y="115"/>
                    <a:pt x="319" y="160"/>
                    <a:pt x="92" y="206"/>
                  </a:cubicBezTo>
                  <a:cubicBezTo>
                    <a:pt x="23" y="206"/>
                    <a:pt x="1" y="274"/>
                    <a:pt x="23" y="319"/>
                  </a:cubicBezTo>
                  <a:cubicBezTo>
                    <a:pt x="23" y="365"/>
                    <a:pt x="92" y="388"/>
                    <a:pt x="114" y="388"/>
                  </a:cubicBezTo>
                  <a:lnTo>
                    <a:pt x="137" y="388"/>
                  </a:lnTo>
                  <a:cubicBezTo>
                    <a:pt x="364" y="319"/>
                    <a:pt x="637" y="251"/>
                    <a:pt x="865" y="137"/>
                  </a:cubicBezTo>
                  <a:cubicBezTo>
                    <a:pt x="910" y="115"/>
                    <a:pt x="910" y="46"/>
                    <a:pt x="910" y="24"/>
                  </a:cubicBezTo>
                  <a:cubicBezTo>
                    <a:pt x="865" y="1"/>
                    <a:pt x="796" y="1"/>
                    <a:pt x="774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56" name="Google Shape;4556;p52"/>
            <p:cNvSpPr/>
            <p:nvPr/>
          </p:nvSpPr>
          <p:spPr>
            <a:xfrm>
              <a:off x="3070950" y="2209175"/>
              <a:ext cx="21050" cy="11625"/>
            </a:xfrm>
            <a:custGeom>
              <a:rect l="l" t="t" r="r" b="b"/>
              <a:pathLst>
                <a:path w="842" h="465" extrusionOk="0">
                  <a:moveTo>
                    <a:pt x="774" y="1"/>
                  </a:moveTo>
                  <a:cubicBezTo>
                    <a:pt x="760" y="1"/>
                    <a:pt x="745" y="4"/>
                    <a:pt x="728" y="10"/>
                  </a:cubicBezTo>
                  <a:cubicBezTo>
                    <a:pt x="500" y="123"/>
                    <a:pt x="273" y="214"/>
                    <a:pt x="46" y="305"/>
                  </a:cubicBezTo>
                  <a:cubicBezTo>
                    <a:pt x="0" y="328"/>
                    <a:pt x="0" y="396"/>
                    <a:pt x="0" y="419"/>
                  </a:cubicBezTo>
                  <a:cubicBezTo>
                    <a:pt x="0" y="442"/>
                    <a:pt x="46" y="464"/>
                    <a:pt x="68" y="464"/>
                  </a:cubicBezTo>
                  <a:lnTo>
                    <a:pt x="114" y="464"/>
                  </a:lnTo>
                  <a:cubicBezTo>
                    <a:pt x="341" y="373"/>
                    <a:pt x="523" y="305"/>
                    <a:pt x="796" y="191"/>
                  </a:cubicBezTo>
                  <a:cubicBezTo>
                    <a:pt x="841" y="169"/>
                    <a:pt x="841" y="100"/>
                    <a:pt x="841" y="78"/>
                  </a:cubicBezTo>
                  <a:cubicBezTo>
                    <a:pt x="841" y="27"/>
                    <a:pt x="816" y="1"/>
                    <a:pt x="774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57" name="Google Shape;4557;p52"/>
            <p:cNvSpPr/>
            <p:nvPr/>
          </p:nvSpPr>
          <p:spPr>
            <a:xfrm>
              <a:off x="3489350" y="1625875"/>
              <a:ext cx="19925" cy="15050"/>
            </a:xfrm>
            <a:custGeom>
              <a:rect l="l" t="t" r="r" b="b"/>
              <a:pathLst>
                <a:path w="797" h="602" extrusionOk="0">
                  <a:moveTo>
                    <a:pt x="94" y="1"/>
                  </a:moveTo>
                  <a:cubicBezTo>
                    <a:pt x="58" y="1"/>
                    <a:pt x="23" y="17"/>
                    <a:pt x="23" y="33"/>
                  </a:cubicBezTo>
                  <a:cubicBezTo>
                    <a:pt x="1" y="101"/>
                    <a:pt x="23" y="147"/>
                    <a:pt x="46" y="147"/>
                  </a:cubicBezTo>
                  <a:cubicBezTo>
                    <a:pt x="251" y="306"/>
                    <a:pt x="455" y="442"/>
                    <a:pt x="615" y="579"/>
                  </a:cubicBezTo>
                  <a:cubicBezTo>
                    <a:pt x="660" y="579"/>
                    <a:pt x="660" y="602"/>
                    <a:pt x="683" y="602"/>
                  </a:cubicBezTo>
                  <a:cubicBezTo>
                    <a:pt x="706" y="602"/>
                    <a:pt x="728" y="602"/>
                    <a:pt x="774" y="579"/>
                  </a:cubicBezTo>
                  <a:cubicBezTo>
                    <a:pt x="797" y="556"/>
                    <a:pt x="797" y="488"/>
                    <a:pt x="774" y="442"/>
                  </a:cubicBezTo>
                  <a:cubicBezTo>
                    <a:pt x="569" y="306"/>
                    <a:pt x="365" y="147"/>
                    <a:pt x="137" y="10"/>
                  </a:cubicBezTo>
                  <a:cubicBezTo>
                    <a:pt x="124" y="4"/>
                    <a:pt x="109" y="1"/>
                    <a:pt x="94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58" name="Google Shape;4558;p52"/>
            <p:cNvSpPr/>
            <p:nvPr/>
          </p:nvSpPr>
          <p:spPr>
            <a:xfrm>
              <a:off x="3505850" y="2026925"/>
              <a:ext cx="14225" cy="20475"/>
            </a:xfrm>
            <a:custGeom>
              <a:rect l="l" t="t" r="r" b="b"/>
              <a:pathLst>
                <a:path w="569" h="819" extrusionOk="0">
                  <a:moveTo>
                    <a:pt x="46" y="0"/>
                  </a:moveTo>
                  <a:cubicBezTo>
                    <a:pt x="0" y="23"/>
                    <a:pt x="0" y="91"/>
                    <a:pt x="0" y="114"/>
                  </a:cubicBezTo>
                  <a:cubicBezTo>
                    <a:pt x="114" y="364"/>
                    <a:pt x="228" y="591"/>
                    <a:pt x="364" y="796"/>
                  </a:cubicBezTo>
                  <a:cubicBezTo>
                    <a:pt x="387" y="819"/>
                    <a:pt x="409" y="819"/>
                    <a:pt x="455" y="819"/>
                  </a:cubicBezTo>
                  <a:cubicBezTo>
                    <a:pt x="478" y="819"/>
                    <a:pt x="478" y="819"/>
                    <a:pt x="500" y="796"/>
                  </a:cubicBezTo>
                  <a:cubicBezTo>
                    <a:pt x="523" y="773"/>
                    <a:pt x="569" y="705"/>
                    <a:pt x="523" y="682"/>
                  </a:cubicBezTo>
                  <a:cubicBezTo>
                    <a:pt x="387" y="478"/>
                    <a:pt x="273" y="273"/>
                    <a:pt x="159" y="68"/>
                  </a:cubicBezTo>
                  <a:cubicBezTo>
                    <a:pt x="137" y="0"/>
                    <a:pt x="68" y="0"/>
                    <a:pt x="46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59" name="Google Shape;4559;p52"/>
            <p:cNvSpPr/>
            <p:nvPr/>
          </p:nvSpPr>
          <p:spPr>
            <a:xfrm>
              <a:off x="3455250" y="1613625"/>
              <a:ext cx="22200" cy="9100"/>
            </a:xfrm>
            <a:custGeom>
              <a:rect l="l" t="t" r="r" b="b"/>
              <a:pathLst>
                <a:path w="886" h="364" extrusionOk="0">
                  <a:moveTo>
                    <a:pt x="114" y="0"/>
                  </a:moveTo>
                  <a:cubicBezTo>
                    <a:pt x="46" y="0"/>
                    <a:pt x="23" y="23"/>
                    <a:pt x="0" y="46"/>
                  </a:cubicBezTo>
                  <a:cubicBezTo>
                    <a:pt x="0" y="114"/>
                    <a:pt x="23" y="137"/>
                    <a:pt x="46" y="159"/>
                  </a:cubicBezTo>
                  <a:cubicBezTo>
                    <a:pt x="273" y="228"/>
                    <a:pt x="501" y="273"/>
                    <a:pt x="728" y="364"/>
                  </a:cubicBezTo>
                  <a:lnTo>
                    <a:pt x="773" y="364"/>
                  </a:lnTo>
                  <a:cubicBezTo>
                    <a:pt x="796" y="364"/>
                    <a:pt x="842" y="341"/>
                    <a:pt x="842" y="296"/>
                  </a:cubicBezTo>
                  <a:cubicBezTo>
                    <a:pt x="887" y="250"/>
                    <a:pt x="842" y="182"/>
                    <a:pt x="796" y="182"/>
                  </a:cubicBezTo>
                  <a:cubicBezTo>
                    <a:pt x="592" y="91"/>
                    <a:pt x="341" y="46"/>
                    <a:pt x="114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60" name="Google Shape;4560;p52"/>
            <p:cNvSpPr/>
            <p:nvPr/>
          </p:nvSpPr>
          <p:spPr>
            <a:xfrm>
              <a:off x="3545625" y="1715950"/>
              <a:ext cx="4575" cy="22750"/>
            </a:xfrm>
            <a:custGeom>
              <a:rect l="l" t="t" r="r" b="b"/>
              <a:pathLst>
                <a:path w="183" h="910" extrusionOk="0">
                  <a:moveTo>
                    <a:pt x="69" y="0"/>
                  </a:moveTo>
                  <a:cubicBezTo>
                    <a:pt x="24" y="0"/>
                    <a:pt x="1" y="46"/>
                    <a:pt x="1" y="69"/>
                  </a:cubicBezTo>
                  <a:cubicBezTo>
                    <a:pt x="1" y="228"/>
                    <a:pt x="24" y="341"/>
                    <a:pt x="24" y="478"/>
                  </a:cubicBezTo>
                  <a:lnTo>
                    <a:pt x="24" y="819"/>
                  </a:lnTo>
                  <a:cubicBezTo>
                    <a:pt x="24" y="842"/>
                    <a:pt x="46" y="910"/>
                    <a:pt x="115" y="910"/>
                  </a:cubicBezTo>
                  <a:cubicBezTo>
                    <a:pt x="160" y="910"/>
                    <a:pt x="183" y="864"/>
                    <a:pt x="183" y="819"/>
                  </a:cubicBezTo>
                  <a:lnTo>
                    <a:pt x="183" y="478"/>
                  </a:lnTo>
                  <a:cubicBezTo>
                    <a:pt x="183" y="341"/>
                    <a:pt x="183" y="182"/>
                    <a:pt x="160" y="69"/>
                  </a:cubicBezTo>
                  <a:cubicBezTo>
                    <a:pt x="160" y="23"/>
                    <a:pt x="115" y="0"/>
                    <a:pt x="69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61" name="Google Shape;4561;p52"/>
            <p:cNvSpPr/>
            <p:nvPr/>
          </p:nvSpPr>
          <p:spPr>
            <a:xfrm>
              <a:off x="3525750" y="1577800"/>
              <a:ext cx="14800" cy="5700"/>
            </a:xfrm>
            <a:custGeom>
              <a:rect l="l" t="t" r="r" b="b"/>
              <a:pathLst>
                <a:path w="592" h="228" extrusionOk="0">
                  <a:moveTo>
                    <a:pt x="500" y="1"/>
                  </a:moveTo>
                  <a:cubicBezTo>
                    <a:pt x="364" y="23"/>
                    <a:pt x="227" y="69"/>
                    <a:pt x="68" y="69"/>
                  </a:cubicBezTo>
                  <a:cubicBezTo>
                    <a:pt x="23" y="69"/>
                    <a:pt x="0" y="114"/>
                    <a:pt x="0" y="137"/>
                  </a:cubicBezTo>
                  <a:cubicBezTo>
                    <a:pt x="0" y="205"/>
                    <a:pt x="46" y="228"/>
                    <a:pt x="68" y="228"/>
                  </a:cubicBezTo>
                  <a:cubicBezTo>
                    <a:pt x="250" y="228"/>
                    <a:pt x="387" y="205"/>
                    <a:pt x="569" y="182"/>
                  </a:cubicBezTo>
                  <a:cubicBezTo>
                    <a:pt x="591" y="182"/>
                    <a:pt x="591" y="137"/>
                    <a:pt x="591" y="137"/>
                  </a:cubicBezTo>
                  <a:cubicBezTo>
                    <a:pt x="569" y="91"/>
                    <a:pt x="523" y="23"/>
                    <a:pt x="500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62" name="Google Shape;4562;p52"/>
            <p:cNvSpPr/>
            <p:nvPr/>
          </p:nvSpPr>
          <p:spPr>
            <a:xfrm>
              <a:off x="3537100" y="1751750"/>
              <a:ext cx="10275" cy="21650"/>
            </a:xfrm>
            <a:custGeom>
              <a:rect l="l" t="t" r="r" b="b"/>
              <a:pathLst>
                <a:path w="411" h="865" extrusionOk="0">
                  <a:moveTo>
                    <a:pt x="365" y="1"/>
                  </a:moveTo>
                  <a:cubicBezTo>
                    <a:pt x="296" y="1"/>
                    <a:pt x="274" y="46"/>
                    <a:pt x="251" y="69"/>
                  </a:cubicBezTo>
                  <a:cubicBezTo>
                    <a:pt x="183" y="297"/>
                    <a:pt x="115" y="524"/>
                    <a:pt x="24" y="751"/>
                  </a:cubicBezTo>
                  <a:cubicBezTo>
                    <a:pt x="1" y="797"/>
                    <a:pt x="24" y="865"/>
                    <a:pt x="69" y="865"/>
                  </a:cubicBezTo>
                  <a:lnTo>
                    <a:pt x="115" y="865"/>
                  </a:lnTo>
                  <a:cubicBezTo>
                    <a:pt x="137" y="865"/>
                    <a:pt x="160" y="842"/>
                    <a:pt x="183" y="797"/>
                  </a:cubicBezTo>
                  <a:cubicBezTo>
                    <a:pt x="296" y="569"/>
                    <a:pt x="365" y="319"/>
                    <a:pt x="410" y="92"/>
                  </a:cubicBezTo>
                  <a:cubicBezTo>
                    <a:pt x="410" y="69"/>
                    <a:pt x="387" y="46"/>
                    <a:pt x="365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63" name="Google Shape;4563;p52"/>
            <p:cNvSpPr/>
            <p:nvPr/>
          </p:nvSpPr>
          <p:spPr>
            <a:xfrm>
              <a:off x="3418850" y="1610775"/>
              <a:ext cx="22775" cy="5150"/>
            </a:xfrm>
            <a:custGeom>
              <a:rect l="l" t="t" r="r" b="b"/>
              <a:pathLst>
                <a:path w="911" h="206" extrusionOk="0">
                  <a:moveTo>
                    <a:pt x="820" y="0"/>
                  </a:moveTo>
                  <a:cubicBezTo>
                    <a:pt x="569" y="0"/>
                    <a:pt x="319" y="0"/>
                    <a:pt x="92" y="23"/>
                  </a:cubicBezTo>
                  <a:cubicBezTo>
                    <a:pt x="24" y="23"/>
                    <a:pt x="1" y="69"/>
                    <a:pt x="1" y="137"/>
                  </a:cubicBezTo>
                  <a:cubicBezTo>
                    <a:pt x="1" y="182"/>
                    <a:pt x="46" y="205"/>
                    <a:pt x="92" y="205"/>
                  </a:cubicBezTo>
                  <a:cubicBezTo>
                    <a:pt x="319" y="182"/>
                    <a:pt x="569" y="182"/>
                    <a:pt x="797" y="182"/>
                  </a:cubicBezTo>
                  <a:cubicBezTo>
                    <a:pt x="865" y="182"/>
                    <a:pt x="888" y="160"/>
                    <a:pt x="888" y="114"/>
                  </a:cubicBezTo>
                  <a:cubicBezTo>
                    <a:pt x="911" y="46"/>
                    <a:pt x="865" y="23"/>
                    <a:pt x="820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64" name="Google Shape;4564;p52"/>
            <p:cNvSpPr/>
            <p:nvPr/>
          </p:nvSpPr>
          <p:spPr>
            <a:xfrm>
              <a:off x="3457525" y="1554625"/>
              <a:ext cx="19925" cy="15250"/>
            </a:xfrm>
            <a:custGeom>
              <a:rect l="l" t="t" r="r" b="b"/>
              <a:pathLst>
                <a:path w="797" h="610" extrusionOk="0">
                  <a:moveTo>
                    <a:pt x="100" y="1"/>
                  </a:moveTo>
                  <a:cubicBezTo>
                    <a:pt x="74" y="1"/>
                    <a:pt x="46" y="7"/>
                    <a:pt x="23" y="18"/>
                  </a:cubicBezTo>
                  <a:cubicBezTo>
                    <a:pt x="0" y="41"/>
                    <a:pt x="0" y="109"/>
                    <a:pt x="23" y="154"/>
                  </a:cubicBezTo>
                  <a:cubicBezTo>
                    <a:pt x="182" y="336"/>
                    <a:pt x="410" y="473"/>
                    <a:pt x="614" y="609"/>
                  </a:cubicBezTo>
                  <a:lnTo>
                    <a:pt x="682" y="609"/>
                  </a:lnTo>
                  <a:cubicBezTo>
                    <a:pt x="705" y="609"/>
                    <a:pt x="728" y="586"/>
                    <a:pt x="751" y="564"/>
                  </a:cubicBezTo>
                  <a:cubicBezTo>
                    <a:pt x="796" y="541"/>
                    <a:pt x="796" y="473"/>
                    <a:pt x="728" y="450"/>
                  </a:cubicBezTo>
                  <a:cubicBezTo>
                    <a:pt x="523" y="336"/>
                    <a:pt x="341" y="177"/>
                    <a:pt x="159" y="18"/>
                  </a:cubicBezTo>
                  <a:cubicBezTo>
                    <a:pt x="148" y="7"/>
                    <a:pt x="125" y="1"/>
                    <a:pt x="100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65" name="Google Shape;4565;p52"/>
            <p:cNvSpPr/>
            <p:nvPr/>
          </p:nvSpPr>
          <p:spPr>
            <a:xfrm>
              <a:off x="3537675" y="1680125"/>
              <a:ext cx="10250" cy="22200"/>
            </a:xfrm>
            <a:custGeom>
              <a:rect l="l" t="t" r="r" b="b"/>
              <a:pathLst>
                <a:path w="410" h="886" extrusionOk="0">
                  <a:moveTo>
                    <a:pt x="46" y="1"/>
                  </a:moveTo>
                  <a:cubicBezTo>
                    <a:pt x="1" y="23"/>
                    <a:pt x="1" y="92"/>
                    <a:pt x="1" y="114"/>
                  </a:cubicBezTo>
                  <a:cubicBezTo>
                    <a:pt x="92" y="342"/>
                    <a:pt x="160" y="569"/>
                    <a:pt x="228" y="797"/>
                  </a:cubicBezTo>
                  <a:cubicBezTo>
                    <a:pt x="228" y="865"/>
                    <a:pt x="251" y="888"/>
                    <a:pt x="319" y="888"/>
                  </a:cubicBezTo>
                  <a:cubicBezTo>
                    <a:pt x="387" y="865"/>
                    <a:pt x="410" y="819"/>
                    <a:pt x="387" y="774"/>
                  </a:cubicBezTo>
                  <a:cubicBezTo>
                    <a:pt x="342" y="524"/>
                    <a:pt x="251" y="296"/>
                    <a:pt x="160" y="69"/>
                  </a:cubicBezTo>
                  <a:cubicBezTo>
                    <a:pt x="137" y="1"/>
                    <a:pt x="92" y="1"/>
                    <a:pt x="46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66" name="Google Shape;4566;p52"/>
            <p:cNvSpPr/>
            <p:nvPr/>
          </p:nvSpPr>
          <p:spPr>
            <a:xfrm>
              <a:off x="3517200" y="1892325"/>
              <a:ext cx="17650" cy="18650"/>
            </a:xfrm>
            <a:custGeom>
              <a:rect l="l" t="t" r="r" b="b"/>
              <a:pathLst>
                <a:path w="706" h="746" extrusionOk="0">
                  <a:moveTo>
                    <a:pt x="612" y="0"/>
                  </a:moveTo>
                  <a:cubicBezTo>
                    <a:pt x="586" y="0"/>
                    <a:pt x="558" y="6"/>
                    <a:pt x="524" y="17"/>
                  </a:cubicBezTo>
                  <a:cubicBezTo>
                    <a:pt x="365" y="177"/>
                    <a:pt x="183" y="381"/>
                    <a:pt x="24" y="586"/>
                  </a:cubicBezTo>
                  <a:cubicBezTo>
                    <a:pt x="1" y="609"/>
                    <a:pt x="1" y="677"/>
                    <a:pt x="46" y="722"/>
                  </a:cubicBezTo>
                  <a:cubicBezTo>
                    <a:pt x="69" y="722"/>
                    <a:pt x="69" y="745"/>
                    <a:pt x="115" y="745"/>
                  </a:cubicBezTo>
                  <a:cubicBezTo>
                    <a:pt x="137" y="722"/>
                    <a:pt x="160" y="722"/>
                    <a:pt x="183" y="700"/>
                  </a:cubicBezTo>
                  <a:cubicBezTo>
                    <a:pt x="342" y="495"/>
                    <a:pt x="501" y="336"/>
                    <a:pt x="683" y="154"/>
                  </a:cubicBezTo>
                  <a:cubicBezTo>
                    <a:pt x="706" y="131"/>
                    <a:pt x="706" y="63"/>
                    <a:pt x="683" y="17"/>
                  </a:cubicBezTo>
                  <a:cubicBezTo>
                    <a:pt x="660" y="6"/>
                    <a:pt x="638" y="0"/>
                    <a:pt x="612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67" name="Google Shape;4567;p52"/>
            <p:cNvSpPr/>
            <p:nvPr/>
          </p:nvSpPr>
          <p:spPr>
            <a:xfrm>
              <a:off x="3517775" y="1650700"/>
              <a:ext cx="16525" cy="18075"/>
            </a:xfrm>
            <a:custGeom>
              <a:rect l="l" t="t" r="r" b="b"/>
              <a:pathLst>
                <a:path w="661" h="723" extrusionOk="0">
                  <a:moveTo>
                    <a:pt x="109" y="1"/>
                  </a:moveTo>
                  <a:cubicBezTo>
                    <a:pt x="86" y="1"/>
                    <a:pt x="58" y="7"/>
                    <a:pt x="23" y="18"/>
                  </a:cubicBezTo>
                  <a:cubicBezTo>
                    <a:pt x="1" y="41"/>
                    <a:pt x="1" y="109"/>
                    <a:pt x="23" y="154"/>
                  </a:cubicBezTo>
                  <a:cubicBezTo>
                    <a:pt x="160" y="268"/>
                    <a:pt x="319" y="473"/>
                    <a:pt x="455" y="677"/>
                  </a:cubicBezTo>
                  <a:cubicBezTo>
                    <a:pt x="478" y="700"/>
                    <a:pt x="501" y="723"/>
                    <a:pt x="546" y="723"/>
                  </a:cubicBezTo>
                  <a:lnTo>
                    <a:pt x="592" y="723"/>
                  </a:lnTo>
                  <a:cubicBezTo>
                    <a:pt x="660" y="700"/>
                    <a:pt x="660" y="632"/>
                    <a:pt x="615" y="609"/>
                  </a:cubicBezTo>
                  <a:cubicBezTo>
                    <a:pt x="478" y="405"/>
                    <a:pt x="342" y="177"/>
                    <a:pt x="160" y="18"/>
                  </a:cubicBezTo>
                  <a:cubicBezTo>
                    <a:pt x="148" y="7"/>
                    <a:pt x="131" y="1"/>
                    <a:pt x="109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68" name="Google Shape;4568;p52"/>
            <p:cNvSpPr/>
            <p:nvPr/>
          </p:nvSpPr>
          <p:spPr>
            <a:xfrm>
              <a:off x="3517200" y="1786225"/>
              <a:ext cx="15950" cy="19000"/>
            </a:xfrm>
            <a:custGeom>
              <a:rect l="l" t="t" r="r" b="b"/>
              <a:pathLst>
                <a:path w="638" h="760" extrusionOk="0">
                  <a:moveTo>
                    <a:pt x="542" y="0"/>
                  </a:moveTo>
                  <a:cubicBezTo>
                    <a:pt x="517" y="0"/>
                    <a:pt x="491" y="17"/>
                    <a:pt x="478" y="55"/>
                  </a:cubicBezTo>
                  <a:cubicBezTo>
                    <a:pt x="342" y="259"/>
                    <a:pt x="183" y="441"/>
                    <a:pt x="46" y="623"/>
                  </a:cubicBezTo>
                  <a:cubicBezTo>
                    <a:pt x="1" y="623"/>
                    <a:pt x="1" y="669"/>
                    <a:pt x="46" y="737"/>
                  </a:cubicBezTo>
                  <a:cubicBezTo>
                    <a:pt x="69" y="759"/>
                    <a:pt x="69" y="759"/>
                    <a:pt x="115" y="759"/>
                  </a:cubicBezTo>
                  <a:cubicBezTo>
                    <a:pt x="137" y="759"/>
                    <a:pt x="160" y="759"/>
                    <a:pt x="160" y="737"/>
                  </a:cubicBezTo>
                  <a:cubicBezTo>
                    <a:pt x="342" y="532"/>
                    <a:pt x="478" y="327"/>
                    <a:pt x="615" y="145"/>
                  </a:cubicBezTo>
                  <a:cubicBezTo>
                    <a:pt x="638" y="77"/>
                    <a:pt x="638" y="55"/>
                    <a:pt x="592" y="32"/>
                  </a:cubicBezTo>
                  <a:cubicBezTo>
                    <a:pt x="582" y="11"/>
                    <a:pt x="563" y="0"/>
                    <a:pt x="542" y="0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69" name="Google Shape;4569;p52"/>
            <p:cNvSpPr/>
            <p:nvPr/>
          </p:nvSpPr>
          <p:spPr>
            <a:xfrm>
              <a:off x="3525750" y="2057750"/>
              <a:ext cx="18775" cy="16950"/>
            </a:xfrm>
            <a:custGeom>
              <a:rect l="l" t="t" r="r" b="b"/>
              <a:pathLst>
                <a:path w="751" h="678" extrusionOk="0">
                  <a:moveTo>
                    <a:pt x="100" y="1"/>
                  </a:moveTo>
                  <a:cubicBezTo>
                    <a:pt x="74" y="1"/>
                    <a:pt x="46" y="6"/>
                    <a:pt x="23" y="18"/>
                  </a:cubicBezTo>
                  <a:cubicBezTo>
                    <a:pt x="0" y="40"/>
                    <a:pt x="0" y="109"/>
                    <a:pt x="23" y="154"/>
                  </a:cubicBezTo>
                  <a:cubicBezTo>
                    <a:pt x="227" y="336"/>
                    <a:pt x="387" y="495"/>
                    <a:pt x="591" y="654"/>
                  </a:cubicBezTo>
                  <a:cubicBezTo>
                    <a:pt x="614" y="654"/>
                    <a:pt x="614" y="677"/>
                    <a:pt x="637" y="677"/>
                  </a:cubicBezTo>
                  <a:cubicBezTo>
                    <a:pt x="682" y="677"/>
                    <a:pt x="705" y="677"/>
                    <a:pt x="728" y="654"/>
                  </a:cubicBezTo>
                  <a:cubicBezTo>
                    <a:pt x="750" y="609"/>
                    <a:pt x="750" y="563"/>
                    <a:pt x="705" y="495"/>
                  </a:cubicBezTo>
                  <a:cubicBezTo>
                    <a:pt x="500" y="359"/>
                    <a:pt x="318" y="200"/>
                    <a:pt x="159" y="18"/>
                  </a:cubicBezTo>
                  <a:cubicBezTo>
                    <a:pt x="148" y="6"/>
                    <a:pt x="125" y="1"/>
                    <a:pt x="100" y="1"/>
                  </a:cubicBezTo>
                  <a:close/>
                </a:path>
              </a:pathLst>
            </a:custGeom>
            <a:solidFill>
              <a:srgbClr val="CEE1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570" name="Google Shape;4570;p52"/>
            <p:cNvSpPr/>
            <p:nvPr/>
          </p:nvSpPr>
          <p:spPr>
            <a:xfrm>
              <a:off x="2722544" y="1410096"/>
              <a:ext cx="859087" cy="876136"/>
            </a:xfrm>
            <a:custGeom>
              <a:rect l="l" t="t" r="r" b="b"/>
              <a:pathLst>
                <a:path w="31587" h="34071" extrusionOk="0">
                  <a:moveTo>
                    <a:pt x="17874" y="0"/>
                  </a:moveTo>
                  <a:cubicBezTo>
                    <a:pt x="17283" y="0"/>
                    <a:pt x="16714" y="228"/>
                    <a:pt x="16259" y="637"/>
                  </a:cubicBezTo>
                  <a:cubicBezTo>
                    <a:pt x="15778" y="458"/>
                    <a:pt x="15280" y="367"/>
                    <a:pt x="14784" y="367"/>
                  </a:cubicBezTo>
                  <a:cubicBezTo>
                    <a:pt x="14273" y="367"/>
                    <a:pt x="13765" y="463"/>
                    <a:pt x="13280" y="660"/>
                  </a:cubicBezTo>
                  <a:cubicBezTo>
                    <a:pt x="12052" y="1114"/>
                    <a:pt x="11052" y="2161"/>
                    <a:pt x="10688" y="3434"/>
                  </a:cubicBezTo>
                  <a:cubicBezTo>
                    <a:pt x="10216" y="3207"/>
                    <a:pt x="9688" y="3095"/>
                    <a:pt x="9156" y="3095"/>
                  </a:cubicBezTo>
                  <a:cubicBezTo>
                    <a:pt x="8252" y="3095"/>
                    <a:pt x="7336" y="3418"/>
                    <a:pt x="6663" y="4048"/>
                  </a:cubicBezTo>
                  <a:cubicBezTo>
                    <a:pt x="5617" y="5026"/>
                    <a:pt x="5299" y="6686"/>
                    <a:pt x="5867" y="7982"/>
                  </a:cubicBezTo>
                  <a:cubicBezTo>
                    <a:pt x="4435" y="8300"/>
                    <a:pt x="3138" y="9346"/>
                    <a:pt x="2615" y="10711"/>
                  </a:cubicBezTo>
                  <a:cubicBezTo>
                    <a:pt x="2047" y="12075"/>
                    <a:pt x="2206" y="13735"/>
                    <a:pt x="3025" y="14963"/>
                  </a:cubicBezTo>
                  <a:cubicBezTo>
                    <a:pt x="1296" y="15350"/>
                    <a:pt x="0" y="17078"/>
                    <a:pt x="23" y="18852"/>
                  </a:cubicBezTo>
                  <a:cubicBezTo>
                    <a:pt x="68" y="20603"/>
                    <a:pt x="1501" y="22263"/>
                    <a:pt x="3229" y="22581"/>
                  </a:cubicBezTo>
                  <a:cubicBezTo>
                    <a:pt x="2274" y="24173"/>
                    <a:pt x="2388" y="26356"/>
                    <a:pt x="3548" y="27811"/>
                  </a:cubicBezTo>
                  <a:cubicBezTo>
                    <a:pt x="4422" y="28891"/>
                    <a:pt x="5839" y="29519"/>
                    <a:pt x="7234" y="29519"/>
                  </a:cubicBezTo>
                  <a:cubicBezTo>
                    <a:pt x="7689" y="29519"/>
                    <a:pt x="8142" y="29452"/>
                    <a:pt x="8573" y="29312"/>
                  </a:cubicBezTo>
                  <a:lnTo>
                    <a:pt x="8573" y="29312"/>
                  </a:lnTo>
                  <a:cubicBezTo>
                    <a:pt x="8323" y="31177"/>
                    <a:pt x="9574" y="33178"/>
                    <a:pt x="11393" y="33746"/>
                  </a:cubicBezTo>
                  <a:cubicBezTo>
                    <a:pt x="11771" y="33865"/>
                    <a:pt x="12165" y="33921"/>
                    <a:pt x="12558" y="33921"/>
                  </a:cubicBezTo>
                  <a:cubicBezTo>
                    <a:pt x="14057" y="33921"/>
                    <a:pt x="15562" y="33105"/>
                    <a:pt x="16282" y="31791"/>
                  </a:cubicBezTo>
                  <a:cubicBezTo>
                    <a:pt x="16803" y="33134"/>
                    <a:pt x="18244" y="34071"/>
                    <a:pt x="19685" y="34071"/>
                  </a:cubicBezTo>
                  <a:cubicBezTo>
                    <a:pt x="19878" y="34071"/>
                    <a:pt x="20071" y="34054"/>
                    <a:pt x="20262" y="34019"/>
                  </a:cubicBezTo>
                  <a:cubicBezTo>
                    <a:pt x="21876" y="33746"/>
                    <a:pt x="23218" y="32245"/>
                    <a:pt x="23309" y="30585"/>
                  </a:cubicBezTo>
                  <a:cubicBezTo>
                    <a:pt x="23735" y="30823"/>
                    <a:pt x="24218" y="30937"/>
                    <a:pt x="24704" y="30937"/>
                  </a:cubicBezTo>
                  <a:cubicBezTo>
                    <a:pt x="25564" y="30937"/>
                    <a:pt x="26434" y="30580"/>
                    <a:pt x="27015" y="29926"/>
                  </a:cubicBezTo>
                  <a:cubicBezTo>
                    <a:pt x="27925" y="28903"/>
                    <a:pt x="28016" y="27265"/>
                    <a:pt x="27197" y="26151"/>
                  </a:cubicBezTo>
                  <a:cubicBezTo>
                    <a:pt x="28721" y="26037"/>
                    <a:pt x="30176" y="24900"/>
                    <a:pt x="30608" y="23422"/>
                  </a:cubicBezTo>
                  <a:cubicBezTo>
                    <a:pt x="31063" y="22012"/>
                    <a:pt x="30495" y="20261"/>
                    <a:pt x="29267" y="19329"/>
                  </a:cubicBezTo>
                  <a:cubicBezTo>
                    <a:pt x="30722" y="18624"/>
                    <a:pt x="31586" y="16850"/>
                    <a:pt x="31245" y="15304"/>
                  </a:cubicBezTo>
                  <a:cubicBezTo>
                    <a:pt x="30904" y="13712"/>
                    <a:pt x="29380" y="12462"/>
                    <a:pt x="27788" y="12416"/>
                  </a:cubicBezTo>
                  <a:cubicBezTo>
                    <a:pt x="28812" y="11256"/>
                    <a:pt x="29039" y="9506"/>
                    <a:pt x="28357" y="8096"/>
                  </a:cubicBezTo>
                  <a:cubicBezTo>
                    <a:pt x="27707" y="6774"/>
                    <a:pt x="26293" y="5906"/>
                    <a:pt x="24823" y="5906"/>
                  </a:cubicBezTo>
                  <a:cubicBezTo>
                    <a:pt x="24750" y="5906"/>
                    <a:pt x="24678" y="5908"/>
                    <a:pt x="24605" y="5913"/>
                  </a:cubicBezTo>
                  <a:cubicBezTo>
                    <a:pt x="25605" y="4776"/>
                    <a:pt x="25492" y="2865"/>
                    <a:pt x="24423" y="1842"/>
                  </a:cubicBezTo>
                  <a:cubicBezTo>
                    <a:pt x="23887" y="1350"/>
                    <a:pt x="23168" y="1111"/>
                    <a:pt x="22448" y="1111"/>
                  </a:cubicBezTo>
                  <a:cubicBezTo>
                    <a:pt x="21672" y="1111"/>
                    <a:pt x="20896" y="1390"/>
                    <a:pt x="20353" y="1933"/>
                  </a:cubicBezTo>
                  <a:cubicBezTo>
                    <a:pt x="20102" y="819"/>
                    <a:pt x="19011" y="0"/>
                    <a:pt x="17874" y="0"/>
                  </a:cubicBezTo>
                  <a:close/>
                </a:path>
              </a:pathLst>
            </a:custGeom>
            <a:solidFill>
              <a:srgbClr val="FFE8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571" name="Google Shape;4571;p52"/>
          <p:cNvSpPr/>
          <p:nvPr/>
        </p:nvSpPr>
        <p:spPr>
          <a:xfrm>
            <a:off x="3131704" y="3979402"/>
            <a:ext cx="372447" cy="305775"/>
          </a:xfrm>
          <a:custGeom>
            <a:rect l="l" t="t" r="r" b="b"/>
            <a:pathLst>
              <a:path w="6346" h="5210" extrusionOk="0">
                <a:moveTo>
                  <a:pt x="2941" y="0"/>
                </a:moveTo>
                <a:cubicBezTo>
                  <a:pt x="2755" y="0"/>
                  <a:pt x="2614" y="150"/>
                  <a:pt x="2593" y="321"/>
                </a:cubicBezTo>
                <a:cubicBezTo>
                  <a:pt x="2525" y="844"/>
                  <a:pt x="2479" y="1367"/>
                  <a:pt x="2434" y="1912"/>
                </a:cubicBezTo>
                <a:cubicBezTo>
                  <a:pt x="2093" y="1412"/>
                  <a:pt x="1820" y="889"/>
                  <a:pt x="1524" y="321"/>
                </a:cubicBezTo>
                <a:cubicBezTo>
                  <a:pt x="1475" y="205"/>
                  <a:pt x="1341" y="125"/>
                  <a:pt x="1202" y="125"/>
                </a:cubicBezTo>
                <a:cubicBezTo>
                  <a:pt x="1150" y="125"/>
                  <a:pt x="1096" y="137"/>
                  <a:pt x="1047" y="161"/>
                </a:cubicBezTo>
                <a:cubicBezTo>
                  <a:pt x="887" y="252"/>
                  <a:pt x="797" y="457"/>
                  <a:pt x="887" y="639"/>
                </a:cubicBezTo>
                <a:cubicBezTo>
                  <a:pt x="1160" y="1230"/>
                  <a:pt x="1501" y="1799"/>
                  <a:pt x="1843" y="2344"/>
                </a:cubicBezTo>
                <a:lnTo>
                  <a:pt x="342" y="2390"/>
                </a:lnTo>
                <a:cubicBezTo>
                  <a:pt x="137" y="2390"/>
                  <a:pt x="1" y="2572"/>
                  <a:pt x="1" y="2777"/>
                </a:cubicBezTo>
                <a:cubicBezTo>
                  <a:pt x="1" y="2958"/>
                  <a:pt x="160" y="3118"/>
                  <a:pt x="364" y="3118"/>
                </a:cubicBezTo>
                <a:lnTo>
                  <a:pt x="387" y="3118"/>
                </a:lnTo>
                <a:lnTo>
                  <a:pt x="2138" y="3027"/>
                </a:lnTo>
                <a:lnTo>
                  <a:pt x="2138" y="3027"/>
                </a:lnTo>
                <a:cubicBezTo>
                  <a:pt x="1638" y="3481"/>
                  <a:pt x="1160" y="3914"/>
                  <a:pt x="683" y="4323"/>
                </a:cubicBezTo>
                <a:cubicBezTo>
                  <a:pt x="546" y="4482"/>
                  <a:pt x="501" y="4709"/>
                  <a:pt x="660" y="4846"/>
                </a:cubicBezTo>
                <a:cubicBezTo>
                  <a:pt x="728" y="4937"/>
                  <a:pt x="819" y="4960"/>
                  <a:pt x="933" y="4960"/>
                </a:cubicBezTo>
                <a:cubicBezTo>
                  <a:pt x="1024" y="4960"/>
                  <a:pt x="1115" y="4937"/>
                  <a:pt x="1160" y="4869"/>
                </a:cubicBezTo>
                <a:cubicBezTo>
                  <a:pt x="1592" y="4505"/>
                  <a:pt x="2024" y="4141"/>
                  <a:pt x="2411" y="3732"/>
                </a:cubicBezTo>
                <a:cubicBezTo>
                  <a:pt x="2411" y="4095"/>
                  <a:pt x="2434" y="4505"/>
                  <a:pt x="2434" y="4869"/>
                </a:cubicBezTo>
                <a:cubicBezTo>
                  <a:pt x="2434" y="5073"/>
                  <a:pt x="2616" y="5210"/>
                  <a:pt x="2820" y="5210"/>
                </a:cubicBezTo>
                <a:lnTo>
                  <a:pt x="2843" y="5210"/>
                </a:lnTo>
                <a:cubicBezTo>
                  <a:pt x="3048" y="5210"/>
                  <a:pt x="3184" y="5051"/>
                  <a:pt x="3184" y="4846"/>
                </a:cubicBezTo>
                <a:cubicBezTo>
                  <a:pt x="3161" y="4550"/>
                  <a:pt x="3161" y="4255"/>
                  <a:pt x="3161" y="3959"/>
                </a:cubicBezTo>
                <a:lnTo>
                  <a:pt x="3161" y="3959"/>
                </a:lnTo>
                <a:cubicBezTo>
                  <a:pt x="3412" y="4255"/>
                  <a:pt x="3662" y="4528"/>
                  <a:pt x="3957" y="4823"/>
                </a:cubicBezTo>
                <a:cubicBezTo>
                  <a:pt x="4003" y="4869"/>
                  <a:pt x="4117" y="4937"/>
                  <a:pt x="4208" y="4937"/>
                </a:cubicBezTo>
                <a:cubicBezTo>
                  <a:pt x="4298" y="4937"/>
                  <a:pt x="4412" y="4891"/>
                  <a:pt x="4458" y="4823"/>
                </a:cubicBezTo>
                <a:cubicBezTo>
                  <a:pt x="4594" y="4664"/>
                  <a:pt x="4594" y="4437"/>
                  <a:pt x="4458" y="4300"/>
                </a:cubicBezTo>
                <a:cubicBezTo>
                  <a:pt x="4026" y="3868"/>
                  <a:pt x="3639" y="3413"/>
                  <a:pt x="3275" y="2958"/>
                </a:cubicBezTo>
                <a:lnTo>
                  <a:pt x="6004" y="2845"/>
                </a:lnTo>
                <a:cubicBezTo>
                  <a:pt x="6186" y="2845"/>
                  <a:pt x="6345" y="2686"/>
                  <a:pt x="6345" y="2481"/>
                </a:cubicBezTo>
                <a:cubicBezTo>
                  <a:pt x="6277" y="2322"/>
                  <a:pt x="6118" y="2140"/>
                  <a:pt x="5913" y="2140"/>
                </a:cubicBezTo>
                <a:lnTo>
                  <a:pt x="3957" y="2231"/>
                </a:lnTo>
                <a:cubicBezTo>
                  <a:pt x="4367" y="1799"/>
                  <a:pt x="4776" y="1389"/>
                  <a:pt x="5163" y="935"/>
                </a:cubicBezTo>
                <a:cubicBezTo>
                  <a:pt x="5322" y="775"/>
                  <a:pt x="5276" y="548"/>
                  <a:pt x="5140" y="412"/>
                </a:cubicBezTo>
                <a:cubicBezTo>
                  <a:pt x="5077" y="349"/>
                  <a:pt x="4996" y="320"/>
                  <a:pt x="4912" y="320"/>
                </a:cubicBezTo>
                <a:cubicBezTo>
                  <a:pt x="4814" y="320"/>
                  <a:pt x="4713" y="360"/>
                  <a:pt x="4640" y="434"/>
                </a:cubicBezTo>
                <a:cubicBezTo>
                  <a:pt x="4139" y="980"/>
                  <a:pt x="3662" y="1480"/>
                  <a:pt x="3161" y="2003"/>
                </a:cubicBezTo>
                <a:cubicBezTo>
                  <a:pt x="3184" y="1458"/>
                  <a:pt x="3230" y="912"/>
                  <a:pt x="3298" y="412"/>
                </a:cubicBezTo>
                <a:cubicBezTo>
                  <a:pt x="3321" y="207"/>
                  <a:pt x="3184" y="48"/>
                  <a:pt x="2980" y="2"/>
                </a:cubicBezTo>
                <a:cubicBezTo>
                  <a:pt x="2966" y="1"/>
                  <a:pt x="2953" y="0"/>
                  <a:pt x="2941" y="0"/>
                </a:cubicBezTo>
                <a:close/>
              </a:path>
            </a:pathLst>
          </a:custGeom>
          <a:solidFill>
            <a:srgbClr val="DEFFF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72" name="Google Shape;4572;p52"/>
          <p:cNvSpPr/>
          <p:nvPr/>
        </p:nvSpPr>
        <p:spPr>
          <a:xfrm>
            <a:off x="5787696" y="1973086"/>
            <a:ext cx="368397" cy="306127"/>
          </a:xfrm>
          <a:custGeom>
            <a:rect l="l" t="t" r="r" b="b"/>
            <a:pathLst>
              <a:path w="6277" h="5216" extrusionOk="0">
                <a:moveTo>
                  <a:pt x="2910" y="0"/>
                </a:moveTo>
                <a:cubicBezTo>
                  <a:pt x="2739" y="0"/>
                  <a:pt x="2613" y="146"/>
                  <a:pt x="2592" y="327"/>
                </a:cubicBezTo>
                <a:cubicBezTo>
                  <a:pt x="2524" y="827"/>
                  <a:pt x="2479" y="1373"/>
                  <a:pt x="2433" y="1918"/>
                </a:cubicBezTo>
                <a:cubicBezTo>
                  <a:pt x="2092" y="1395"/>
                  <a:pt x="1819" y="895"/>
                  <a:pt x="1524" y="327"/>
                </a:cubicBezTo>
                <a:cubicBezTo>
                  <a:pt x="1474" y="193"/>
                  <a:pt x="1338" y="109"/>
                  <a:pt x="1198" y="109"/>
                </a:cubicBezTo>
                <a:cubicBezTo>
                  <a:pt x="1147" y="109"/>
                  <a:pt x="1095" y="120"/>
                  <a:pt x="1046" y="145"/>
                </a:cubicBezTo>
                <a:cubicBezTo>
                  <a:pt x="887" y="236"/>
                  <a:pt x="796" y="463"/>
                  <a:pt x="887" y="622"/>
                </a:cubicBezTo>
                <a:cubicBezTo>
                  <a:pt x="1160" y="1236"/>
                  <a:pt x="1501" y="1805"/>
                  <a:pt x="1842" y="2328"/>
                </a:cubicBezTo>
                <a:lnTo>
                  <a:pt x="341" y="2396"/>
                </a:lnTo>
                <a:cubicBezTo>
                  <a:pt x="137" y="2396"/>
                  <a:pt x="0" y="2555"/>
                  <a:pt x="0" y="2760"/>
                </a:cubicBezTo>
                <a:cubicBezTo>
                  <a:pt x="0" y="2964"/>
                  <a:pt x="159" y="3101"/>
                  <a:pt x="364" y="3101"/>
                </a:cubicBezTo>
                <a:lnTo>
                  <a:pt x="387" y="3101"/>
                </a:lnTo>
                <a:lnTo>
                  <a:pt x="2138" y="3010"/>
                </a:lnTo>
                <a:lnTo>
                  <a:pt x="2138" y="3010"/>
                </a:lnTo>
                <a:cubicBezTo>
                  <a:pt x="1637" y="3465"/>
                  <a:pt x="1160" y="3897"/>
                  <a:pt x="682" y="4329"/>
                </a:cubicBezTo>
                <a:cubicBezTo>
                  <a:pt x="546" y="4465"/>
                  <a:pt x="500" y="4693"/>
                  <a:pt x="660" y="4829"/>
                </a:cubicBezTo>
                <a:cubicBezTo>
                  <a:pt x="728" y="4920"/>
                  <a:pt x="819" y="4943"/>
                  <a:pt x="932" y="4943"/>
                </a:cubicBezTo>
                <a:cubicBezTo>
                  <a:pt x="1023" y="4943"/>
                  <a:pt x="1114" y="4920"/>
                  <a:pt x="1160" y="4875"/>
                </a:cubicBezTo>
                <a:cubicBezTo>
                  <a:pt x="1592" y="4488"/>
                  <a:pt x="2024" y="4124"/>
                  <a:pt x="2411" y="3738"/>
                </a:cubicBezTo>
                <a:cubicBezTo>
                  <a:pt x="2411" y="4101"/>
                  <a:pt x="2433" y="4488"/>
                  <a:pt x="2433" y="4875"/>
                </a:cubicBezTo>
                <a:cubicBezTo>
                  <a:pt x="2433" y="5056"/>
                  <a:pt x="2615" y="5216"/>
                  <a:pt x="2820" y="5216"/>
                </a:cubicBezTo>
                <a:lnTo>
                  <a:pt x="2843" y="5216"/>
                </a:lnTo>
                <a:cubicBezTo>
                  <a:pt x="3047" y="5216"/>
                  <a:pt x="3184" y="5034"/>
                  <a:pt x="3184" y="4829"/>
                </a:cubicBezTo>
                <a:cubicBezTo>
                  <a:pt x="3161" y="4556"/>
                  <a:pt x="3161" y="4238"/>
                  <a:pt x="3161" y="3965"/>
                </a:cubicBezTo>
                <a:lnTo>
                  <a:pt x="3161" y="3965"/>
                </a:lnTo>
                <a:cubicBezTo>
                  <a:pt x="3411" y="4238"/>
                  <a:pt x="3661" y="4533"/>
                  <a:pt x="3957" y="4806"/>
                </a:cubicBezTo>
                <a:cubicBezTo>
                  <a:pt x="4002" y="4875"/>
                  <a:pt x="4116" y="4920"/>
                  <a:pt x="4207" y="4920"/>
                </a:cubicBezTo>
                <a:cubicBezTo>
                  <a:pt x="4298" y="4920"/>
                  <a:pt x="4412" y="4897"/>
                  <a:pt x="4457" y="4806"/>
                </a:cubicBezTo>
                <a:cubicBezTo>
                  <a:pt x="4594" y="4670"/>
                  <a:pt x="4594" y="4442"/>
                  <a:pt x="4457" y="4306"/>
                </a:cubicBezTo>
                <a:cubicBezTo>
                  <a:pt x="4025" y="3874"/>
                  <a:pt x="3638" y="3419"/>
                  <a:pt x="3275" y="2964"/>
                </a:cubicBezTo>
                <a:lnTo>
                  <a:pt x="5935" y="2873"/>
                </a:lnTo>
                <a:cubicBezTo>
                  <a:pt x="6140" y="2873"/>
                  <a:pt x="6276" y="2714"/>
                  <a:pt x="6276" y="2510"/>
                </a:cubicBezTo>
                <a:cubicBezTo>
                  <a:pt x="6276" y="2282"/>
                  <a:pt x="6117" y="2146"/>
                  <a:pt x="5912" y="2146"/>
                </a:cubicBezTo>
                <a:lnTo>
                  <a:pt x="3957" y="2214"/>
                </a:lnTo>
                <a:cubicBezTo>
                  <a:pt x="4366" y="1805"/>
                  <a:pt x="4775" y="1373"/>
                  <a:pt x="5162" y="918"/>
                </a:cubicBezTo>
                <a:cubicBezTo>
                  <a:pt x="5321" y="759"/>
                  <a:pt x="5276" y="554"/>
                  <a:pt x="5139" y="395"/>
                </a:cubicBezTo>
                <a:cubicBezTo>
                  <a:pt x="5079" y="334"/>
                  <a:pt x="5001" y="305"/>
                  <a:pt x="4920" y="305"/>
                </a:cubicBezTo>
                <a:cubicBezTo>
                  <a:pt x="4819" y="305"/>
                  <a:pt x="4715" y="352"/>
                  <a:pt x="4639" y="440"/>
                </a:cubicBezTo>
                <a:cubicBezTo>
                  <a:pt x="4139" y="963"/>
                  <a:pt x="3661" y="1486"/>
                  <a:pt x="3161" y="1987"/>
                </a:cubicBezTo>
                <a:cubicBezTo>
                  <a:pt x="3184" y="1464"/>
                  <a:pt x="3229" y="918"/>
                  <a:pt x="3297" y="395"/>
                </a:cubicBezTo>
                <a:cubicBezTo>
                  <a:pt x="3320" y="190"/>
                  <a:pt x="3184" y="31"/>
                  <a:pt x="2979" y="8"/>
                </a:cubicBezTo>
                <a:cubicBezTo>
                  <a:pt x="2955" y="3"/>
                  <a:pt x="2932" y="0"/>
                  <a:pt x="2910" y="0"/>
                </a:cubicBezTo>
                <a:close/>
              </a:path>
            </a:pathLst>
          </a:custGeom>
          <a:solidFill>
            <a:srgbClr val="DEFFF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73" name="Google Shape;4573;p52"/>
          <p:cNvSpPr/>
          <p:nvPr/>
        </p:nvSpPr>
        <p:spPr>
          <a:xfrm>
            <a:off x="7810986" y="4216927"/>
            <a:ext cx="372447" cy="305834"/>
          </a:xfrm>
          <a:custGeom>
            <a:rect l="l" t="t" r="r" b="b"/>
            <a:pathLst>
              <a:path w="6346" h="5211" extrusionOk="0">
                <a:moveTo>
                  <a:pt x="2940" y="0"/>
                </a:moveTo>
                <a:cubicBezTo>
                  <a:pt x="2772" y="0"/>
                  <a:pt x="2614" y="132"/>
                  <a:pt x="2593" y="321"/>
                </a:cubicBezTo>
                <a:cubicBezTo>
                  <a:pt x="2525" y="822"/>
                  <a:pt x="2479" y="1367"/>
                  <a:pt x="2457" y="1913"/>
                </a:cubicBezTo>
                <a:cubicBezTo>
                  <a:pt x="2116" y="1390"/>
                  <a:pt x="1820" y="890"/>
                  <a:pt x="1547" y="321"/>
                </a:cubicBezTo>
                <a:cubicBezTo>
                  <a:pt x="1479" y="186"/>
                  <a:pt x="1336" y="113"/>
                  <a:pt x="1192" y="113"/>
                </a:cubicBezTo>
                <a:cubicBezTo>
                  <a:pt x="1143" y="113"/>
                  <a:pt x="1093" y="122"/>
                  <a:pt x="1047" y="139"/>
                </a:cubicBezTo>
                <a:cubicBezTo>
                  <a:pt x="888" y="230"/>
                  <a:pt x="797" y="458"/>
                  <a:pt x="888" y="640"/>
                </a:cubicBezTo>
                <a:cubicBezTo>
                  <a:pt x="1161" y="1231"/>
                  <a:pt x="1502" y="1799"/>
                  <a:pt x="1843" y="2345"/>
                </a:cubicBezTo>
                <a:lnTo>
                  <a:pt x="342" y="2391"/>
                </a:lnTo>
                <a:cubicBezTo>
                  <a:pt x="137" y="2391"/>
                  <a:pt x="1" y="2550"/>
                  <a:pt x="1" y="2754"/>
                </a:cubicBezTo>
                <a:cubicBezTo>
                  <a:pt x="1" y="2959"/>
                  <a:pt x="183" y="3096"/>
                  <a:pt x="365" y="3096"/>
                </a:cubicBezTo>
                <a:lnTo>
                  <a:pt x="410" y="3096"/>
                </a:lnTo>
                <a:lnTo>
                  <a:pt x="2138" y="3005"/>
                </a:lnTo>
                <a:lnTo>
                  <a:pt x="2138" y="3005"/>
                </a:lnTo>
                <a:cubicBezTo>
                  <a:pt x="1661" y="3459"/>
                  <a:pt x="1161" y="3891"/>
                  <a:pt x="683" y="4324"/>
                </a:cubicBezTo>
                <a:cubicBezTo>
                  <a:pt x="547" y="4460"/>
                  <a:pt x="524" y="4687"/>
                  <a:pt x="660" y="4824"/>
                </a:cubicBezTo>
                <a:cubicBezTo>
                  <a:pt x="751" y="4915"/>
                  <a:pt x="819" y="4960"/>
                  <a:pt x="933" y="4960"/>
                </a:cubicBezTo>
                <a:cubicBezTo>
                  <a:pt x="1024" y="4960"/>
                  <a:pt x="1115" y="4915"/>
                  <a:pt x="1161" y="4869"/>
                </a:cubicBezTo>
                <a:cubicBezTo>
                  <a:pt x="1593" y="4483"/>
                  <a:pt x="2025" y="4119"/>
                  <a:pt x="2411" y="3732"/>
                </a:cubicBezTo>
                <a:cubicBezTo>
                  <a:pt x="2411" y="4096"/>
                  <a:pt x="2457" y="4483"/>
                  <a:pt x="2457" y="4869"/>
                </a:cubicBezTo>
                <a:cubicBezTo>
                  <a:pt x="2457" y="5051"/>
                  <a:pt x="2616" y="5210"/>
                  <a:pt x="2821" y="5210"/>
                </a:cubicBezTo>
                <a:lnTo>
                  <a:pt x="2843" y="5210"/>
                </a:lnTo>
                <a:cubicBezTo>
                  <a:pt x="3048" y="5210"/>
                  <a:pt x="3184" y="5028"/>
                  <a:pt x="3184" y="4824"/>
                </a:cubicBezTo>
                <a:cubicBezTo>
                  <a:pt x="3162" y="4551"/>
                  <a:pt x="3162" y="4233"/>
                  <a:pt x="3162" y="3960"/>
                </a:cubicBezTo>
                <a:lnTo>
                  <a:pt x="3162" y="3960"/>
                </a:lnTo>
                <a:cubicBezTo>
                  <a:pt x="3412" y="4233"/>
                  <a:pt x="3662" y="4528"/>
                  <a:pt x="3958" y="4801"/>
                </a:cubicBezTo>
                <a:cubicBezTo>
                  <a:pt x="4003" y="4869"/>
                  <a:pt x="4117" y="4915"/>
                  <a:pt x="4208" y="4915"/>
                </a:cubicBezTo>
                <a:cubicBezTo>
                  <a:pt x="4299" y="4915"/>
                  <a:pt x="4412" y="4892"/>
                  <a:pt x="4458" y="4801"/>
                </a:cubicBezTo>
                <a:cubicBezTo>
                  <a:pt x="4617" y="4665"/>
                  <a:pt x="4617" y="4437"/>
                  <a:pt x="4458" y="4301"/>
                </a:cubicBezTo>
                <a:cubicBezTo>
                  <a:pt x="4049" y="3869"/>
                  <a:pt x="3639" y="3414"/>
                  <a:pt x="3275" y="2959"/>
                </a:cubicBezTo>
                <a:lnTo>
                  <a:pt x="6004" y="2845"/>
                </a:lnTo>
                <a:cubicBezTo>
                  <a:pt x="6209" y="2845"/>
                  <a:pt x="6345" y="2664"/>
                  <a:pt x="6345" y="2482"/>
                </a:cubicBezTo>
                <a:cubicBezTo>
                  <a:pt x="6277" y="2277"/>
                  <a:pt x="6118" y="2141"/>
                  <a:pt x="5913" y="2141"/>
                </a:cubicBezTo>
                <a:lnTo>
                  <a:pt x="3958" y="2231"/>
                </a:lnTo>
                <a:cubicBezTo>
                  <a:pt x="4390" y="1799"/>
                  <a:pt x="4776" y="1367"/>
                  <a:pt x="5186" y="913"/>
                </a:cubicBezTo>
                <a:cubicBezTo>
                  <a:pt x="5322" y="776"/>
                  <a:pt x="5299" y="549"/>
                  <a:pt x="5140" y="412"/>
                </a:cubicBezTo>
                <a:cubicBezTo>
                  <a:pt x="5080" y="342"/>
                  <a:pt x="5001" y="311"/>
                  <a:pt x="4921" y="311"/>
                </a:cubicBezTo>
                <a:cubicBezTo>
                  <a:pt x="4820" y="311"/>
                  <a:pt x="4716" y="359"/>
                  <a:pt x="4640" y="435"/>
                </a:cubicBezTo>
                <a:cubicBezTo>
                  <a:pt x="4162" y="981"/>
                  <a:pt x="3662" y="1481"/>
                  <a:pt x="3162" y="2004"/>
                </a:cubicBezTo>
                <a:cubicBezTo>
                  <a:pt x="3184" y="1458"/>
                  <a:pt x="3253" y="913"/>
                  <a:pt x="3298" y="412"/>
                </a:cubicBezTo>
                <a:cubicBezTo>
                  <a:pt x="3321" y="208"/>
                  <a:pt x="3184" y="26"/>
                  <a:pt x="2980" y="3"/>
                </a:cubicBezTo>
                <a:cubicBezTo>
                  <a:pt x="2966" y="1"/>
                  <a:pt x="2953" y="0"/>
                  <a:pt x="2940" y="0"/>
                </a:cubicBezTo>
                <a:close/>
              </a:path>
            </a:pathLst>
          </a:custGeom>
          <a:solidFill>
            <a:srgbClr val="DEFFF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74" name="Google Shape;4574;p52"/>
          <p:cNvSpPr/>
          <p:nvPr/>
        </p:nvSpPr>
        <p:spPr>
          <a:xfrm>
            <a:off x="573201" y="4216927"/>
            <a:ext cx="372388" cy="305834"/>
          </a:xfrm>
          <a:custGeom>
            <a:rect l="l" t="t" r="r" b="b"/>
            <a:pathLst>
              <a:path w="6345" h="5211" extrusionOk="0">
                <a:moveTo>
                  <a:pt x="2957" y="0"/>
                </a:moveTo>
                <a:cubicBezTo>
                  <a:pt x="2771" y="0"/>
                  <a:pt x="2614" y="132"/>
                  <a:pt x="2593" y="321"/>
                </a:cubicBezTo>
                <a:cubicBezTo>
                  <a:pt x="2547" y="822"/>
                  <a:pt x="2479" y="1367"/>
                  <a:pt x="2456" y="1913"/>
                </a:cubicBezTo>
                <a:cubicBezTo>
                  <a:pt x="2115" y="1390"/>
                  <a:pt x="1819" y="890"/>
                  <a:pt x="1546" y="321"/>
                </a:cubicBezTo>
                <a:cubicBezTo>
                  <a:pt x="1479" y="186"/>
                  <a:pt x="1335" y="113"/>
                  <a:pt x="1201" y="113"/>
                </a:cubicBezTo>
                <a:cubicBezTo>
                  <a:pt x="1155" y="113"/>
                  <a:pt x="1110" y="122"/>
                  <a:pt x="1069" y="139"/>
                </a:cubicBezTo>
                <a:cubicBezTo>
                  <a:pt x="887" y="230"/>
                  <a:pt x="819" y="458"/>
                  <a:pt x="887" y="640"/>
                </a:cubicBezTo>
                <a:cubicBezTo>
                  <a:pt x="1183" y="1231"/>
                  <a:pt x="1524" y="1799"/>
                  <a:pt x="1865" y="2345"/>
                </a:cubicBezTo>
                <a:lnTo>
                  <a:pt x="341" y="2391"/>
                </a:lnTo>
                <a:cubicBezTo>
                  <a:pt x="159" y="2391"/>
                  <a:pt x="0" y="2550"/>
                  <a:pt x="0" y="2754"/>
                </a:cubicBezTo>
                <a:cubicBezTo>
                  <a:pt x="0" y="2959"/>
                  <a:pt x="182" y="3096"/>
                  <a:pt x="387" y="3096"/>
                </a:cubicBezTo>
                <a:lnTo>
                  <a:pt x="409" y="3096"/>
                </a:lnTo>
                <a:lnTo>
                  <a:pt x="2138" y="3005"/>
                </a:lnTo>
                <a:lnTo>
                  <a:pt x="2138" y="3005"/>
                </a:lnTo>
                <a:cubicBezTo>
                  <a:pt x="1660" y="3459"/>
                  <a:pt x="1183" y="3891"/>
                  <a:pt x="682" y="4324"/>
                </a:cubicBezTo>
                <a:cubicBezTo>
                  <a:pt x="546" y="4460"/>
                  <a:pt x="523" y="4687"/>
                  <a:pt x="660" y="4824"/>
                </a:cubicBezTo>
                <a:cubicBezTo>
                  <a:pt x="751" y="4915"/>
                  <a:pt x="842" y="4960"/>
                  <a:pt x="955" y="4960"/>
                </a:cubicBezTo>
                <a:cubicBezTo>
                  <a:pt x="1023" y="4960"/>
                  <a:pt x="1114" y="4915"/>
                  <a:pt x="1183" y="4869"/>
                </a:cubicBezTo>
                <a:cubicBezTo>
                  <a:pt x="1592" y="4483"/>
                  <a:pt x="2024" y="4119"/>
                  <a:pt x="2433" y="3732"/>
                </a:cubicBezTo>
                <a:cubicBezTo>
                  <a:pt x="2433" y="4096"/>
                  <a:pt x="2456" y="4483"/>
                  <a:pt x="2456" y="4869"/>
                </a:cubicBezTo>
                <a:cubicBezTo>
                  <a:pt x="2456" y="5051"/>
                  <a:pt x="2615" y="5210"/>
                  <a:pt x="2820" y="5210"/>
                </a:cubicBezTo>
                <a:lnTo>
                  <a:pt x="2843" y="5210"/>
                </a:lnTo>
                <a:cubicBezTo>
                  <a:pt x="3047" y="5210"/>
                  <a:pt x="3184" y="5028"/>
                  <a:pt x="3184" y="4824"/>
                </a:cubicBezTo>
                <a:cubicBezTo>
                  <a:pt x="3161" y="4551"/>
                  <a:pt x="3161" y="4233"/>
                  <a:pt x="3161" y="3960"/>
                </a:cubicBezTo>
                <a:lnTo>
                  <a:pt x="3161" y="3960"/>
                </a:lnTo>
                <a:cubicBezTo>
                  <a:pt x="3411" y="4233"/>
                  <a:pt x="3684" y="4528"/>
                  <a:pt x="3957" y="4801"/>
                </a:cubicBezTo>
                <a:cubicBezTo>
                  <a:pt x="4025" y="4869"/>
                  <a:pt x="4139" y="4915"/>
                  <a:pt x="4207" y="4915"/>
                </a:cubicBezTo>
                <a:cubicBezTo>
                  <a:pt x="4298" y="4915"/>
                  <a:pt x="4412" y="4892"/>
                  <a:pt x="4480" y="4801"/>
                </a:cubicBezTo>
                <a:cubicBezTo>
                  <a:pt x="4616" y="4665"/>
                  <a:pt x="4616" y="4437"/>
                  <a:pt x="4480" y="4301"/>
                </a:cubicBezTo>
                <a:cubicBezTo>
                  <a:pt x="4048" y="3869"/>
                  <a:pt x="3639" y="3414"/>
                  <a:pt x="3275" y="2959"/>
                </a:cubicBezTo>
                <a:lnTo>
                  <a:pt x="6004" y="2845"/>
                </a:lnTo>
                <a:cubicBezTo>
                  <a:pt x="6208" y="2845"/>
                  <a:pt x="6345" y="2664"/>
                  <a:pt x="6345" y="2482"/>
                </a:cubicBezTo>
                <a:cubicBezTo>
                  <a:pt x="6299" y="2277"/>
                  <a:pt x="6117" y="2141"/>
                  <a:pt x="5935" y="2141"/>
                </a:cubicBezTo>
                <a:lnTo>
                  <a:pt x="3957" y="2231"/>
                </a:lnTo>
                <a:cubicBezTo>
                  <a:pt x="4389" y="1799"/>
                  <a:pt x="4798" y="1367"/>
                  <a:pt x="5185" y="913"/>
                </a:cubicBezTo>
                <a:cubicBezTo>
                  <a:pt x="5321" y="776"/>
                  <a:pt x="5299" y="549"/>
                  <a:pt x="5162" y="412"/>
                </a:cubicBezTo>
                <a:cubicBezTo>
                  <a:pt x="5102" y="342"/>
                  <a:pt x="5023" y="311"/>
                  <a:pt x="4941" y="311"/>
                </a:cubicBezTo>
                <a:cubicBezTo>
                  <a:pt x="4837" y="311"/>
                  <a:pt x="4728" y="359"/>
                  <a:pt x="4639" y="435"/>
                </a:cubicBezTo>
                <a:cubicBezTo>
                  <a:pt x="4162" y="981"/>
                  <a:pt x="3684" y="1481"/>
                  <a:pt x="3161" y="2004"/>
                </a:cubicBezTo>
                <a:cubicBezTo>
                  <a:pt x="3184" y="1458"/>
                  <a:pt x="3252" y="913"/>
                  <a:pt x="3297" y="412"/>
                </a:cubicBezTo>
                <a:cubicBezTo>
                  <a:pt x="3343" y="208"/>
                  <a:pt x="3184" y="26"/>
                  <a:pt x="3002" y="3"/>
                </a:cubicBezTo>
                <a:cubicBezTo>
                  <a:pt x="2987" y="1"/>
                  <a:pt x="2972" y="0"/>
                  <a:pt x="2957" y="0"/>
                </a:cubicBezTo>
                <a:close/>
              </a:path>
            </a:pathLst>
          </a:custGeom>
          <a:solidFill>
            <a:srgbClr val="DEFFF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75" name="Google Shape;4575;p52"/>
          <p:cNvSpPr/>
          <p:nvPr/>
        </p:nvSpPr>
        <p:spPr>
          <a:xfrm rot="1113445">
            <a:off x="3318108" y="1833588"/>
            <a:ext cx="435508" cy="585112"/>
          </a:xfrm>
          <a:custGeom>
            <a:rect l="l" t="t" r="r" b="b"/>
            <a:pathLst>
              <a:path w="10803" h="14514" extrusionOk="0">
                <a:moveTo>
                  <a:pt x="4187" y="5333"/>
                </a:moveTo>
                <a:cubicBezTo>
                  <a:pt x="4624" y="5333"/>
                  <a:pt x="5075" y="5454"/>
                  <a:pt x="5459" y="5691"/>
                </a:cubicBezTo>
                <a:cubicBezTo>
                  <a:pt x="5936" y="5986"/>
                  <a:pt x="6232" y="6373"/>
                  <a:pt x="6323" y="6873"/>
                </a:cubicBezTo>
                <a:cubicBezTo>
                  <a:pt x="6368" y="7328"/>
                  <a:pt x="6254" y="7783"/>
                  <a:pt x="5936" y="8169"/>
                </a:cubicBezTo>
                <a:cubicBezTo>
                  <a:pt x="5595" y="8624"/>
                  <a:pt x="5095" y="8920"/>
                  <a:pt x="4572" y="8965"/>
                </a:cubicBezTo>
                <a:cubicBezTo>
                  <a:pt x="4500" y="8974"/>
                  <a:pt x="4428" y="8978"/>
                  <a:pt x="4355" y="8978"/>
                </a:cubicBezTo>
                <a:cubicBezTo>
                  <a:pt x="3463" y="8978"/>
                  <a:pt x="2538" y="8346"/>
                  <a:pt x="2139" y="7442"/>
                </a:cubicBezTo>
                <a:cubicBezTo>
                  <a:pt x="2025" y="7146"/>
                  <a:pt x="1934" y="6873"/>
                  <a:pt x="1911" y="6578"/>
                </a:cubicBezTo>
                <a:cubicBezTo>
                  <a:pt x="2298" y="6077"/>
                  <a:pt x="2821" y="5645"/>
                  <a:pt x="3503" y="5441"/>
                </a:cubicBezTo>
                <a:cubicBezTo>
                  <a:pt x="3718" y="5369"/>
                  <a:pt x="3951" y="5333"/>
                  <a:pt x="4187" y="5333"/>
                </a:cubicBezTo>
                <a:close/>
                <a:moveTo>
                  <a:pt x="10328" y="1"/>
                </a:moveTo>
                <a:cubicBezTo>
                  <a:pt x="8188" y="1"/>
                  <a:pt x="6049" y="615"/>
                  <a:pt x="4299" y="1825"/>
                </a:cubicBezTo>
                <a:cubicBezTo>
                  <a:pt x="3253" y="2553"/>
                  <a:pt x="2502" y="3371"/>
                  <a:pt x="2048" y="4258"/>
                </a:cubicBezTo>
                <a:cubicBezTo>
                  <a:pt x="1684" y="4986"/>
                  <a:pt x="1547" y="5759"/>
                  <a:pt x="1593" y="6487"/>
                </a:cubicBezTo>
                <a:cubicBezTo>
                  <a:pt x="1229" y="7010"/>
                  <a:pt x="979" y="7533"/>
                  <a:pt x="797" y="7942"/>
                </a:cubicBezTo>
                <a:cubicBezTo>
                  <a:pt x="1" y="9988"/>
                  <a:pt x="92" y="12444"/>
                  <a:pt x="1024" y="14423"/>
                </a:cubicBezTo>
                <a:cubicBezTo>
                  <a:pt x="1047" y="14491"/>
                  <a:pt x="1115" y="14514"/>
                  <a:pt x="1161" y="14514"/>
                </a:cubicBezTo>
                <a:lnTo>
                  <a:pt x="1252" y="14514"/>
                </a:lnTo>
                <a:cubicBezTo>
                  <a:pt x="1320" y="14446"/>
                  <a:pt x="1343" y="14377"/>
                  <a:pt x="1320" y="14309"/>
                </a:cubicBezTo>
                <a:cubicBezTo>
                  <a:pt x="410" y="12376"/>
                  <a:pt x="319" y="10057"/>
                  <a:pt x="1092" y="8056"/>
                </a:cubicBezTo>
                <a:cubicBezTo>
                  <a:pt x="1206" y="7737"/>
                  <a:pt x="1388" y="7328"/>
                  <a:pt x="1684" y="6896"/>
                </a:cubicBezTo>
                <a:cubicBezTo>
                  <a:pt x="1706" y="7123"/>
                  <a:pt x="1797" y="7351"/>
                  <a:pt x="1888" y="7555"/>
                </a:cubicBezTo>
                <a:cubicBezTo>
                  <a:pt x="2333" y="8572"/>
                  <a:pt x="3349" y="9272"/>
                  <a:pt x="4387" y="9272"/>
                </a:cubicBezTo>
                <a:cubicBezTo>
                  <a:pt x="4463" y="9272"/>
                  <a:pt x="4540" y="9269"/>
                  <a:pt x="4617" y="9261"/>
                </a:cubicBezTo>
                <a:cubicBezTo>
                  <a:pt x="5208" y="9193"/>
                  <a:pt x="5777" y="8852"/>
                  <a:pt x="6163" y="8351"/>
                </a:cubicBezTo>
                <a:cubicBezTo>
                  <a:pt x="6550" y="7851"/>
                  <a:pt x="6686" y="7328"/>
                  <a:pt x="6596" y="6805"/>
                </a:cubicBezTo>
                <a:cubicBezTo>
                  <a:pt x="6482" y="6259"/>
                  <a:pt x="6141" y="5782"/>
                  <a:pt x="5595" y="5441"/>
                </a:cubicBezTo>
                <a:cubicBezTo>
                  <a:pt x="5178" y="5187"/>
                  <a:pt x="4673" y="5051"/>
                  <a:pt x="4177" y="5051"/>
                </a:cubicBezTo>
                <a:cubicBezTo>
                  <a:pt x="3915" y="5051"/>
                  <a:pt x="3655" y="5089"/>
                  <a:pt x="3412" y="5168"/>
                </a:cubicBezTo>
                <a:cubicBezTo>
                  <a:pt x="2798" y="5350"/>
                  <a:pt x="2275" y="5759"/>
                  <a:pt x="1888" y="6191"/>
                </a:cubicBezTo>
                <a:cubicBezTo>
                  <a:pt x="1888" y="5577"/>
                  <a:pt x="2025" y="4963"/>
                  <a:pt x="2298" y="4394"/>
                </a:cubicBezTo>
                <a:cubicBezTo>
                  <a:pt x="2730" y="3530"/>
                  <a:pt x="3480" y="2734"/>
                  <a:pt x="4458" y="2052"/>
                </a:cubicBezTo>
                <a:cubicBezTo>
                  <a:pt x="6134" y="900"/>
                  <a:pt x="8139" y="288"/>
                  <a:pt x="10152" y="288"/>
                </a:cubicBezTo>
                <a:cubicBezTo>
                  <a:pt x="10323" y="288"/>
                  <a:pt x="10495" y="292"/>
                  <a:pt x="10666" y="301"/>
                </a:cubicBezTo>
                <a:cubicBezTo>
                  <a:pt x="10757" y="301"/>
                  <a:pt x="10802" y="233"/>
                  <a:pt x="10802" y="165"/>
                </a:cubicBezTo>
                <a:cubicBezTo>
                  <a:pt x="10802" y="74"/>
                  <a:pt x="10757" y="6"/>
                  <a:pt x="10666" y="6"/>
                </a:cubicBezTo>
                <a:cubicBezTo>
                  <a:pt x="10553" y="2"/>
                  <a:pt x="10441" y="1"/>
                  <a:pt x="10328" y="1"/>
                </a:cubicBezTo>
                <a:close/>
              </a:path>
            </a:pathLst>
          </a:custGeom>
          <a:solidFill>
            <a:srgbClr val="FCDCD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76" name="Google Shape;4576;p52"/>
          <p:cNvSpPr/>
          <p:nvPr/>
        </p:nvSpPr>
        <p:spPr>
          <a:xfrm>
            <a:off x="5307801" y="3743957"/>
            <a:ext cx="747476" cy="724763"/>
          </a:xfrm>
          <a:custGeom>
            <a:rect l="l" t="t" r="r" b="b"/>
            <a:pathLst>
              <a:path w="12736" h="12349" extrusionOk="0">
                <a:moveTo>
                  <a:pt x="4572" y="1888"/>
                </a:moveTo>
                <a:cubicBezTo>
                  <a:pt x="4685" y="1888"/>
                  <a:pt x="4799" y="1911"/>
                  <a:pt x="4913" y="1979"/>
                </a:cubicBezTo>
                <a:cubicBezTo>
                  <a:pt x="5254" y="2184"/>
                  <a:pt x="5322" y="2684"/>
                  <a:pt x="5163" y="3025"/>
                </a:cubicBezTo>
                <a:cubicBezTo>
                  <a:pt x="5004" y="3389"/>
                  <a:pt x="4685" y="3708"/>
                  <a:pt x="4344" y="3980"/>
                </a:cubicBezTo>
                <a:cubicBezTo>
                  <a:pt x="4208" y="4094"/>
                  <a:pt x="4026" y="4253"/>
                  <a:pt x="3889" y="4367"/>
                </a:cubicBezTo>
                <a:cubicBezTo>
                  <a:pt x="3753" y="4071"/>
                  <a:pt x="3662" y="3730"/>
                  <a:pt x="3639" y="3412"/>
                </a:cubicBezTo>
                <a:cubicBezTo>
                  <a:pt x="3616" y="3071"/>
                  <a:pt x="3616" y="2593"/>
                  <a:pt x="3889" y="2229"/>
                </a:cubicBezTo>
                <a:cubicBezTo>
                  <a:pt x="4026" y="2025"/>
                  <a:pt x="4321" y="1888"/>
                  <a:pt x="4572" y="1888"/>
                </a:cubicBezTo>
                <a:close/>
                <a:moveTo>
                  <a:pt x="12508" y="1"/>
                </a:moveTo>
                <a:cubicBezTo>
                  <a:pt x="12417" y="1"/>
                  <a:pt x="12349" y="69"/>
                  <a:pt x="12349" y="160"/>
                </a:cubicBezTo>
                <a:cubicBezTo>
                  <a:pt x="12440" y="1911"/>
                  <a:pt x="11985" y="3526"/>
                  <a:pt x="11030" y="4731"/>
                </a:cubicBezTo>
                <a:cubicBezTo>
                  <a:pt x="10081" y="5882"/>
                  <a:pt x="8684" y="6584"/>
                  <a:pt x="7300" y="6584"/>
                </a:cubicBezTo>
                <a:cubicBezTo>
                  <a:pt x="7126" y="6584"/>
                  <a:pt x="6951" y="6573"/>
                  <a:pt x="6777" y="6550"/>
                </a:cubicBezTo>
                <a:cubicBezTo>
                  <a:pt x="5618" y="6368"/>
                  <a:pt x="4549" y="5640"/>
                  <a:pt x="4003" y="4640"/>
                </a:cubicBezTo>
                <a:lnTo>
                  <a:pt x="4503" y="4208"/>
                </a:lnTo>
                <a:cubicBezTo>
                  <a:pt x="4890" y="3935"/>
                  <a:pt x="5254" y="3594"/>
                  <a:pt x="5413" y="3139"/>
                </a:cubicBezTo>
                <a:cubicBezTo>
                  <a:pt x="5595" y="2684"/>
                  <a:pt x="5504" y="2025"/>
                  <a:pt x="5049" y="1752"/>
                </a:cubicBezTo>
                <a:cubicBezTo>
                  <a:pt x="4891" y="1647"/>
                  <a:pt x="4721" y="1601"/>
                  <a:pt x="4553" y="1601"/>
                </a:cubicBezTo>
                <a:cubicBezTo>
                  <a:pt x="4211" y="1601"/>
                  <a:pt x="3875" y="1789"/>
                  <a:pt x="3662" y="2048"/>
                </a:cubicBezTo>
                <a:cubicBezTo>
                  <a:pt x="3321" y="2480"/>
                  <a:pt x="3321" y="3048"/>
                  <a:pt x="3344" y="3457"/>
                </a:cubicBezTo>
                <a:cubicBezTo>
                  <a:pt x="3366" y="3844"/>
                  <a:pt x="3480" y="4208"/>
                  <a:pt x="3662" y="4549"/>
                </a:cubicBezTo>
                <a:cubicBezTo>
                  <a:pt x="2570" y="5458"/>
                  <a:pt x="1479" y="6414"/>
                  <a:pt x="819" y="7664"/>
                </a:cubicBezTo>
                <a:cubicBezTo>
                  <a:pt x="1" y="9211"/>
                  <a:pt x="205" y="11462"/>
                  <a:pt x="1752" y="12326"/>
                </a:cubicBezTo>
                <a:cubicBezTo>
                  <a:pt x="1752" y="12349"/>
                  <a:pt x="1775" y="12349"/>
                  <a:pt x="1820" y="12349"/>
                </a:cubicBezTo>
                <a:cubicBezTo>
                  <a:pt x="1865" y="12349"/>
                  <a:pt x="1911" y="12326"/>
                  <a:pt x="1934" y="12326"/>
                </a:cubicBezTo>
                <a:cubicBezTo>
                  <a:pt x="1956" y="12235"/>
                  <a:pt x="1934" y="12144"/>
                  <a:pt x="1865" y="12121"/>
                </a:cubicBezTo>
                <a:cubicBezTo>
                  <a:pt x="478" y="11348"/>
                  <a:pt x="296" y="9256"/>
                  <a:pt x="1047" y="7823"/>
                </a:cubicBezTo>
                <a:cubicBezTo>
                  <a:pt x="1661" y="6641"/>
                  <a:pt x="2730" y="5731"/>
                  <a:pt x="3776" y="4867"/>
                </a:cubicBezTo>
                <a:cubicBezTo>
                  <a:pt x="4367" y="5891"/>
                  <a:pt x="5481" y="6686"/>
                  <a:pt x="6755" y="6868"/>
                </a:cubicBezTo>
                <a:cubicBezTo>
                  <a:pt x="6942" y="6895"/>
                  <a:pt x="7132" y="6908"/>
                  <a:pt x="7323" y="6908"/>
                </a:cubicBezTo>
                <a:cubicBezTo>
                  <a:pt x="8773" y="6908"/>
                  <a:pt x="10272" y="6161"/>
                  <a:pt x="11257" y="4935"/>
                </a:cubicBezTo>
                <a:cubicBezTo>
                  <a:pt x="12258" y="3685"/>
                  <a:pt x="12735" y="1979"/>
                  <a:pt x="12644" y="160"/>
                </a:cubicBezTo>
                <a:cubicBezTo>
                  <a:pt x="12644" y="69"/>
                  <a:pt x="12576" y="1"/>
                  <a:pt x="12508" y="1"/>
                </a:cubicBezTo>
                <a:close/>
              </a:path>
            </a:pathLst>
          </a:custGeom>
          <a:solidFill>
            <a:srgbClr val="FFE8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77" name="Google Shape;4577;p52"/>
          <p:cNvSpPr/>
          <p:nvPr/>
        </p:nvSpPr>
        <p:spPr>
          <a:xfrm>
            <a:off x="8061895" y="1779873"/>
            <a:ext cx="42785" cy="85629"/>
          </a:xfrm>
          <a:custGeom>
            <a:rect l="l" t="t" r="r" b="b"/>
            <a:pathLst>
              <a:path w="729" h="1459" extrusionOk="0">
                <a:moveTo>
                  <a:pt x="443" y="0"/>
                </a:moveTo>
                <a:cubicBezTo>
                  <a:pt x="316" y="0"/>
                  <a:pt x="181" y="106"/>
                  <a:pt x="160" y="230"/>
                </a:cubicBezTo>
                <a:lnTo>
                  <a:pt x="24" y="1140"/>
                </a:lnTo>
                <a:cubicBezTo>
                  <a:pt x="1" y="1276"/>
                  <a:pt x="115" y="1413"/>
                  <a:pt x="251" y="1458"/>
                </a:cubicBezTo>
                <a:lnTo>
                  <a:pt x="297" y="1458"/>
                </a:lnTo>
                <a:cubicBezTo>
                  <a:pt x="456" y="1458"/>
                  <a:pt x="592" y="1367"/>
                  <a:pt x="569" y="1254"/>
                </a:cubicBezTo>
                <a:lnTo>
                  <a:pt x="706" y="321"/>
                </a:lnTo>
                <a:cubicBezTo>
                  <a:pt x="729" y="162"/>
                  <a:pt x="615" y="26"/>
                  <a:pt x="478" y="3"/>
                </a:cubicBezTo>
                <a:cubicBezTo>
                  <a:pt x="467" y="1"/>
                  <a:pt x="455" y="0"/>
                  <a:pt x="443" y="0"/>
                </a:cubicBezTo>
                <a:close/>
              </a:path>
            </a:pathLst>
          </a:custGeom>
          <a:solidFill>
            <a:srgbClr val="DEFFF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78" name="Google Shape;4578;p52"/>
          <p:cNvSpPr/>
          <p:nvPr/>
        </p:nvSpPr>
        <p:spPr>
          <a:xfrm>
            <a:off x="7979198" y="1886809"/>
            <a:ext cx="33395" cy="102825"/>
          </a:xfrm>
          <a:custGeom>
            <a:rect l="l" t="t" r="r" b="b"/>
            <a:pathLst>
              <a:path w="569" h="1752" extrusionOk="0">
                <a:moveTo>
                  <a:pt x="296" y="0"/>
                </a:moveTo>
                <a:cubicBezTo>
                  <a:pt x="114" y="0"/>
                  <a:pt x="0" y="114"/>
                  <a:pt x="0" y="273"/>
                </a:cubicBezTo>
                <a:lnTo>
                  <a:pt x="0" y="1478"/>
                </a:lnTo>
                <a:cubicBezTo>
                  <a:pt x="0" y="1637"/>
                  <a:pt x="114" y="1751"/>
                  <a:pt x="296" y="1751"/>
                </a:cubicBezTo>
                <a:cubicBezTo>
                  <a:pt x="432" y="1751"/>
                  <a:pt x="569" y="1615"/>
                  <a:pt x="569" y="1478"/>
                </a:cubicBezTo>
                <a:lnTo>
                  <a:pt x="569" y="273"/>
                </a:lnTo>
                <a:cubicBezTo>
                  <a:pt x="569" y="114"/>
                  <a:pt x="455" y="0"/>
                  <a:pt x="296" y="0"/>
                </a:cubicBezTo>
                <a:close/>
              </a:path>
            </a:pathLst>
          </a:custGeom>
          <a:solidFill>
            <a:srgbClr val="DEFFF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79" name="Google Shape;4579;p52"/>
          <p:cNvSpPr/>
          <p:nvPr/>
        </p:nvSpPr>
        <p:spPr>
          <a:xfrm>
            <a:off x="7875078" y="1714432"/>
            <a:ext cx="37444" cy="108342"/>
          </a:xfrm>
          <a:custGeom>
            <a:rect l="l" t="t" r="r" b="b"/>
            <a:pathLst>
              <a:path w="638" h="1846" extrusionOk="0">
                <a:moveTo>
                  <a:pt x="318" y="1"/>
                </a:moveTo>
                <a:cubicBezTo>
                  <a:pt x="160" y="1"/>
                  <a:pt x="46" y="108"/>
                  <a:pt x="46" y="254"/>
                </a:cubicBezTo>
                <a:lnTo>
                  <a:pt x="0" y="1527"/>
                </a:lnTo>
                <a:cubicBezTo>
                  <a:pt x="0" y="1709"/>
                  <a:pt x="114" y="1846"/>
                  <a:pt x="273" y="1846"/>
                </a:cubicBezTo>
                <a:cubicBezTo>
                  <a:pt x="410" y="1846"/>
                  <a:pt x="523" y="1732"/>
                  <a:pt x="569" y="1595"/>
                </a:cubicBezTo>
                <a:lnTo>
                  <a:pt x="614" y="322"/>
                </a:lnTo>
                <a:cubicBezTo>
                  <a:pt x="637" y="140"/>
                  <a:pt x="523" y="4"/>
                  <a:pt x="364" y="4"/>
                </a:cubicBezTo>
                <a:cubicBezTo>
                  <a:pt x="349" y="2"/>
                  <a:pt x="333" y="1"/>
                  <a:pt x="318" y="1"/>
                </a:cubicBezTo>
                <a:close/>
              </a:path>
            </a:pathLst>
          </a:custGeom>
          <a:solidFill>
            <a:srgbClr val="DEFFF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80" name="Google Shape;4580;p52"/>
          <p:cNvSpPr/>
          <p:nvPr/>
        </p:nvSpPr>
        <p:spPr>
          <a:xfrm>
            <a:off x="7762976" y="1872078"/>
            <a:ext cx="33395" cy="96193"/>
          </a:xfrm>
          <a:custGeom>
            <a:rect l="l" t="t" r="r" b="b"/>
            <a:pathLst>
              <a:path w="569" h="1639" extrusionOk="0">
                <a:moveTo>
                  <a:pt x="273" y="1"/>
                </a:moveTo>
                <a:cubicBezTo>
                  <a:pt x="114" y="1"/>
                  <a:pt x="0" y="115"/>
                  <a:pt x="0" y="274"/>
                </a:cubicBezTo>
                <a:lnTo>
                  <a:pt x="0" y="1365"/>
                </a:lnTo>
                <a:cubicBezTo>
                  <a:pt x="0" y="1525"/>
                  <a:pt x="114" y="1638"/>
                  <a:pt x="273" y="1638"/>
                </a:cubicBezTo>
                <a:cubicBezTo>
                  <a:pt x="432" y="1638"/>
                  <a:pt x="569" y="1525"/>
                  <a:pt x="569" y="1365"/>
                </a:cubicBezTo>
                <a:lnTo>
                  <a:pt x="569" y="274"/>
                </a:lnTo>
                <a:cubicBezTo>
                  <a:pt x="569" y="115"/>
                  <a:pt x="455" y="1"/>
                  <a:pt x="273" y="1"/>
                </a:cubicBezTo>
                <a:close/>
              </a:path>
            </a:pathLst>
          </a:custGeom>
          <a:solidFill>
            <a:srgbClr val="DEFFF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81" name="Google Shape;4581;p52"/>
          <p:cNvSpPr/>
          <p:nvPr/>
        </p:nvSpPr>
        <p:spPr>
          <a:xfrm>
            <a:off x="7749595" y="1671880"/>
            <a:ext cx="33453" cy="96193"/>
          </a:xfrm>
          <a:custGeom>
            <a:rect l="l" t="t" r="r" b="b"/>
            <a:pathLst>
              <a:path w="570" h="1639" extrusionOk="0">
                <a:moveTo>
                  <a:pt x="274" y="1"/>
                </a:moveTo>
                <a:cubicBezTo>
                  <a:pt x="114" y="1"/>
                  <a:pt x="1" y="115"/>
                  <a:pt x="1" y="274"/>
                </a:cubicBezTo>
                <a:lnTo>
                  <a:pt x="1" y="1365"/>
                </a:lnTo>
                <a:cubicBezTo>
                  <a:pt x="1" y="1525"/>
                  <a:pt x="114" y="1638"/>
                  <a:pt x="274" y="1638"/>
                </a:cubicBezTo>
                <a:cubicBezTo>
                  <a:pt x="456" y="1638"/>
                  <a:pt x="569" y="1525"/>
                  <a:pt x="569" y="1365"/>
                </a:cubicBezTo>
                <a:lnTo>
                  <a:pt x="569" y="274"/>
                </a:lnTo>
                <a:cubicBezTo>
                  <a:pt x="569" y="115"/>
                  <a:pt x="456" y="1"/>
                  <a:pt x="274" y="1"/>
                </a:cubicBezTo>
                <a:close/>
              </a:path>
            </a:pathLst>
          </a:custGeom>
          <a:solidFill>
            <a:srgbClr val="DEFFF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82" name="Google Shape;4582;p52"/>
          <p:cNvSpPr/>
          <p:nvPr/>
        </p:nvSpPr>
        <p:spPr>
          <a:xfrm>
            <a:off x="7981839" y="1655916"/>
            <a:ext cx="33453" cy="82753"/>
          </a:xfrm>
          <a:custGeom>
            <a:rect l="l" t="t" r="r" b="b"/>
            <a:pathLst>
              <a:path w="570" h="1410" extrusionOk="0">
                <a:moveTo>
                  <a:pt x="273" y="0"/>
                </a:moveTo>
                <a:cubicBezTo>
                  <a:pt x="114" y="0"/>
                  <a:pt x="1" y="114"/>
                  <a:pt x="1" y="296"/>
                </a:cubicBezTo>
                <a:lnTo>
                  <a:pt x="1" y="1114"/>
                </a:lnTo>
                <a:cubicBezTo>
                  <a:pt x="1" y="1296"/>
                  <a:pt x="114" y="1410"/>
                  <a:pt x="273" y="1410"/>
                </a:cubicBezTo>
                <a:cubicBezTo>
                  <a:pt x="410" y="1410"/>
                  <a:pt x="569" y="1251"/>
                  <a:pt x="569" y="1114"/>
                </a:cubicBezTo>
                <a:lnTo>
                  <a:pt x="569" y="296"/>
                </a:lnTo>
                <a:cubicBezTo>
                  <a:pt x="569" y="114"/>
                  <a:pt x="455" y="0"/>
                  <a:pt x="273" y="0"/>
                </a:cubicBezTo>
                <a:close/>
              </a:path>
            </a:pathLst>
          </a:custGeom>
          <a:solidFill>
            <a:srgbClr val="DEFFF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83" name="Google Shape;4583;p52"/>
          <p:cNvSpPr/>
          <p:nvPr/>
        </p:nvSpPr>
        <p:spPr>
          <a:xfrm>
            <a:off x="7845732" y="1630561"/>
            <a:ext cx="33395" cy="84103"/>
          </a:xfrm>
          <a:custGeom>
            <a:rect l="l" t="t" r="r" b="b"/>
            <a:pathLst>
              <a:path w="569" h="1433" extrusionOk="0">
                <a:moveTo>
                  <a:pt x="296" y="0"/>
                </a:moveTo>
                <a:cubicBezTo>
                  <a:pt x="114" y="0"/>
                  <a:pt x="0" y="114"/>
                  <a:pt x="0" y="296"/>
                </a:cubicBezTo>
                <a:lnTo>
                  <a:pt x="0" y="1160"/>
                </a:lnTo>
                <a:cubicBezTo>
                  <a:pt x="0" y="1319"/>
                  <a:pt x="114" y="1433"/>
                  <a:pt x="296" y="1433"/>
                </a:cubicBezTo>
                <a:cubicBezTo>
                  <a:pt x="432" y="1433"/>
                  <a:pt x="569" y="1296"/>
                  <a:pt x="569" y="1160"/>
                </a:cubicBezTo>
                <a:lnTo>
                  <a:pt x="569" y="296"/>
                </a:lnTo>
                <a:cubicBezTo>
                  <a:pt x="569" y="114"/>
                  <a:pt x="455" y="0"/>
                  <a:pt x="296" y="0"/>
                </a:cubicBezTo>
                <a:close/>
              </a:path>
            </a:pathLst>
          </a:custGeom>
          <a:solidFill>
            <a:srgbClr val="DEFFF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84" name="Google Shape;4584;p52"/>
          <p:cNvSpPr/>
          <p:nvPr/>
        </p:nvSpPr>
        <p:spPr>
          <a:xfrm>
            <a:off x="7630802" y="1822542"/>
            <a:ext cx="38794" cy="84338"/>
          </a:xfrm>
          <a:custGeom>
            <a:rect l="l" t="t" r="r" b="b"/>
            <a:pathLst>
              <a:path w="661" h="1437" extrusionOk="0">
                <a:moveTo>
                  <a:pt x="324" y="1"/>
                </a:moveTo>
                <a:cubicBezTo>
                  <a:pt x="183" y="1"/>
                  <a:pt x="69" y="108"/>
                  <a:pt x="69" y="254"/>
                </a:cubicBezTo>
                <a:lnTo>
                  <a:pt x="1" y="1118"/>
                </a:lnTo>
                <a:cubicBezTo>
                  <a:pt x="1" y="1300"/>
                  <a:pt x="115" y="1436"/>
                  <a:pt x="297" y="1436"/>
                </a:cubicBezTo>
                <a:cubicBezTo>
                  <a:pt x="433" y="1436"/>
                  <a:pt x="569" y="1323"/>
                  <a:pt x="569" y="1186"/>
                </a:cubicBezTo>
                <a:lnTo>
                  <a:pt x="638" y="322"/>
                </a:lnTo>
                <a:cubicBezTo>
                  <a:pt x="660" y="163"/>
                  <a:pt x="547" y="4"/>
                  <a:pt x="365" y="4"/>
                </a:cubicBezTo>
                <a:cubicBezTo>
                  <a:pt x="351" y="2"/>
                  <a:pt x="338" y="1"/>
                  <a:pt x="324" y="1"/>
                </a:cubicBezTo>
                <a:close/>
              </a:path>
            </a:pathLst>
          </a:custGeom>
          <a:solidFill>
            <a:srgbClr val="DEFFF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85" name="Google Shape;4585;p52"/>
          <p:cNvSpPr/>
          <p:nvPr/>
        </p:nvSpPr>
        <p:spPr>
          <a:xfrm>
            <a:off x="7856355" y="1917329"/>
            <a:ext cx="42785" cy="70956"/>
          </a:xfrm>
          <a:custGeom>
            <a:rect l="l" t="t" r="r" b="b"/>
            <a:pathLst>
              <a:path w="729" h="1209" extrusionOk="0">
                <a:moveTo>
                  <a:pt x="437" y="0"/>
                </a:moveTo>
                <a:cubicBezTo>
                  <a:pt x="293" y="0"/>
                  <a:pt x="158" y="106"/>
                  <a:pt x="137" y="231"/>
                </a:cubicBezTo>
                <a:lnTo>
                  <a:pt x="24" y="867"/>
                </a:lnTo>
                <a:cubicBezTo>
                  <a:pt x="1" y="1026"/>
                  <a:pt x="115" y="1186"/>
                  <a:pt x="251" y="1208"/>
                </a:cubicBezTo>
                <a:lnTo>
                  <a:pt x="319" y="1208"/>
                </a:lnTo>
                <a:cubicBezTo>
                  <a:pt x="456" y="1208"/>
                  <a:pt x="569" y="1095"/>
                  <a:pt x="592" y="1004"/>
                </a:cubicBezTo>
                <a:lnTo>
                  <a:pt x="706" y="344"/>
                </a:lnTo>
                <a:cubicBezTo>
                  <a:pt x="729" y="185"/>
                  <a:pt x="615" y="49"/>
                  <a:pt x="479" y="3"/>
                </a:cubicBezTo>
                <a:cubicBezTo>
                  <a:pt x="465" y="1"/>
                  <a:pt x="451" y="0"/>
                  <a:pt x="437" y="0"/>
                </a:cubicBezTo>
                <a:close/>
              </a:path>
            </a:pathLst>
          </a:custGeom>
          <a:solidFill>
            <a:srgbClr val="DEFFF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86" name="Google Shape;4586;p52"/>
          <p:cNvSpPr/>
          <p:nvPr/>
        </p:nvSpPr>
        <p:spPr>
          <a:xfrm>
            <a:off x="8175347" y="1769367"/>
            <a:ext cx="34803" cy="84103"/>
          </a:xfrm>
          <a:custGeom>
            <a:rect l="l" t="t" r="r" b="b"/>
            <a:pathLst>
              <a:path w="593" h="1433" extrusionOk="0">
                <a:moveTo>
                  <a:pt x="296" y="0"/>
                </a:moveTo>
                <a:cubicBezTo>
                  <a:pt x="160" y="0"/>
                  <a:pt x="24" y="114"/>
                  <a:pt x="24" y="296"/>
                </a:cubicBezTo>
                <a:lnTo>
                  <a:pt x="1" y="1137"/>
                </a:lnTo>
                <a:cubicBezTo>
                  <a:pt x="1" y="1296"/>
                  <a:pt x="115" y="1433"/>
                  <a:pt x="274" y="1433"/>
                </a:cubicBezTo>
                <a:cubicBezTo>
                  <a:pt x="456" y="1433"/>
                  <a:pt x="569" y="1296"/>
                  <a:pt x="569" y="1137"/>
                </a:cubicBezTo>
                <a:lnTo>
                  <a:pt x="592" y="296"/>
                </a:lnTo>
                <a:cubicBezTo>
                  <a:pt x="592" y="159"/>
                  <a:pt x="478" y="0"/>
                  <a:pt x="296" y="0"/>
                </a:cubicBezTo>
                <a:close/>
              </a:path>
            </a:pathLst>
          </a:custGeom>
          <a:solidFill>
            <a:srgbClr val="DEFFF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87" name="Google Shape;4587;p52"/>
          <p:cNvSpPr/>
          <p:nvPr/>
        </p:nvSpPr>
        <p:spPr>
          <a:xfrm>
            <a:off x="2838068" y="1571400"/>
            <a:ext cx="387119" cy="343747"/>
          </a:xfrm>
          <a:custGeom>
            <a:rect l="l" t="t" r="r" b="b"/>
            <a:pathLst>
              <a:path w="6596" h="5857" extrusionOk="0">
                <a:moveTo>
                  <a:pt x="4603" y="0"/>
                </a:moveTo>
                <a:cubicBezTo>
                  <a:pt x="4548" y="0"/>
                  <a:pt x="4492" y="11"/>
                  <a:pt x="4435" y="30"/>
                </a:cubicBezTo>
                <a:cubicBezTo>
                  <a:pt x="3912" y="144"/>
                  <a:pt x="3616" y="621"/>
                  <a:pt x="3344" y="1054"/>
                </a:cubicBezTo>
                <a:cubicBezTo>
                  <a:pt x="3298" y="712"/>
                  <a:pt x="3184" y="326"/>
                  <a:pt x="2866" y="212"/>
                </a:cubicBezTo>
                <a:cubicBezTo>
                  <a:pt x="2821" y="199"/>
                  <a:pt x="2776" y="193"/>
                  <a:pt x="2730" y="193"/>
                </a:cubicBezTo>
                <a:cubicBezTo>
                  <a:pt x="2456" y="193"/>
                  <a:pt x="2191" y="416"/>
                  <a:pt x="2093" y="690"/>
                </a:cubicBezTo>
                <a:cubicBezTo>
                  <a:pt x="1979" y="985"/>
                  <a:pt x="2047" y="1372"/>
                  <a:pt x="2093" y="1668"/>
                </a:cubicBezTo>
                <a:cubicBezTo>
                  <a:pt x="2030" y="1457"/>
                  <a:pt x="1790" y="1324"/>
                  <a:pt x="1556" y="1324"/>
                </a:cubicBezTo>
                <a:cubicBezTo>
                  <a:pt x="1538" y="1324"/>
                  <a:pt x="1520" y="1325"/>
                  <a:pt x="1502" y="1326"/>
                </a:cubicBezTo>
                <a:cubicBezTo>
                  <a:pt x="1252" y="1372"/>
                  <a:pt x="1047" y="1531"/>
                  <a:pt x="933" y="1758"/>
                </a:cubicBezTo>
                <a:cubicBezTo>
                  <a:pt x="819" y="1986"/>
                  <a:pt x="842" y="2281"/>
                  <a:pt x="1001" y="2463"/>
                </a:cubicBezTo>
                <a:cubicBezTo>
                  <a:pt x="1138" y="2668"/>
                  <a:pt x="1365" y="2805"/>
                  <a:pt x="1615" y="2850"/>
                </a:cubicBezTo>
                <a:cubicBezTo>
                  <a:pt x="1457" y="2829"/>
                  <a:pt x="1294" y="2813"/>
                  <a:pt x="1133" y="2813"/>
                </a:cubicBezTo>
                <a:cubicBezTo>
                  <a:pt x="947" y="2813"/>
                  <a:pt x="763" y="2834"/>
                  <a:pt x="592" y="2895"/>
                </a:cubicBezTo>
                <a:cubicBezTo>
                  <a:pt x="274" y="3009"/>
                  <a:pt x="1" y="3350"/>
                  <a:pt x="92" y="3691"/>
                </a:cubicBezTo>
                <a:cubicBezTo>
                  <a:pt x="167" y="4043"/>
                  <a:pt x="450" y="4172"/>
                  <a:pt x="746" y="4172"/>
                </a:cubicBezTo>
                <a:cubicBezTo>
                  <a:pt x="986" y="4172"/>
                  <a:pt x="1235" y="4087"/>
                  <a:pt x="1388" y="3964"/>
                </a:cubicBezTo>
                <a:lnTo>
                  <a:pt x="1388" y="3964"/>
                </a:lnTo>
                <a:cubicBezTo>
                  <a:pt x="1206" y="4146"/>
                  <a:pt x="1047" y="4351"/>
                  <a:pt x="910" y="4578"/>
                </a:cubicBezTo>
                <a:cubicBezTo>
                  <a:pt x="819" y="4692"/>
                  <a:pt x="751" y="4897"/>
                  <a:pt x="819" y="5033"/>
                </a:cubicBezTo>
                <a:cubicBezTo>
                  <a:pt x="899" y="5172"/>
                  <a:pt x="1083" y="5242"/>
                  <a:pt x="1250" y="5242"/>
                </a:cubicBezTo>
                <a:cubicBezTo>
                  <a:pt x="1274" y="5242"/>
                  <a:pt x="1297" y="5241"/>
                  <a:pt x="1320" y="5238"/>
                </a:cubicBezTo>
                <a:cubicBezTo>
                  <a:pt x="1797" y="5169"/>
                  <a:pt x="2207" y="4897"/>
                  <a:pt x="2411" y="4487"/>
                </a:cubicBezTo>
                <a:lnTo>
                  <a:pt x="2411" y="4487"/>
                </a:lnTo>
                <a:cubicBezTo>
                  <a:pt x="2298" y="4783"/>
                  <a:pt x="2161" y="5033"/>
                  <a:pt x="2047" y="5306"/>
                </a:cubicBezTo>
                <a:cubicBezTo>
                  <a:pt x="2002" y="5397"/>
                  <a:pt x="1956" y="5511"/>
                  <a:pt x="1979" y="5602"/>
                </a:cubicBezTo>
                <a:cubicBezTo>
                  <a:pt x="2002" y="5738"/>
                  <a:pt x="2161" y="5852"/>
                  <a:pt x="2298" y="5852"/>
                </a:cubicBezTo>
                <a:cubicBezTo>
                  <a:pt x="2319" y="5855"/>
                  <a:pt x="2340" y="5856"/>
                  <a:pt x="2361" y="5856"/>
                </a:cubicBezTo>
                <a:cubicBezTo>
                  <a:pt x="2499" y="5856"/>
                  <a:pt x="2631" y="5797"/>
                  <a:pt x="2730" y="5738"/>
                </a:cubicBezTo>
                <a:cubicBezTo>
                  <a:pt x="3139" y="5511"/>
                  <a:pt x="3526" y="5078"/>
                  <a:pt x="3685" y="4624"/>
                </a:cubicBezTo>
                <a:cubicBezTo>
                  <a:pt x="3685" y="4897"/>
                  <a:pt x="3707" y="5147"/>
                  <a:pt x="3844" y="5374"/>
                </a:cubicBezTo>
                <a:cubicBezTo>
                  <a:pt x="3958" y="5602"/>
                  <a:pt x="4139" y="5806"/>
                  <a:pt x="4412" y="5829"/>
                </a:cubicBezTo>
                <a:cubicBezTo>
                  <a:pt x="4663" y="5829"/>
                  <a:pt x="4890" y="5647"/>
                  <a:pt x="5004" y="5420"/>
                </a:cubicBezTo>
                <a:cubicBezTo>
                  <a:pt x="5072" y="5192"/>
                  <a:pt x="5072" y="4942"/>
                  <a:pt x="5026" y="4692"/>
                </a:cubicBezTo>
                <a:cubicBezTo>
                  <a:pt x="4981" y="4465"/>
                  <a:pt x="4822" y="4237"/>
                  <a:pt x="4708" y="4010"/>
                </a:cubicBezTo>
                <a:lnTo>
                  <a:pt x="4708" y="4010"/>
                </a:lnTo>
                <a:cubicBezTo>
                  <a:pt x="4976" y="4257"/>
                  <a:pt x="5337" y="4448"/>
                  <a:pt x="5707" y="4448"/>
                </a:cubicBezTo>
                <a:cubicBezTo>
                  <a:pt x="5745" y="4448"/>
                  <a:pt x="5784" y="4446"/>
                  <a:pt x="5822" y="4442"/>
                </a:cubicBezTo>
                <a:cubicBezTo>
                  <a:pt x="6254" y="4351"/>
                  <a:pt x="6595" y="3942"/>
                  <a:pt x="6527" y="3555"/>
                </a:cubicBezTo>
                <a:cubicBezTo>
                  <a:pt x="6504" y="3305"/>
                  <a:pt x="6300" y="3100"/>
                  <a:pt x="6072" y="2964"/>
                </a:cubicBezTo>
                <a:cubicBezTo>
                  <a:pt x="5845" y="2805"/>
                  <a:pt x="5595" y="2759"/>
                  <a:pt x="5345" y="2691"/>
                </a:cubicBezTo>
                <a:cubicBezTo>
                  <a:pt x="5709" y="2668"/>
                  <a:pt x="6072" y="2532"/>
                  <a:pt x="6300" y="2213"/>
                </a:cubicBezTo>
                <a:cubicBezTo>
                  <a:pt x="6504" y="1895"/>
                  <a:pt x="6527" y="1440"/>
                  <a:pt x="6254" y="1190"/>
                </a:cubicBezTo>
                <a:cubicBezTo>
                  <a:pt x="6098" y="1051"/>
                  <a:pt x="5902" y="992"/>
                  <a:pt x="5696" y="992"/>
                </a:cubicBezTo>
                <a:cubicBezTo>
                  <a:pt x="5633" y="992"/>
                  <a:pt x="5568" y="997"/>
                  <a:pt x="5504" y="1008"/>
                </a:cubicBezTo>
                <a:cubicBezTo>
                  <a:pt x="5254" y="1054"/>
                  <a:pt x="5026" y="1190"/>
                  <a:pt x="4799" y="1304"/>
                </a:cubicBezTo>
                <a:cubicBezTo>
                  <a:pt x="4913" y="1099"/>
                  <a:pt x="5026" y="917"/>
                  <a:pt x="5049" y="690"/>
                </a:cubicBezTo>
                <a:cubicBezTo>
                  <a:pt x="5117" y="440"/>
                  <a:pt x="5026" y="189"/>
                  <a:pt x="4822" y="76"/>
                </a:cubicBezTo>
                <a:cubicBezTo>
                  <a:pt x="4755" y="22"/>
                  <a:pt x="4681" y="0"/>
                  <a:pt x="4603" y="0"/>
                </a:cubicBezTo>
                <a:close/>
              </a:path>
            </a:pathLst>
          </a:custGeom>
          <a:solidFill>
            <a:srgbClr val="FFE8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88" name="Google Shape;4588;p52"/>
          <p:cNvSpPr/>
          <p:nvPr/>
        </p:nvSpPr>
        <p:spPr>
          <a:xfrm>
            <a:off x="2963552" y="1687551"/>
            <a:ext cx="152183" cy="133168"/>
          </a:xfrm>
          <a:custGeom>
            <a:rect l="l" t="t" r="r" b="b"/>
            <a:pathLst>
              <a:path w="2593" h="2269" extrusionOk="0">
                <a:moveTo>
                  <a:pt x="1335" y="0"/>
                </a:moveTo>
                <a:cubicBezTo>
                  <a:pt x="1253" y="0"/>
                  <a:pt x="1171" y="10"/>
                  <a:pt x="1092" y="30"/>
                </a:cubicBezTo>
                <a:cubicBezTo>
                  <a:pt x="23" y="302"/>
                  <a:pt x="0" y="1712"/>
                  <a:pt x="955" y="2167"/>
                </a:cubicBezTo>
                <a:cubicBezTo>
                  <a:pt x="1099" y="2235"/>
                  <a:pt x="1259" y="2268"/>
                  <a:pt x="1419" y="2268"/>
                </a:cubicBezTo>
                <a:cubicBezTo>
                  <a:pt x="1739" y="2268"/>
                  <a:pt x="2062" y="2137"/>
                  <a:pt x="2274" y="1894"/>
                </a:cubicBezTo>
                <a:cubicBezTo>
                  <a:pt x="2570" y="1508"/>
                  <a:pt x="2593" y="939"/>
                  <a:pt x="2343" y="553"/>
                </a:cubicBezTo>
                <a:cubicBezTo>
                  <a:pt x="2136" y="214"/>
                  <a:pt x="1727" y="0"/>
                  <a:pt x="1335" y="0"/>
                </a:cubicBezTo>
                <a:close/>
              </a:path>
            </a:pathLst>
          </a:custGeom>
          <a:solidFill>
            <a:srgbClr val="FFE8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89" name="Google Shape;4589;p52"/>
          <p:cNvSpPr txBox="1"/>
          <p:nvPr/>
        </p:nvSpPr>
        <p:spPr>
          <a:xfrm>
            <a:off x="1094175" y="2127900"/>
            <a:ext cx="13524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Mars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Venus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Earth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Jupiter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Saturn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590" name="Google Shape;4590;p52"/>
          <p:cNvSpPr txBox="1"/>
          <p:nvPr/>
        </p:nvSpPr>
        <p:spPr>
          <a:xfrm>
            <a:off x="3761175" y="2127900"/>
            <a:ext cx="13524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Moon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Calisto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Eris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Kuiper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Haumea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591" name="Google Shape;4591;p52"/>
          <p:cNvSpPr txBox="1"/>
          <p:nvPr/>
        </p:nvSpPr>
        <p:spPr>
          <a:xfrm>
            <a:off x="6351975" y="2127900"/>
            <a:ext cx="13524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Asteroid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Comet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Crater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Eclipse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182880" lvl="0" indent="-238759" algn="l" rtl="0">
              <a:spcBef>
                <a:spcPct val="0"/>
              </a:spcBef>
              <a:spcAft>
                <a:spcPct val="0"/>
              </a:spcAft>
              <a:buClr>
                <a:schemeClr val="dk1"/>
              </a:buClr>
              <a:buSzPts val="1600"/>
              <a:buFont typeface="Poppins"/>
              <a:buChar char="●"/>
            </a:pPr>
            <a:r>
              <a:rPr lang="en" sz="16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Galaxy</a:t>
            </a:r>
            <a:endParaRPr sz="1600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Shape 4595"/>
        <p:cNvGrpSpPr/>
        <p:nvPr/>
      </p:nvGrpSpPr>
      <p:grpSpPr>
        <a:xfrm>
          <a:off x="0" y="0"/>
          <a:ext cx="0" cy="0"/>
        </a:xfrm>
      </p:grpSpPr>
      <p:sp>
        <p:nvSpPr>
          <p:cNvPr id="4596" name="Google Shape;4596;p53">
            <a:hlinkClick r:id="rId3" action="ppaction://hlinksldjump?num=2"/>
          </p:cNvPr>
          <p:cNvSpPr/>
          <p:nvPr/>
        </p:nvSpPr>
        <p:spPr>
          <a:xfrm>
            <a:off x="339959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97" name="Google Shape;4597;p53">
            <a:hlinkClick r:id="rId3" action="ppaction://hlinksldjump?num=2"/>
          </p:cNvPr>
          <p:cNvSpPr/>
          <p:nvPr/>
        </p:nvSpPr>
        <p:spPr>
          <a:xfrm>
            <a:off x="34032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Jan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598" name="Google Shape;4598;p53"/>
          <p:cNvSpPr/>
          <p:nvPr/>
        </p:nvSpPr>
        <p:spPr>
          <a:xfrm>
            <a:off x="765592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599" name="Google Shape;4599;p53"/>
          <p:cNvSpPr/>
          <p:nvPr/>
        </p:nvSpPr>
        <p:spPr>
          <a:xfrm>
            <a:off x="765629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Dec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600" name="Google Shape;4600;p53">
            <a:hlinkClick r:id="rId4" action="ppaction://hlinksldjump?num=23"/>
          </p:cNvPr>
          <p:cNvSpPr/>
          <p:nvPr/>
        </p:nvSpPr>
        <p:spPr>
          <a:xfrm>
            <a:off x="1001315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01" name="Google Shape;4601;p53">
            <a:hlinkClick r:id="rId4" action="ppaction://hlinksldjump?num=23"/>
          </p:cNvPr>
          <p:cNvSpPr/>
          <p:nvPr/>
        </p:nvSpPr>
        <p:spPr>
          <a:xfrm>
            <a:off x="1001683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Feb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602" name="Google Shape;4602;p53">
            <a:hlinkClick r:id="rId5" action="ppaction://hlinksldjump?num=8"/>
          </p:cNvPr>
          <p:cNvSpPr/>
          <p:nvPr/>
        </p:nvSpPr>
        <p:spPr>
          <a:xfrm>
            <a:off x="166916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03" name="Google Shape;4603;p53">
            <a:hlinkClick r:id="rId5" action="ppaction://hlinksldjump?num=8"/>
          </p:cNvPr>
          <p:cNvSpPr/>
          <p:nvPr/>
        </p:nvSpPr>
        <p:spPr>
          <a:xfrm>
            <a:off x="166952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604" name="Google Shape;4604;p53">
            <a:hlinkClick r:id="rId6" action="ppaction://hlinksldjump?num=11"/>
          </p:cNvPr>
          <p:cNvSpPr/>
          <p:nvPr/>
        </p:nvSpPr>
        <p:spPr>
          <a:xfrm>
            <a:off x="2331707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05" name="Google Shape;4605;p53">
            <a:hlinkClick r:id="rId6" action="ppaction://hlinksldjump?num=11"/>
          </p:cNvPr>
          <p:cNvSpPr/>
          <p:nvPr/>
        </p:nvSpPr>
        <p:spPr>
          <a:xfrm>
            <a:off x="2332075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Apr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606" name="Google Shape;4606;p53">
            <a:hlinkClick r:id="rId7" action="ppaction://hlinksldjump?num=14"/>
          </p:cNvPr>
          <p:cNvSpPr/>
          <p:nvPr/>
        </p:nvSpPr>
        <p:spPr>
          <a:xfrm>
            <a:off x="2999553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07" name="Google Shape;4607;p53">
            <a:hlinkClick r:id="rId7" action="ppaction://hlinksldjump?num=14"/>
          </p:cNvPr>
          <p:cNvSpPr/>
          <p:nvPr/>
        </p:nvSpPr>
        <p:spPr>
          <a:xfrm>
            <a:off x="2999921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May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608" name="Google Shape;4608;p53">
            <a:hlinkClick r:id="rId8" action="ppaction://hlinksldjump?num=17"/>
          </p:cNvPr>
          <p:cNvSpPr/>
          <p:nvPr/>
        </p:nvSpPr>
        <p:spPr>
          <a:xfrm>
            <a:off x="3662099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09" name="Google Shape;4609;p53">
            <a:hlinkClick r:id="rId8" action="ppaction://hlinksldjump?num=17"/>
          </p:cNvPr>
          <p:cNvSpPr/>
          <p:nvPr/>
        </p:nvSpPr>
        <p:spPr>
          <a:xfrm>
            <a:off x="3662467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Jun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610" name="Google Shape;4610;p53">
            <a:hlinkClick r:id="rId9" action="ppaction://hlinksldjump?num=20"/>
          </p:cNvPr>
          <p:cNvSpPr/>
          <p:nvPr/>
        </p:nvSpPr>
        <p:spPr>
          <a:xfrm>
            <a:off x="4329946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11" name="Google Shape;4611;p53">
            <a:hlinkClick r:id="rId9" action="ppaction://hlinksldjump?num=20"/>
          </p:cNvPr>
          <p:cNvSpPr/>
          <p:nvPr/>
        </p:nvSpPr>
        <p:spPr>
          <a:xfrm>
            <a:off x="4330314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Jul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612" name="Google Shape;4612;p53">
            <a:hlinkClick r:id="rId4" action="ppaction://hlinksldjump?num=23"/>
          </p:cNvPr>
          <p:cNvSpPr/>
          <p:nvPr/>
        </p:nvSpPr>
        <p:spPr>
          <a:xfrm>
            <a:off x="4992492" y="754441"/>
            <a:ext cx="667500" cy="3093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13" name="Google Shape;4613;p53">
            <a:hlinkClick r:id="rId4" action="ppaction://hlinksldjump?num=23"/>
          </p:cNvPr>
          <p:cNvSpPr/>
          <p:nvPr/>
        </p:nvSpPr>
        <p:spPr>
          <a:xfrm>
            <a:off x="4992860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Aug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614" name="Google Shape;4614;p53"/>
          <p:cNvSpPr/>
          <p:nvPr/>
        </p:nvSpPr>
        <p:spPr>
          <a:xfrm>
            <a:off x="5660338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15" name="Google Shape;4615;p53"/>
          <p:cNvSpPr/>
          <p:nvPr/>
        </p:nvSpPr>
        <p:spPr>
          <a:xfrm>
            <a:off x="5660706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Sep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616" name="Google Shape;4616;p53"/>
          <p:cNvSpPr/>
          <p:nvPr/>
        </p:nvSpPr>
        <p:spPr>
          <a:xfrm>
            <a:off x="6325534" y="754441"/>
            <a:ext cx="667500" cy="3093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17" name="Google Shape;4617;p53"/>
          <p:cNvSpPr/>
          <p:nvPr/>
        </p:nvSpPr>
        <p:spPr>
          <a:xfrm>
            <a:off x="6325902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Oct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618" name="Google Shape;4618;p53"/>
          <p:cNvSpPr/>
          <p:nvPr/>
        </p:nvSpPr>
        <p:spPr>
          <a:xfrm>
            <a:off x="6990731" y="754441"/>
            <a:ext cx="667500" cy="3093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19" name="Google Shape;4619;p53"/>
          <p:cNvSpPr/>
          <p:nvPr/>
        </p:nvSpPr>
        <p:spPr>
          <a:xfrm>
            <a:off x="6991099" y="555291"/>
            <a:ext cx="667500" cy="410400"/>
          </a:xfrm>
          <a:prstGeom prst="roundRect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Nov</a:t>
            </a: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620" name="Google Shape;4620;p53"/>
          <p:cNvSpPr/>
          <p:nvPr/>
        </p:nvSpPr>
        <p:spPr>
          <a:xfrm rot="5400000">
            <a:off x="8067624" y="1015282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21" name="Google Shape;4621;p53"/>
          <p:cNvSpPr/>
          <p:nvPr/>
        </p:nvSpPr>
        <p:spPr>
          <a:xfrm rot="5400000">
            <a:off x="8247375" y="954423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622" name="Google Shape;4622;p53"/>
          <p:cNvGrpSpPr/>
          <p:nvPr/>
        </p:nvGrpSpPr>
        <p:grpSpPr>
          <a:xfrm>
            <a:off x="8403673" y="1065330"/>
            <a:ext cx="274318" cy="274318"/>
            <a:chOff x="8403673" y="1065330"/>
            <a:chExt cx="274318" cy="274318"/>
          </a:xfrm>
        </p:grpSpPr>
        <p:sp>
          <p:nvSpPr>
            <p:cNvPr id="4623" name="Google Shape;4623;p53"/>
            <p:cNvSpPr/>
            <p:nvPr/>
          </p:nvSpPr>
          <p:spPr>
            <a:xfrm>
              <a:off x="8403673" y="1065330"/>
              <a:ext cx="274318" cy="274318"/>
            </a:xfrm>
            <a:custGeom>
              <a:rect l="l" t="t" r="r" b="b"/>
              <a:pathLst>
                <a:path w="19325" h="19325" extrusionOk="0">
                  <a:moveTo>
                    <a:pt x="4001" y="1132"/>
                  </a:moveTo>
                  <a:cubicBezTo>
                    <a:pt x="4315" y="1132"/>
                    <a:pt x="4569" y="1386"/>
                    <a:pt x="4569" y="1700"/>
                  </a:cubicBezTo>
                  <a:lnTo>
                    <a:pt x="4569" y="3965"/>
                  </a:lnTo>
                  <a:cubicBezTo>
                    <a:pt x="4569" y="4276"/>
                    <a:pt x="4315" y="4529"/>
                    <a:pt x="4001" y="4529"/>
                  </a:cubicBezTo>
                  <a:cubicBezTo>
                    <a:pt x="3687" y="4529"/>
                    <a:pt x="3436" y="4276"/>
                    <a:pt x="3436" y="3965"/>
                  </a:cubicBezTo>
                  <a:lnTo>
                    <a:pt x="3436" y="1700"/>
                  </a:lnTo>
                  <a:cubicBezTo>
                    <a:pt x="3436" y="1386"/>
                    <a:pt x="3687" y="1132"/>
                    <a:pt x="4001" y="1132"/>
                  </a:cubicBezTo>
                  <a:close/>
                  <a:moveTo>
                    <a:pt x="9662" y="1132"/>
                  </a:moveTo>
                  <a:cubicBezTo>
                    <a:pt x="9976" y="1132"/>
                    <a:pt x="10230" y="1386"/>
                    <a:pt x="10230" y="1700"/>
                  </a:cubicBezTo>
                  <a:lnTo>
                    <a:pt x="10230" y="3965"/>
                  </a:lnTo>
                  <a:cubicBezTo>
                    <a:pt x="10230" y="4276"/>
                    <a:pt x="9976" y="4529"/>
                    <a:pt x="9662" y="4529"/>
                  </a:cubicBezTo>
                  <a:cubicBezTo>
                    <a:pt x="9348" y="4529"/>
                    <a:pt x="9098" y="4276"/>
                    <a:pt x="9098" y="3965"/>
                  </a:cubicBezTo>
                  <a:lnTo>
                    <a:pt x="9098" y="1700"/>
                  </a:lnTo>
                  <a:cubicBezTo>
                    <a:pt x="9098" y="1386"/>
                    <a:pt x="9348" y="1132"/>
                    <a:pt x="9662" y="1132"/>
                  </a:cubicBezTo>
                  <a:close/>
                  <a:moveTo>
                    <a:pt x="15324" y="1132"/>
                  </a:moveTo>
                  <a:cubicBezTo>
                    <a:pt x="15638" y="1132"/>
                    <a:pt x="15891" y="1386"/>
                    <a:pt x="15891" y="1700"/>
                  </a:cubicBezTo>
                  <a:lnTo>
                    <a:pt x="15891" y="3965"/>
                  </a:lnTo>
                  <a:cubicBezTo>
                    <a:pt x="15891" y="4276"/>
                    <a:pt x="15638" y="4529"/>
                    <a:pt x="15324" y="4529"/>
                  </a:cubicBezTo>
                  <a:cubicBezTo>
                    <a:pt x="15010" y="4529"/>
                    <a:pt x="14759" y="4276"/>
                    <a:pt x="14759" y="3965"/>
                  </a:cubicBezTo>
                  <a:lnTo>
                    <a:pt x="14759" y="1700"/>
                  </a:lnTo>
                  <a:cubicBezTo>
                    <a:pt x="14759" y="1386"/>
                    <a:pt x="15010" y="1132"/>
                    <a:pt x="15324" y="1132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51"/>
                    <a:pt x="18192" y="3965"/>
                  </a:cubicBezTo>
                  <a:lnTo>
                    <a:pt x="18192" y="6833"/>
                  </a:lnTo>
                  <a:lnTo>
                    <a:pt x="1132" y="6833"/>
                  </a:lnTo>
                  <a:lnTo>
                    <a:pt x="1132" y="3965"/>
                  </a:lnTo>
                  <a:cubicBezTo>
                    <a:pt x="1132" y="3651"/>
                    <a:pt x="1386" y="3397"/>
                    <a:pt x="1700" y="3397"/>
                  </a:cubicBezTo>
                  <a:lnTo>
                    <a:pt x="2304" y="3397"/>
                  </a:lnTo>
                  <a:lnTo>
                    <a:pt x="2304" y="3965"/>
                  </a:lnTo>
                  <a:cubicBezTo>
                    <a:pt x="2304" y="4901"/>
                    <a:pt x="3062" y="5661"/>
                    <a:pt x="4001" y="5661"/>
                  </a:cubicBezTo>
                  <a:cubicBezTo>
                    <a:pt x="4940" y="5661"/>
                    <a:pt x="5701" y="4901"/>
                    <a:pt x="5701" y="3965"/>
                  </a:cubicBezTo>
                  <a:lnTo>
                    <a:pt x="5701" y="3397"/>
                  </a:lnTo>
                  <a:lnTo>
                    <a:pt x="7965" y="3397"/>
                  </a:lnTo>
                  <a:lnTo>
                    <a:pt x="7965" y="3965"/>
                  </a:lnTo>
                  <a:cubicBezTo>
                    <a:pt x="7965" y="4901"/>
                    <a:pt x="8723" y="5661"/>
                    <a:pt x="9662" y="5661"/>
                  </a:cubicBezTo>
                  <a:cubicBezTo>
                    <a:pt x="10601" y="5661"/>
                    <a:pt x="11362" y="4901"/>
                    <a:pt x="11362" y="3965"/>
                  </a:cubicBezTo>
                  <a:lnTo>
                    <a:pt x="11362" y="3397"/>
                  </a:lnTo>
                  <a:lnTo>
                    <a:pt x="13627" y="3397"/>
                  </a:lnTo>
                  <a:lnTo>
                    <a:pt x="13627" y="3965"/>
                  </a:lnTo>
                  <a:cubicBezTo>
                    <a:pt x="13627" y="4901"/>
                    <a:pt x="14385" y="5661"/>
                    <a:pt x="15324" y="5661"/>
                  </a:cubicBezTo>
                  <a:cubicBezTo>
                    <a:pt x="16263" y="5661"/>
                    <a:pt x="17024" y="4901"/>
                    <a:pt x="17024" y="3965"/>
                  </a:cubicBezTo>
                  <a:lnTo>
                    <a:pt x="17024" y="3397"/>
                  </a:lnTo>
                  <a:close/>
                  <a:moveTo>
                    <a:pt x="18192" y="7965"/>
                  </a:moveTo>
                  <a:lnTo>
                    <a:pt x="18192" y="17628"/>
                  </a:lnTo>
                  <a:cubicBezTo>
                    <a:pt x="18192" y="17939"/>
                    <a:pt x="17939" y="18192"/>
                    <a:pt x="17628" y="18192"/>
                  </a:cubicBezTo>
                  <a:lnTo>
                    <a:pt x="1700" y="18192"/>
                  </a:lnTo>
                  <a:cubicBezTo>
                    <a:pt x="1386" y="18192"/>
                    <a:pt x="1132" y="17939"/>
                    <a:pt x="1132" y="17628"/>
                  </a:cubicBezTo>
                  <a:lnTo>
                    <a:pt x="1132" y="7965"/>
                  </a:lnTo>
                  <a:close/>
                  <a:moveTo>
                    <a:pt x="4001" y="0"/>
                  </a:moveTo>
                  <a:cubicBezTo>
                    <a:pt x="3062" y="0"/>
                    <a:pt x="2304" y="761"/>
                    <a:pt x="2304" y="1700"/>
                  </a:cubicBezTo>
                  <a:lnTo>
                    <a:pt x="2304" y="2265"/>
                  </a:lnTo>
                  <a:lnTo>
                    <a:pt x="1700" y="2265"/>
                  </a:lnTo>
                  <a:cubicBezTo>
                    <a:pt x="761" y="2265"/>
                    <a:pt x="0" y="3025"/>
                    <a:pt x="0" y="3965"/>
                  </a:cubicBezTo>
                  <a:lnTo>
                    <a:pt x="0" y="17628"/>
                  </a:lnTo>
                  <a:cubicBezTo>
                    <a:pt x="0" y="18564"/>
                    <a:pt x="761" y="19324"/>
                    <a:pt x="1700" y="19324"/>
                  </a:cubicBezTo>
                  <a:lnTo>
                    <a:pt x="17628" y="19324"/>
                  </a:lnTo>
                  <a:cubicBezTo>
                    <a:pt x="18564" y="19324"/>
                    <a:pt x="19325" y="18564"/>
                    <a:pt x="19325" y="17628"/>
                  </a:cubicBezTo>
                  <a:lnTo>
                    <a:pt x="19325" y="3965"/>
                  </a:lnTo>
                  <a:cubicBezTo>
                    <a:pt x="19325" y="3025"/>
                    <a:pt x="18564" y="2265"/>
                    <a:pt x="17628" y="2265"/>
                  </a:cubicBezTo>
                  <a:lnTo>
                    <a:pt x="17024" y="2265"/>
                  </a:lnTo>
                  <a:lnTo>
                    <a:pt x="17024" y="1700"/>
                  </a:lnTo>
                  <a:cubicBezTo>
                    <a:pt x="17024" y="761"/>
                    <a:pt x="16263" y="0"/>
                    <a:pt x="15324" y="0"/>
                  </a:cubicBezTo>
                  <a:cubicBezTo>
                    <a:pt x="14385" y="0"/>
                    <a:pt x="13627" y="761"/>
                    <a:pt x="13627" y="1700"/>
                  </a:cubicBezTo>
                  <a:lnTo>
                    <a:pt x="13627" y="2265"/>
                  </a:lnTo>
                  <a:lnTo>
                    <a:pt x="11362" y="2265"/>
                  </a:lnTo>
                  <a:lnTo>
                    <a:pt x="11362" y="1700"/>
                  </a:lnTo>
                  <a:cubicBezTo>
                    <a:pt x="11362" y="761"/>
                    <a:pt x="10601" y="0"/>
                    <a:pt x="9662" y="0"/>
                  </a:cubicBezTo>
                  <a:cubicBezTo>
                    <a:pt x="8723" y="0"/>
                    <a:pt x="7965" y="761"/>
                    <a:pt x="7965" y="1700"/>
                  </a:cubicBezTo>
                  <a:lnTo>
                    <a:pt x="7965" y="2265"/>
                  </a:lnTo>
                  <a:lnTo>
                    <a:pt x="5701" y="2265"/>
                  </a:lnTo>
                  <a:lnTo>
                    <a:pt x="5701" y="1700"/>
                  </a:lnTo>
                  <a:cubicBezTo>
                    <a:pt x="5701" y="761"/>
                    <a:pt x="4940" y="0"/>
                    <a:pt x="40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24" name="Google Shape;4624;p53"/>
            <p:cNvSpPr/>
            <p:nvPr/>
          </p:nvSpPr>
          <p:spPr>
            <a:xfrm>
              <a:off x="843636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25" name="Google Shape;4625;p53"/>
            <p:cNvSpPr/>
            <p:nvPr/>
          </p:nvSpPr>
          <p:spPr>
            <a:xfrm>
              <a:off x="8516736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26" name="Google Shape;4626;p53"/>
            <p:cNvSpPr/>
            <p:nvPr/>
          </p:nvSpPr>
          <p:spPr>
            <a:xfrm>
              <a:off x="8597094" y="1194462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27" name="Google Shape;4627;p53"/>
            <p:cNvSpPr/>
            <p:nvPr/>
          </p:nvSpPr>
          <p:spPr>
            <a:xfrm>
              <a:off x="843636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28" name="Google Shape;4628;p53"/>
            <p:cNvSpPr/>
            <p:nvPr/>
          </p:nvSpPr>
          <p:spPr>
            <a:xfrm>
              <a:off x="8516736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5"/>
                  </a:cubicBezTo>
                  <a:cubicBezTo>
                    <a:pt x="3394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29" name="Google Shape;4629;p53"/>
            <p:cNvSpPr/>
            <p:nvPr/>
          </p:nvSpPr>
          <p:spPr>
            <a:xfrm>
              <a:off x="8597094" y="1242683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0"/>
                  </a:moveTo>
                  <a:cubicBezTo>
                    <a:pt x="251" y="0"/>
                    <a:pt x="1" y="251"/>
                    <a:pt x="1" y="565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5"/>
                  </a:cubicBezTo>
                  <a:cubicBezTo>
                    <a:pt x="3395" y="251"/>
                    <a:pt x="3144" y="0"/>
                    <a:pt x="2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30" name="Google Shape;4630;p53"/>
            <p:cNvSpPr/>
            <p:nvPr/>
          </p:nvSpPr>
          <p:spPr>
            <a:xfrm>
              <a:off x="843636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6" y="1"/>
                  </a:moveTo>
                  <a:cubicBezTo>
                    <a:pt x="252" y="1"/>
                    <a:pt x="1" y="254"/>
                    <a:pt x="1" y="568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31" name="Google Shape;4631;p53"/>
            <p:cNvSpPr/>
            <p:nvPr/>
          </p:nvSpPr>
          <p:spPr>
            <a:xfrm>
              <a:off x="8516736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0" y="254"/>
                    <a:pt x="0" y="568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4" y="879"/>
                    <a:pt x="3394" y="568"/>
                  </a:cubicBezTo>
                  <a:cubicBezTo>
                    <a:pt x="3394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32" name="Google Shape;4632;p53">
              <a:hlinkClick r:id="rId4" action="ppaction://hlinksldjump?num=23"/>
            </p:cNvPr>
            <p:cNvSpPr/>
            <p:nvPr/>
          </p:nvSpPr>
          <p:spPr>
            <a:xfrm>
              <a:off x="8597094" y="1291414"/>
              <a:ext cx="48192" cy="16083"/>
            </a:xfrm>
            <a:custGeom>
              <a:rect l="l" t="t" r="r" b="b"/>
              <a:pathLst>
                <a:path w="3395" h="1133" extrusionOk="0">
                  <a:moveTo>
                    <a:pt x="565" y="1"/>
                  </a:moveTo>
                  <a:cubicBezTo>
                    <a:pt x="251" y="1"/>
                    <a:pt x="1" y="254"/>
                    <a:pt x="1" y="568"/>
                  </a:cubicBezTo>
                  <a:cubicBezTo>
                    <a:pt x="1" y="879"/>
                    <a:pt x="251" y="1133"/>
                    <a:pt x="565" y="1133"/>
                  </a:cubicBezTo>
                  <a:lnTo>
                    <a:pt x="2830" y="1133"/>
                  </a:lnTo>
                  <a:cubicBezTo>
                    <a:pt x="3144" y="1133"/>
                    <a:pt x="3395" y="879"/>
                    <a:pt x="3395" y="568"/>
                  </a:cubicBezTo>
                  <a:cubicBezTo>
                    <a:pt x="3395" y="254"/>
                    <a:pt x="3144" y="1"/>
                    <a:pt x="28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633" name="Google Shape;4633;p53"/>
          <p:cNvSpPr/>
          <p:nvPr/>
        </p:nvSpPr>
        <p:spPr>
          <a:xfrm rot="5400000">
            <a:off x="8067623" y="4113007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34" name="Google Shape;4634;p53"/>
          <p:cNvSpPr/>
          <p:nvPr/>
        </p:nvSpPr>
        <p:spPr>
          <a:xfrm rot="5400000">
            <a:off x="8247375" y="40521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635" name="Google Shape;4635;p53"/>
          <p:cNvGrpSpPr/>
          <p:nvPr/>
        </p:nvGrpSpPr>
        <p:grpSpPr>
          <a:xfrm>
            <a:off x="8403673" y="4178064"/>
            <a:ext cx="274318" cy="244669"/>
            <a:chOff x="8403683" y="4125106"/>
            <a:chExt cx="274318" cy="244669"/>
          </a:xfrm>
        </p:grpSpPr>
        <p:sp>
          <p:nvSpPr>
            <p:cNvPr id="4636" name="Google Shape;4636;p53"/>
            <p:cNvSpPr/>
            <p:nvPr/>
          </p:nvSpPr>
          <p:spPr>
            <a:xfrm>
              <a:off x="8403683" y="4125106"/>
              <a:ext cx="274318" cy="244669"/>
            </a:xfrm>
            <a:custGeom>
              <a:rect l="l" t="t" r="r" b="b"/>
              <a:pathLst>
                <a:path w="19325" h="16985" extrusionOk="0">
                  <a:moveTo>
                    <a:pt x="2832" y="1133"/>
                  </a:moveTo>
                  <a:cubicBezTo>
                    <a:pt x="3143" y="1133"/>
                    <a:pt x="3397" y="1383"/>
                    <a:pt x="3397" y="1697"/>
                  </a:cubicBezTo>
                  <a:lnTo>
                    <a:pt x="3397" y="2265"/>
                  </a:lnTo>
                  <a:lnTo>
                    <a:pt x="2265" y="2265"/>
                  </a:lnTo>
                  <a:lnTo>
                    <a:pt x="2265" y="1697"/>
                  </a:lnTo>
                  <a:cubicBezTo>
                    <a:pt x="2265" y="1383"/>
                    <a:pt x="2518" y="1133"/>
                    <a:pt x="2832" y="1133"/>
                  </a:cubicBezTo>
                  <a:close/>
                  <a:moveTo>
                    <a:pt x="11927" y="1133"/>
                  </a:moveTo>
                  <a:cubicBezTo>
                    <a:pt x="12241" y="1133"/>
                    <a:pt x="12494" y="1383"/>
                    <a:pt x="12494" y="1697"/>
                  </a:cubicBezTo>
                  <a:lnTo>
                    <a:pt x="12494" y="2265"/>
                  </a:lnTo>
                  <a:lnTo>
                    <a:pt x="6833" y="2265"/>
                  </a:lnTo>
                  <a:lnTo>
                    <a:pt x="6833" y="1697"/>
                  </a:lnTo>
                  <a:cubicBezTo>
                    <a:pt x="6833" y="1383"/>
                    <a:pt x="7084" y="1133"/>
                    <a:pt x="7398" y="1133"/>
                  </a:cubicBezTo>
                  <a:close/>
                  <a:moveTo>
                    <a:pt x="17628" y="3397"/>
                  </a:moveTo>
                  <a:cubicBezTo>
                    <a:pt x="17939" y="3397"/>
                    <a:pt x="18192" y="3648"/>
                    <a:pt x="18192" y="3962"/>
                  </a:cubicBezTo>
                  <a:lnTo>
                    <a:pt x="18192" y="4530"/>
                  </a:lnTo>
                  <a:lnTo>
                    <a:pt x="17628" y="4530"/>
                  </a:lnTo>
                  <a:cubicBezTo>
                    <a:pt x="16688" y="4530"/>
                    <a:pt x="15928" y="5288"/>
                    <a:pt x="15928" y="6227"/>
                  </a:cubicBezTo>
                  <a:lnTo>
                    <a:pt x="15928" y="9059"/>
                  </a:lnTo>
                  <a:lnTo>
                    <a:pt x="13584" y="9059"/>
                  </a:lnTo>
                  <a:cubicBezTo>
                    <a:pt x="13304" y="7108"/>
                    <a:pt x="11631" y="5662"/>
                    <a:pt x="9662" y="5662"/>
                  </a:cubicBezTo>
                  <a:cubicBezTo>
                    <a:pt x="7694" y="5662"/>
                    <a:pt x="6021" y="7108"/>
                    <a:pt x="5740" y="9059"/>
                  </a:cubicBezTo>
                  <a:lnTo>
                    <a:pt x="3397" y="9059"/>
                  </a:lnTo>
                  <a:lnTo>
                    <a:pt x="3397" y="6227"/>
                  </a:lnTo>
                  <a:cubicBezTo>
                    <a:pt x="3397" y="5288"/>
                    <a:pt x="2636" y="4530"/>
                    <a:pt x="1700" y="4530"/>
                  </a:cubicBezTo>
                  <a:lnTo>
                    <a:pt x="1132" y="4530"/>
                  </a:lnTo>
                  <a:lnTo>
                    <a:pt x="1132" y="3962"/>
                  </a:lnTo>
                  <a:cubicBezTo>
                    <a:pt x="1132" y="3648"/>
                    <a:pt x="1386" y="3397"/>
                    <a:pt x="1700" y="3397"/>
                  </a:cubicBezTo>
                  <a:close/>
                  <a:moveTo>
                    <a:pt x="9663" y="6793"/>
                  </a:moveTo>
                  <a:cubicBezTo>
                    <a:pt x="10399" y="6793"/>
                    <a:pt x="11123" y="7080"/>
                    <a:pt x="11664" y="7622"/>
                  </a:cubicBezTo>
                  <a:cubicBezTo>
                    <a:pt x="12473" y="8431"/>
                    <a:pt x="12715" y="9648"/>
                    <a:pt x="12277" y="10708"/>
                  </a:cubicBezTo>
                  <a:cubicBezTo>
                    <a:pt x="11839" y="11764"/>
                    <a:pt x="10807" y="12456"/>
                    <a:pt x="9662" y="12456"/>
                  </a:cubicBezTo>
                  <a:cubicBezTo>
                    <a:pt x="8098" y="12453"/>
                    <a:pt x="6833" y="11188"/>
                    <a:pt x="6833" y="9624"/>
                  </a:cubicBezTo>
                  <a:cubicBezTo>
                    <a:pt x="6833" y="8479"/>
                    <a:pt x="7521" y="7447"/>
                    <a:pt x="8578" y="7009"/>
                  </a:cubicBezTo>
                  <a:cubicBezTo>
                    <a:pt x="8929" y="6864"/>
                    <a:pt x="9298" y="6793"/>
                    <a:pt x="9663" y="6793"/>
                  </a:cubicBezTo>
                  <a:close/>
                  <a:moveTo>
                    <a:pt x="1700" y="5662"/>
                  </a:moveTo>
                  <a:cubicBezTo>
                    <a:pt x="2011" y="5662"/>
                    <a:pt x="2265" y="5913"/>
                    <a:pt x="2265" y="6227"/>
                  </a:cubicBezTo>
                  <a:lnTo>
                    <a:pt x="2265" y="13020"/>
                  </a:lnTo>
                  <a:cubicBezTo>
                    <a:pt x="2265" y="13334"/>
                    <a:pt x="2011" y="13588"/>
                    <a:pt x="1700" y="13588"/>
                  </a:cubicBezTo>
                  <a:lnTo>
                    <a:pt x="1132" y="13588"/>
                  </a:lnTo>
                  <a:lnTo>
                    <a:pt x="1132" y="5662"/>
                  </a:lnTo>
                  <a:close/>
                  <a:moveTo>
                    <a:pt x="18192" y="5662"/>
                  </a:moveTo>
                  <a:lnTo>
                    <a:pt x="18192" y="13588"/>
                  </a:lnTo>
                  <a:lnTo>
                    <a:pt x="17628" y="13588"/>
                  </a:lnTo>
                  <a:cubicBezTo>
                    <a:pt x="17314" y="13588"/>
                    <a:pt x="17060" y="13334"/>
                    <a:pt x="17060" y="13020"/>
                  </a:cubicBezTo>
                  <a:lnTo>
                    <a:pt x="17060" y="6227"/>
                  </a:lnTo>
                  <a:cubicBezTo>
                    <a:pt x="17060" y="5913"/>
                    <a:pt x="17314" y="5662"/>
                    <a:pt x="17628" y="5662"/>
                  </a:cubicBezTo>
                  <a:close/>
                  <a:moveTo>
                    <a:pt x="15928" y="10191"/>
                  </a:moveTo>
                  <a:lnTo>
                    <a:pt x="15928" y="13020"/>
                  </a:lnTo>
                  <a:cubicBezTo>
                    <a:pt x="15928" y="13959"/>
                    <a:pt x="16688" y="14717"/>
                    <a:pt x="17628" y="14720"/>
                  </a:cubicBezTo>
                  <a:lnTo>
                    <a:pt x="18192" y="14720"/>
                  </a:lnTo>
                  <a:lnTo>
                    <a:pt x="18192" y="15285"/>
                  </a:lnTo>
                  <a:cubicBezTo>
                    <a:pt x="18192" y="15599"/>
                    <a:pt x="17939" y="15853"/>
                    <a:pt x="17628" y="15853"/>
                  </a:cubicBezTo>
                  <a:lnTo>
                    <a:pt x="1700" y="15853"/>
                  </a:lnTo>
                  <a:cubicBezTo>
                    <a:pt x="1386" y="15853"/>
                    <a:pt x="1132" y="15599"/>
                    <a:pt x="1132" y="15285"/>
                  </a:cubicBezTo>
                  <a:lnTo>
                    <a:pt x="1132" y="14720"/>
                  </a:lnTo>
                  <a:lnTo>
                    <a:pt x="1700" y="14720"/>
                  </a:lnTo>
                  <a:cubicBezTo>
                    <a:pt x="2636" y="14717"/>
                    <a:pt x="3397" y="13959"/>
                    <a:pt x="3397" y="13020"/>
                  </a:cubicBezTo>
                  <a:lnTo>
                    <a:pt x="3397" y="10191"/>
                  </a:lnTo>
                  <a:lnTo>
                    <a:pt x="5740" y="10191"/>
                  </a:lnTo>
                  <a:cubicBezTo>
                    <a:pt x="6021" y="12139"/>
                    <a:pt x="7694" y="13585"/>
                    <a:pt x="9662" y="13585"/>
                  </a:cubicBezTo>
                  <a:cubicBezTo>
                    <a:pt x="11631" y="13585"/>
                    <a:pt x="13304" y="12139"/>
                    <a:pt x="13584" y="10191"/>
                  </a:cubicBezTo>
                  <a:close/>
                  <a:moveTo>
                    <a:pt x="2832" y="1"/>
                  </a:moveTo>
                  <a:cubicBezTo>
                    <a:pt x="1893" y="1"/>
                    <a:pt x="1132" y="758"/>
                    <a:pt x="1132" y="1697"/>
                  </a:cubicBezTo>
                  <a:lnTo>
                    <a:pt x="1132" y="2362"/>
                  </a:lnTo>
                  <a:cubicBezTo>
                    <a:pt x="453" y="2600"/>
                    <a:pt x="0" y="3243"/>
                    <a:pt x="0" y="3962"/>
                  </a:cubicBezTo>
                  <a:lnTo>
                    <a:pt x="0" y="15285"/>
                  </a:lnTo>
                  <a:cubicBezTo>
                    <a:pt x="0" y="16224"/>
                    <a:pt x="761" y="16982"/>
                    <a:pt x="1700" y="16985"/>
                  </a:cubicBezTo>
                  <a:lnTo>
                    <a:pt x="17628" y="16985"/>
                  </a:lnTo>
                  <a:cubicBezTo>
                    <a:pt x="18564" y="16982"/>
                    <a:pt x="19324" y="16224"/>
                    <a:pt x="19324" y="15285"/>
                  </a:cubicBezTo>
                  <a:lnTo>
                    <a:pt x="19324" y="3962"/>
                  </a:lnTo>
                  <a:cubicBezTo>
                    <a:pt x="19324" y="3023"/>
                    <a:pt x="18564" y="2265"/>
                    <a:pt x="17628" y="2265"/>
                  </a:cubicBezTo>
                  <a:lnTo>
                    <a:pt x="13627" y="2265"/>
                  </a:lnTo>
                  <a:lnTo>
                    <a:pt x="13627" y="1697"/>
                  </a:lnTo>
                  <a:cubicBezTo>
                    <a:pt x="13624" y="758"/>
                    <a:pt x="12866" y="1"/>
                    <a:pt x="11927" y="1"/>
                  </a:cubicBezTo>
                  <a:lnTo>
                    <a:pt x="7398" y="1"/>
                  </a:lnTo>
                  <a:cubicBezTo>
                    <a:pt x="6459" y="1"/>
                    <a:pt x="5701" y="758"/>
                    <a:pt x="5701" y="1697"/>
                  </a:cubicBezTo>
                  <a:lnTo>
                    <a:pt x="5701" y="2265"/>
                  </a:lnTo>
                  <a:lnTo>
                    <a:pt x="4529" y="2265"/>
                  </a:lnTo>
                  <a:lnTo>
                    <a:pt x="4529" y="1697"/>
                  </a:lnTo>
                  <a:cubicBezTo>
                    <a:pt x="4529" y="758"/>
                    <a:pt x="3768" y="1"/>
                    <a:pt x="28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37" name="Google Shape;4637;p53"/>
            <p:cNvSpPr/>
            <p:nvPr/>
          </p:nvSpPr>
          <p:spPr>
            <a:xfrm>
              <a:off x="8516746" y="4239251"/>
              <a:ext cx="50123" cy="48977"/>
            </a:xfrm>
            <a:custGeom>
              <a:rect l="l" t="t" r="r" b="b"/>
              <a:pathLst>
                <a:path w="3530" h="3400" extrusionOk="0">
                  <a:moveTo>
                    <a:pt x="1697" y="1135"/>
                  </a:moveTo>
                  <a:cubicBezTo>
                    <a:pt x="2201" y="1135"/>
                    <a:pt x="2455" y="1742"/>
                    <a:pt x="2099" y="2101"/>
                  </a:cubicBezTo>
                  <a:cubicBezTo>
                    <a:pt x="1983" y="2216"/>
                    <a:pt x="1841" y="2268"/>
                    <a:pt x="1702" y="2268"/>
                  </a:cubicBezTo>
                  <a:cubicBezTo>
                    <a:pt x="1411" y="2268"/>
                    <a:pt x="1133" y="2041"/>
                    <a:pt x="1133" y="1700"/>
                  </a:cubicBezTo>
                  <a:cubicBezTo>
                    <a:pt x="1133" y="1386"/>
                    <a:pt x="1383" y="1135"/>
                    <a:pt x="1697" y="1135"/>
                  </a:cubicBezTo>
                  <a:close/>
                  <a:moveTo>
                    <a:pt x="1697" y="0"/>
                  </a:moveTo>
                  <a:cubicBezTo>
                    <a:pt x="1479" y="0"/>
                    <a:pt x="1258" y="42"/>
                    <a:pt x="1048" y="129"/>
                  </a:cubicBezTo>
                  <a:cubicBezTo>
                    <a:pt x="414" y="392"/>
                    <a:pt x="0" y="1011"/>
                    <a:pt x="0" y="1700"/>
                  </a:cubicBezTo>
                  <a:cubicBezTo>
                    <a:pt x="0" y="2639"/>
                    <a:pt x="758" y="3396"/>
                    <a:pt x="1697" y="3399"/>
                  </a:cubicBezTo>
                  <a:cubicBezTo>
                    <a:pt x="2386" y="3399"/>
                    <a:pt x="3005" y="2983"/>
                    <a:pt x="3267" y="2349"/>
                  </a:cubicBezTo>
                  <a:cubicBezTo>
                    <a:pt x="3530" y="1715"/>
                    <a:pt x="3385" y="984"/>
                    <a:pt x="2899" y="498"/>
                  </a:cubicBezTo>
                  <a:cubicBezTo>
                    <a:pt x="2574" y="173"/>
                    <a:pt x="2139" y="0"/>
                    <a:pt x="169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38" name="Google Shape;4638;p53"/>
            <p:cNvSpPr/>
            <p:nvPr/>
          </p:nvSpPr>
          <p:spPr>
            <a:xfrm>
              <a:off x="8467972" y="4190346"/>
              <a:ext cx="16083" cy="16335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639" name="Google Shape;4639;p53"/>
          <p:cNvSpPr/>
          <p:nvPr/>
        </p:nvSpPr>
        <p:spPr>
          <a:xfrm rot="5400000">
            <a:off x="8067623" y="2873948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40" name="Google Shape;4640;p53"/>
          <p:cNvSpPr/>
          <p:nvPr/>
        </p:nvSpPr>
        <p:spPr>
          <a:xfrm rot="5400000">
            <a:off x="8247375" y="2813089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641" name="Google Shape;4641;p53"/>
          <p:cNvGrpSpPr/>
          <p:nvPr/>
        </p:nvGrpSpPr>
        <p:grpSpPr>
          <a:xfrm>
            <a:off x="8403674" y="2927786"/>
            <a:ext cx="274316" cy="267106"/>
            <a:chOff x="8403681" y="2797011"/>
            <a:chExt cx="274316" cy="267106"/>
          </a:xfrm>
        </p:grpSpPr>
        <p:sp>
          <p:nvSpPr>
            <p:cNvPr id="4642" name="Google Shape;4642;p53"/>
            <p:cNvSpPr/>
            <p:nvPr/>
          </p:nvSpPr>
          <p:spPr>
            <a:xfrm>
              <a:off x="8403681" y="2797011"/>
              <a:ext cx="274316" cy="267106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43" name="Google Shape;4643;p53"/>
            <p:cNvSpPr/>
            <p:nvPr/>
          </p:nvSpPr>
          <p:spPr>
            <a:xfrm>
              <a:off x="8554559" y="2865046"/>
              <a:ext cx="52850" cy="48738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644" name="Google Shape;4644;p53"/>
          <p:cNvSpPr/>
          <p:nvPr/>
        </p:nvSpPr>
        <p:spPr>
          <a:xfrm rot="5400000">
            <a:off x="8067623" y="2254407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45" name="Google Shape;4645;p53"/>
          <p:cNvSpPr/>
          <p:nvPr/>
        </p:nvSpPr>
        <p:spPr>
          <a:xfrm rot="5400000">
            <a:off x="8247375" y="2193548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646" name="Google Shape;4646;p53"/>
          <p:cNvGrpSpPr/>
          <p:nvPr/>
        </p:nvGrpSpPr>
        <p:grpSpPr>
          <a:xfrm>
            <a:off x="8403676" y="2304641"/>
            <a:ext cx="274312" cy="274315"/>
            <a:chOff x="8403693" y="2134943"/>
            <a:chExt cx="274312" cy="274315"/>
          </a:xfrm>
        </p:grpSpPr>
        <p:sp>
          <p:nvSpPr>
            <p:cNvPr id="4647" name="Google Shape;4647;p53"/>
            <p:cNvSpPr/>
            <p:nvPr/>
          </p:nvSpPr>
          <p:spPr>
            <a:xfrm>
              <a:off x="8403693" y="2134943"/>
              <a:ext cx="274312" cy="274315"/>
            </a:xfrm>
            <a:custGeom>
              <a:rect l="l" t="t" r="r" b="b"/>
              <a:pathLst>
                <a:path w="11689" h="11815" extrusionOk="0">
                  <a:moveTo>
                    <a:pt x="10996" y="2079"/>
                  </a:moveTo>
                  <a:lnTo>
                    <a:pt x="10996" y="3466"/>
                  </a:lnTo>
                  <a:lnTo>
                    <a:pt x="10334" y="3466"/>
                  </a:lnTo>
                  <a:lnTo>
                    <a:pt x="10334" y="2079"/>
                  </a:lnTo>
                  <a:close/>
                  <a:moveTo>
                    <a:pt x="10996" y="4127"/>
                  </a:moveTo>
                  <a:lnTo>
                    <a:pt x="10996" y="5513"/>
                  </a:lnTo>
                  <a:lnTo>
                    <a:pt x="10303" y="5513"/>
                  </a:lnTo>
                  <a:lnTo>
                    <a:pt x="10303" y="4127"/>
                  </a:lnTo>
                  <a:close/>
                  <a:moveTo>
                    <a:pt x="10996" y="6175"/>
                  </a:moveTo>
                  <a:lnTo>
                    <a:pt x="10996" y="7561"/>
                  </a:lnTo>
                  <a:lnTo>
                    <a:pt x="10334" y="7561"/>
                  </a:lnTo>
                  <a:lnTo>
                    <a:pt x="10334" y="6175"/>
                  </a:lnTo>
                  <a:close/>
                  <a:moveTo>
                    <a:pt x="2741" y="536"/>
                  </a:moveTo>
                  <a:lnTo>
                    <a:pt x="2741" y="10869"/>
                  </a:lnTo>
                  <a:lnTo>
                    <a:pt x="1733" y="10869"/>
                  </a:lnTo>
                  <a:cubicBezTo>
                    <a:pt x="1679" y="10914"/>
                    <a:pt x="1627" y="10934"/>
                    <a:pt x="1581" y="10934"/>
                  </a:cubicBezTo>
                  <a:cubicBezTo>
                    <a:pt x="1467" y="10934"/>
                    <a:pt x="1387" y="10815"/>
                    <a:pt x="1387" y="10680"/>
                  </a:cubicBezTo>
                  <a:lnTo>
                    <a:pt x="1387" y="10334"/>
                  </a:lnTo>
                  <a:lnTo>
                    <a:pt x="1733" y="10334"/>
                  </a:lnTo>
                  <a:cubicBezTo>
                    <a:pt x="1922" y="10334"/>
                    <a:pt x="2080" y="10145"/>
                    <a:pt x="2080" y="9956"/>
                  </a:cubicBezTo>
                  <a:cubicBezTo>
                    <a:pt x="2080" y="9767"/>
                    <a:pt x="1922" y="9609"/>
                    <a:pt x="1733" y="9609"/>
                  </a:cubicBezTo>
                  <a:lnTo>
                    <a:pt x="1387" y="9609"/>
                  </a:lnTo>
                  <a:lnTo>
                    <a:pt x="1387" y="8223"/>
                  </a:lnTo>
                  <a:lnTo>
                    <a:pt x="1733" y="8223"/>
                  </a:lnTo>
                  <a:cubicBezTo>
                    <a:pt x="1922" y="8223"/>
                    <a:pt x="2080" y="8065"/>
                    <a:pt x="2080" y="7876"/>
                  </a:cubicBezTo>
                  <a:cubicBezTo>
                    <a:pt x="2080" y="7687"/>
                    <a:pt x="1922" y="7530"/>
                    <a:pt x="1733" y="7530"/>
                  </a:cubicBezTo>
                  <a:lnTo>
                    <a:pt x="1387" y="7530"/>
                  </a:lnTo>
                  <a:lnTo>
                    <a:pt x="1387" y="6143"/>
                  </a:lnTo>
                  <a:lnTo>
                    <a:pt x="1733" y="6143"/>
                  </a:lnTo>
                  <a:cubicBezTo>
                    <a:pt x="1922" y="6143"/>
                    <a:pt x="2080" y="5986"/>
                    <a:pt x="2080" y="5797"/>
                  </a:cubicBezTo>
                  <a:cubicBezTo>
                    <a:pt x="2080" y="5576"/>
                    <a:pt x="1922" y="5419"/>
                    <a:pt x="1733" y="5419"/>
                  </a:cubicBezTo>
                  <a:lnTo>
                    <a:pt x="1387" y="5419"/>
                  </a:lnTo>
                  <a:lnTo>
                    <a:pt x="1387" y="4064"/>
                  </a:lnTo>
                  <a:lnTo>
                    <a:pt x="1733" y="4064"/>
                  </a:lnTo>
                  <a:cubicBezTo>
                    <a:pt x="1922" y="4064"/>
                    <a:pt x="2080" y="3907"/>
                    <a:pt x="2080" y="3686"/>
                  </a:cubicBezTo>
                  <a:cubicBezTo>
                    <a:pt x="2080" y="3497"/>
                    <a:pt x="1922" y="3340"/>
                    <a:pt x="1733" y="3340"/>
                  </a:cubicBezTo>
                  <a:lnTo>
                    <a:pt x="1387" y="3340"/>
                  </a:lnTo>
                  <a:lnTo>
                    <a:pt x="1387" y="1953"/>
                  </a:lnTo>
                  <a:lnTo>
                    <a:pt x="1733" y="1953"/>
                  </a:lnTo>
                  <a:cubicBezTo>
                    <a:pt x="1922" y="1953"/>
                    <a:pt x="2080" y="1796"/>
                    <a:pt x="2080" y="1607"/>
                  </a:cubicBezTo>
                  <a:cubicBezTo>
                    <a:pt x="2080" y="1418"/>
                    <a:pt x="1922" y="1260"/>
                    <a:pt x="1733" y="1260"/>
                  </a:cubicBezTo>
                  <a:lnTo>
                    <a:pt x="1387" y="1260"/>
                  </a:lnTo>
                  <a:lnTo>
                    <a:pt x="1387" y="914"/>
                  </a:lnTo>
                  <a:cubicBezTo>
                    <a:pt x="1387" y="693"/>
                    <a:pt x="1544" y="536"/>
                    <a:pt x="1733" y="536"/>
                  </a:cubicBezTo>
                  <a:close/>
                  <a:moveTo>
                    <a:pt x="9263" y="725"/>
                  </a:moveTo>
                  <a:cubicBezTo>
                    <a:pt x="9452" y="725"/>
                    <a:pt x="9609" y="882"/>
                    <a:pt x="9609" y="1071"/>
                  </a:cubicBezTo>
                  <a:lnTo>
                    <a:pt x="9609" y="10680"/>
                  </a:lnTo>
                  <a:cubicBezTo>
                    <a:pt x="9609" y="10869"/>
                    <a:pt x="9452" y="11027"/>
                    <a:pt x="9263" y="11027"/>
                  </a:cubicBezTo>
                  <a:lnTo>
                    <a:pt x="3371" y="11027"/>
                  </a:lnTo>
                  <a:lnTo>
                    <a:pt x="3371" y="725"/>
                  </a:lnTo>
                  <a:close/>
                  <a:moveTo>
                    <a:pt x="1733" y="0"/>
                  </a:moveTo>
                  <a:cubicBezTo>
                    <a:pt x="1166" y="0"/>
                    <a:pt x="694" y="473"/>
                    <a:pt x="694" y="1040"/>
                  </a:cubicBezTo>
                  <a:lnTo>
                    <a:pt x="694" y="1386"/>
                  </a:lnTo>
                  <a:lnTo>
                    <a:pt x="347" y="1386"/>
                  </a:lnTo>
                  <a:cubicBezTo>
                    <a:pt x="158" y="1386"/>
                    <a:pt x="0" y="1544"/>
                    <a:pt x="0" y="1733"/>
                  </a:cubicBezTo>
                  <a:cubicBezTo>
                    <a:pt x="0" y="1922"/>
                    <a:pt x="158" y="2079"/>
                    <a:pt x="347" y="2079"/>
                  </a:cubicBezTo>
                  <a:lnTo>
                    <a:pt x="694" y="2079"/>
                  </a:lnTo>
                  <a:lnTo>
                    <a:pt x="694" y="3466"/>
                  </a:lnTo>
                  <a:lnTo>
                    <a:pt x="347" y="3466"/>
                  </a:lnTo>
                  <a:cubicBezTo>
                    <a:pt x="158" y="3466"/>
                    <a:pt x="0" y="3623"/>
                    <a:pt x="0" y="3812"/>
                  </a:cubicBezTo>
                  <a:cubicBezTo>
                    <a:pt x="0" y="4033"/>
                    <a:pt x="158" y="4190"/>
                    <a:pt x="347" y="4190"/>
                  </a:cubicBezTo>
                  <a:lnTo>
                    <a:pt x="694" y="4190"/>
                  </a:lnTo>
                  <a:lnTo>
                    <a:pt x="694" y="5545"/>
                  </a:lnTo>
                  <a:lnTo>
                    <a:pt x="347" y="5545"/>
                  </a:lnTo>
                  <a:cubicBezTo>
                    <a:pt x="158" y="5545"/>
                    <a:pt x="0" y="5702"/>
                    <a:pt x="0" y="5923"/>
                  </a:cubicBezTo>
                  <a:cubicBezTo>
                    <a:pt x="0" y="6112"/>
                    <a:pt x="158" y="6269"/>
                    <a:pt x="347" y="6269"/>
                  </a:cubicBezTo>
                  <a:lnTo>
                    <a:pt x="694" y="6269"/>
                  </a:lnTo>
                  <a:lnTo>
                    <a:pt x="694" y="7656"/>
                  </a:lnTo>
                  <a:lnTo>
                    <a:pt x="347" y="7656"/>
                  </a:lnTo>
                  <a:cubicBezTo>
                    <a:pt x="158" y="7656"/>
                    <a:pt x="0" y="7813"/>
                    <a:pt x="0" y="8002"/>
                  </a:cubicBezTo>
                  <a:cubicBezTo>
                    <a:pt x="0" y="8191"/>
                    <a:pt x="158" y="8349"/>
                    <a:pt x="347" y="8349"/>
                  </a:cubicBezTo>
                  <a:lnTo>
                    <a:pt x="694" y="8349"/>
                  </a:lnTo>
                  <a:lnTo>
                    <a:pt x="694" y="9735"/>
                  </a:lnTo>
                  <a:lnTo>
                    <a:pt x="347" y="9735"/>
                  </a:lnTo>
                  <a:cubicBezTo>
                    <a:pt x="158" y="9735"/>
                    <a:pt x="0" y="9893"/>
                    <a:pt x="0" y="10082"/>
                  </a:cubicBezTo>
                  <a:cubicBezTo>
                    <a:pt x="0" y="10271"/>
                    <a:pt x="158" y="10428"/>
                    <a:pt x="347" y="10428"/>
                  </a:cubicBezTo>
                  <a:lnTo>
                    <a:pt x="694" y="10428"/>
                  </a:lnTo>
                  <a:lnTo>
                    <a:pt x="694" y="10806"/>
                  </a:lnTo>
                  <a:cubicBezTo>
                    <a:pt x="694" y="11342"/>
                    <a:pt x="1166" y="11814"/>
                    <a:pt x="1733" y="11814"/>
                  </a:cubicBezTo>
                  <a:lnTo>
                    <a:pt x="9294" y="11814"/>
                  </a:lnTo>
                  <a:cubicBezTo>
                    <a:pt x="9830" y="11814"/>
                    <a:pt x="10303" y="11342"/>
                    <a:pt x="10303" y="10806"/>
                  </a:cubicBezTo>
                  <a:lnTo>
                    <a:pt x="10303" y="8380"/>
                  </a:lnTo>
                  <a:lnTo>
                    <a:pt x="11342" y="8380"/>
                  </a:lnTo>
                  <a:cubicBezTo>
                    <a:pt x="11531" y="8380"/>
                    <a:pt x="11689" y="8223"/>
                    <a:pt x="11689" y="8034"/>
                  </a:cubicBezTo>
                  <a:lnTo>
                    <a:pt x="11689" y="1859"/>
                  </a:lnTo>
                  <a:cubicBezTo>
                    <a:pt x="11689" y="1544"/>
                    <a:pt x="11531" y="1386"/>
                    <a:pt x="11342" y="1386"/>
                  </a:cubicBezTo>
                  <a:lnTo>
                    <a:pt x="10303" y="1386"/>
                  </a:lnTo>
                  <a:lnTo>
                    <a:pt x="10303" y="1040"/>
                  </a:lnTo>
                  <a:cubicBezTo>
                    <a:pt x="10303" y="473"/>
                    <a:pt x="9830" y="0"/>
                    <a:pt x="9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48" name="Google Shape;4648;p53"/>
            <p:cNvSpPr/>
            <p:nvPr/>
          </p:nvSpPr>
          <p:spPr>
            <a:xfrm>
              <a:off x="8516079" y="2183212"/>
              <a:ext cx="80611" cy="174828"/>
            </a:xfrm>
            <a:custGeom>
              <a:rect l="l" t="t" r="r" b="b"/>
              <a:pathLst>
                <a:path w="3435" h="7530" extrusionOk="0">
                  <a:moveTo>
                    <a:pt x="2773" y="693"/>
                  </a:moveTo>
                  <a:lnTo>
                    <a:pt x="2773" y="2048"/>
                  </a:lnTo>
                  <a:lnTo>
                    <a:pt x="1733" y="2048"/>
                  </a:lnTo>
                  <a:cubicBezTo>
                    <a:pt x="1544" y="2048"/>
                    <a:pt x="1386" y="2206"/>
                    <a:pt x="1386" y="2426"/>
                  </a:cubicBezTo>
                  <a:lnTo>
                    <a:pt x="1386" y="5136"/>
                  </a:lnTo>
                  <a:cubicBezTo>
                    <a:pt x="1386" y="5325"/>
                    <a:pt x="1544" y="5482"/>
                    <a:pt x="1733" y="5482"/>
                  </a:cubicBezTo>
                  <a:lnTo>
                    <a:pt x="2773" y="5482"/>
                  </a:lnTo>
                  <a:lnTo>
                    <a:pt x="2773" y="6868"/>
                  </a:lnTo>
                  <a:lnTo>
                    <a:pt x="1733" y="6868"/>
                  </a:lnTo>
                  <a:cubicBezTo>
                    <a:pt x="1197" y="6868"/>
                    <a:pt x="725" y="6396"/>
                    <a:pt x="725" y="5829"/>
                  </a:cubicBezTo>
                  <a:lnTo>
                    <a:pt x="725" y="1733"/>
                  </a:lnTo>
                  <a:cubicBezTo>
                    <a:pt x="725" y="1198"/>
                    <a:pt x="1197" y="693"/>
                    <a:pt x="1733" y="693"/>
                  </a:cubicBezTo>
                  <a:close/>
                  <a:moveTo>
                    <a:pt x="1701" y="0"/>
                  </a:moveTo>
                  <a:cubicBezTo>
                    <a:pt x="756" y="0"/>
                    <a:pt x="0" y="788"/>
                    <a:pt x="0" y="1733"/>
                  </a:cubicBezTo>
                  <a:lnTo>
                    <a:pt x="0" y="5829"/>
                  </a:lnTo>
                  <a:cubicBezTo>
                    <a:pt x="0" y="6774"/>
                    <a:pt x="756" y="7530"/>
                    <a:pt x="1701" y="7530"/>
                  </a:cubicBezTo>
                  <a:lnTo>
                    <a:pt x="3088" y="7530"/>
                  </a:lnTo>
                  <a:cubicBezTo>
                    <a:pt x="3277" y="7530"/>
                    <a:pt x="3434" y="7372"/>
                    <a:pt x="3434" y="7183"/>
                  </a:cubicBezTo>
                  <a:lnTo>
                    <a:pt x="3434" y="5136"/>
                  </a:lnTo>
                  <a:cubicBezTo>
                    <a:pt x="3434" y="4947"/>
                    <a:pt x="3277" y="4789"/>
                    <a:pt x="3088" y="4789"/>
                  </a:cubicBezTo>
                  <a:lnTo>
                    <a:pt x="2048" y="4789"/>
                  </a:lnTo>
                  <a:lnTo>
                    <a:pt x="2048" y="2741"/>
                  </a:lnTo>
                  <a:lnTo>
                    <a:pt x="3088" y="2741"/>
                  </a:lnTo>
                  <a:cubicBezTo>
                    <a:pt x="3277" y="2741"/>
                    <a:pt x="3434" y="2552"/>
                    <a:pt x="3434" y="2363"/>
                  </a:cubicBezTo>
                  <a:lnTo>
                    <a:pt x="3434" y="284"/>
                  </a:lnTo>
                  <a:cubicBezTo>
                    <a:pt x="3434" y="158"/>
                    <a:pt x="3277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649" name="Google Shape;4649;p53"/>
          <p:cNvSpPr/>
          <p:nvPr/>
        </p:nvSpPr>
        <p:spPr>
          <a:xfrm rot="5400000">
            <a:off x="8067623" y="3493466"/>
            <a:ext cx="619200" cy="374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50" name="Google Shape;4650;p53"/>
          <p:cNvSpPr/>
          <p:nvPr/>
        </p:nvSpPr>
        <p:spPr>
          <a:xfrm rot="5400000">
            <a:off x="8247375" y="34326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651" name="Google Shape;4651;p53"/>
          <p:cNvGrpSpPr/>
          <p:nvPr/>
        </p:nvGrpSpPr>
        <p:grpSpPr>
          <a:xfrm>
            <a:off x="8403674" y="3500595"/>
            <a:ext cx="274317" cy="360524"/>
            <a:chOff x="8403683" y="3408729"/>
            <a:chExt cx="274317" cy="360524"/>
          </a:xfrm>
        </p:grpSpPr>
        <p:sp>
          <p:nvSpPr>
            <p:cNvPr id="4652" name="Google Shape;4652;p53"/>
            <p:cNvSpPr/>
            <p:nvPr/>
          </p:nvSpPr>
          <p:spPr>
            <a:xfrm>
              <a:off x="8448924" y="3664015"/>
              <a:ext cx="62592" cy="62376"/>
            </a:xfrm>
            <a:custGeom>
              <a:rect l="l" t="t" r="r" b="b"/>
              <a:pathLst>
                <a:path w="2049" h="2017" extrusionOk="0">
                  <a:moveTo>
                    <a:pt x="1009" y="662"/>
                  </a:moveTo>
                  <a:cubicBezTo>
                    <a:pt x="1198" y="662"/>
                    <a:pt x="1355" y="819"/>
                    <a:pt x="1355" y="1008"/>
                  </a:cubicBezTo>
                  <a:cubicBezTo>
                    <a:pt x="1355" y="1197"/>
                    <a:pt x="1166" y="1355"/>
                    <a:pt x="1009" y="1355"/>
                  </a:cubicBezTo>
                  <a:cubicBezTo>
                    <a:pt x="820" y="1355"/>
                    <a:pt x="662" y="1197"/>
                    <a:pt x="662" y="1008"/>
                  </a:cubicBezTo>
                  <a:cubicBezTo>
                    <a:pt x="662" y="819"/>
                    <a:pt x="820" y="662"/>
                    <a:pt x="1009" y="662"/>
                  </a:cubicBezTo>
                  <a:close/>
                  <a:moveTo>
                    <a:pt x="1009" y="0"/>
                  </a:moveTo>
                  <a:cubicBezTo>
                    <a:pt x="473" y="0"/>
                    <a:pt x="0" y="441"/>
                    <a:pt x="0" y="1008"/>
                  </a:cubicBezTo>
                  <a:cubicBezTo>
                    <a:pt x="0" y="1575"/>
                    <a:pt x="473" y="2016"/>
                    <a:pt x="1009" y="2016"/>
                  </a:cubicBezTo>
                  <a:cubicBezTo>
                    <a:pt x="1576" y="2016"/>
                    <a:pt x="2048" y="1575"/>
                    <a:pt x="2048" y="1008"/>
                  </a:cubicBezTo>
                  <a:cubicBezTo>
                    <a:pt x="2048" y="441"/>
                    <a:pt x="1576" y="0"/>
                    <a:pt x="1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53" name="Google Shape;4653;p53"/>
            <p:cNvSpPr/>
            <p:nvPr/>
          </p:nvSpPr>
          <p:spPr>
            <a:xfrm>
              <a:off x="8448924" y="3495443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190"/>
                    <a:pt x="0" y="442"/>
                    <a:pt x="95" y="536"/>
                  </a:cubicBezTo>
                  <a:lnTo>
                    <a:pt x="536" y="977"/>
                  </a:lnTo>
                  <a:lnTo>
                    <a:pt x="95" y="1418"/>
                  </a:lnTo>
                  <a:cubicBezTo>
                    <a:pt x="0" y="1544"/>
                    <a:pt x="0" y="1765"/>
                    <a:pt x="95" y="1891"/>
                  </a:cubicBezTo>
                  <a:cubicBezTo>
                    <a:pt x="158" y="1954"/>
                    <a:pt x="252" y="1986"/>
                    <a:pt x="343" y="1986"/>
                  </a:cubicBezTo>
                  <a:cubicBezTo>
                    <a:pt x="434" y="1986"/>
                    <a:pt x="520" y="1954"/>
                    <a:pt x="568" y="1891"/>
                  </a:cubicBezTo>
                  <a:lnTo>
                    <a:pt x="1009" y="1450"/>
                  </a:lnTo>
                  <a:lnTo>
                    <a:pt x="1450" y="1891"/>
                  </a:lnTo>
                  <a:cubicBezTo>
                    <a:pt x="1513" y="1954"/>
                    <a:pt x="1599" y="1986"/>
                    <a:pt x="1686" y="1986"/>
                  </a:cubicBezTo>
                  <a:cubicBezTo>
                    <a:pt x="1773" y="1986"/>
                    <a:pt x="1859" y="1954"/>
                    <a:pt x="1922" y="1891"/>
                  </a:cubicBezTo>
                  <a:cubicBezTo>
                    <a:pt x="2048" y="1765"/>
                    <a:pt x="2048" y="1544"/>
                    <a:pt x="1922" y="1418"/>
                  </a:cubicBezTo>
                  <a:lnTo>
                    <a:pt x="1481" y="977"/>
                  </a:lnTo>
                  <a:lnTo>
                    <a:pt x="1922" y="536"/>
                  </a:lnTo>
                  <a:cubicBezTo>
                    <a:pt x="2048" y="442"/>
                    <a:pt x="2048" y="190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05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54" name="Google Shape;4654;p53"/>
            <p:cNvSpPr/>
            <p:nvPr/>
          </p:nvSpPr>
          <p:spPr>
            <a:xfrm>
              <a:off x="8448924" y="3580209"/>
              <a:ext cx="62592" cy="61417"/>
            </a:xfrm>
            <a:custGeom>
              <a:rect l="l" t="t" r="r" b="b"/>
              <a:pathLst>
                <a:path w="2049" h="1986" extrusionOk="0">
                  <a:moveTo>
                    <a:pt x="343" y="1"/>
                  </a:moveTo>
                  <a:cubicBezTo>
                    <a:pt x="252" y="1"/>
                    <a:pt x="158" y="32"/>
                    <a:pt x="95" y="95"/>
                  </a:cubicBezTo>
                  <a:cubicBezTo>
                    <a:pt x="0" y="221"/>
                    <a:pt x="0" y="442"/>
                    <a:pt x="95" y="568"/>
                  </a:cubicBezTo>
                  <a:lnTo>
                    <a:pt x="536" y="1009"/>
                  </a:lnTo>
                  <a:lnTo>
                    <a:pt x="95" y="1418"/>
                  </a:lnTo>
                  <a:cubicBezTo>
                    <a:pt x="0" y="1544"/>
                    <a:pt x="0" y="1796"/>
                    <a:pt x="95" y="1891"/>
                  </a:cubicBezTo>
                  <a:cubicBezTo>
                    <a:pt x="158" y="1954"/>
                    <a:pt x="252" y="1985"/>
                    <a:pt x="343" y="1985"/>
                  </a:cubicBezTo>
                  <a:cubicBezTo>
                    <a:pt x="434" y="1985"/>
                    <a:pt x="520" y="1954"/>
                    <a:pt x="568" y="1891"/>
                  </a:cubicBezTo>
                  <a:lnTo>
                    <a:pt x="1009" y="1481"/>
                  </a:lnTo>
                  <a:lnTo>
                    <a:pt x="1450" y="1891"/>
                  </a:lnTo>
                  <a:cubicBezTo>
                    <a:pt x="1513" y="1954"/>
                    <a:pt x="1599" y="1985"/>
                    <a:pt x="1686" y="1985"/>
                  </a:cubicBezTo>
                  <a:cubicBezTo>
                    <a:pt x="1773" y="1985"/>
                    <a:pt x="1859" y="1954"/>
                    <a:pt x="1922" y="1891"/>
                  </a:cubicBezTo>
                  <a:cubicBezTo>
                    <a:pt x="2048" y="1796"/>
                    <a:pt x="2048" y="1544"/>
                    <a:pt x="1922" y="1418"/>
                  </a:cubicBezTo>
                  <a:lnTo>
                    <a:pt x="1481" y="1009"/>
                  </a:lnTo>
                  <a:lnTo>
                    <a:pt x="1922" y="568"/>
                  </a:lnTo>
                  <a:cubicBezTo>
                    <a:pt x="2048" y="410"/>
                    <a:pt x="2048" y="221"/>
                    <a:pt x="1922" y="95"/>
                  </a:cubicBezTo>
                  <a:cubicBezTo>
                    <a:pt x="1859" y="32"/>
                    <a:pt x="1773" y="1"/>
                    <a:pt x="1686" y="1"/>
                  </a:cubicBezTo>
                  <a:cubicBezTo>
                    <a:pt x="1599" y="1"/>
                    <a:pt x="1513" y="32"/>
                    <a:pt x="1450" y="95"/>
                  </a:cubicBezTo>
                  <a:lnTo>
                    <a:pt x="1009" y="536"/>
                  </a:lnTo>
                  <a:lnTo>
                    <a:pt x="568" y="95"/>
                  </a:lnTo>
                  <a:cubicBezTo>
                    <a:pt x="520" y="32"/>
                    <a:pt x="434" y="1"/>
                    <a:pt x="3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55" name="Google Shape;4655;p53"/>
            <p:cNvSpPr/>
            <p:nvPr/>
          </p:nvSpPr>
          <p:spPr>
            <a:xfrm>
              <a:off x="8403683" y="3408729"/>
              <a:ext cx="274317" cy="360524"/>
            </a:xfrm>
            <a:custGeom>
              <a:rect l="l" t="t" r="r" b="b"/>
              <a:pathLst>
                <a:path w="8980" h="11658" extrusionOk="0">
                  <a:moveTo>
                    <a:pt x="5924" y="694"/>
                  </a:moveTo>
                  <a:cubicBezTo>
                    <a:pt x="6113" y="694"/>
                    <a:pt x="6270" y="851"/>
                    <a:pt x="6270" y="1040"/>
                  </a:cubicBezTo>
                  <a:cubicBezTo>
                    <a:pt x="6270" y="1229"/>
                    <a:pt x="6113" y="1387"/>
                    <a:pt x="5924" y="1387"/>
                  </a:cubicBezTo>
                  <a:lnTo>
                    <a:pt x="3151" y="1387"/>
                  </a:lnTo>
                  <a:cubicBezTo>
                    <a:pt x="2962" y="1387"/>
                    <a:pt x="2805" y="1229"/>
                    <a:pt x="2805" y="1040"/>
                  </a:cubicBezTo>
                  <a:cubicBezTo>
                    <a:pt x="2805" y="851"/>
                    <a:pt x="2962" y="694"/>
                    <a:pt x="3151" y="694"/>
                  </a:cubicBezTo>
                  <a:close/>
                  <a:moveTo>
                    <a:pt x="8034" y="1356"/>
                  </a:moveTo>
                  <a:cubicBezTo>
                    <a:pt x="8255" y="1356"/>
                    <a:pt x="8413" y="1513"/>
                    <a:pt x="8413" y="1702"/>
                  </a:cubicBezTo>
                  <a:lnTo>
                    <a:pt x="8413" y="10649"/>
                  </a:lnTo>
                  <a:lnTo>
                    <a:pt x="8287" y="10649"/>
                  </a:lnTo>
                  <a:cubicBezTo>
                    <a:pt x="8287" y="10838"/>
                    <a:pt x="8129" y="10996"/>
                    <a:pt x="7940" y="10996"/>
                  </a:cubicBezTo>
                  <a:lnTo>
                    <a:pt x="1103" y="10996"/>
                  </a:lnTo>
                  <a:cubicBezTo>
                    <a:pt x="914" y="10996"/>
                    <a:pt x="757" y="10838"/>
                    <a:pt x="757" y="10649"/>
                  </a:cubicBezTo>
                  <a:lnTo>
                    <a:pt x="757" y="1702"/>
                  </a:lnTo>
                  <a:cubicBezTo>
                    <a:pt x="757" y="1513"/>
                    <a:pt x="914" y="1356"/>
                    <a:pt x="1103" y="1356"/>
                  </a:cubicBezTo>
                  <a:lnTo>
                    <a:pt x="2206" y="1356"/>
                  </a:lnTo>
                  <a:cubicBezTo>
                    <a:pt x="2364" y="1734"/>
                    <a:pt x="2742" y="2017"/>
                    <a:pt x="3214" y="2017"/>
                  </a:cubicBezTo>
                  <a:lnTo>
                    <a:pt x="5955" y="2017"/>
                  </a:lnTo>
                  <a:cubicBezTo>
                    <a:pt x="6396" y="2017"/>
                    <a:pt x="6774" y="1734"/>
                    <a:pt x="6932" y="1356"/>
                  </a:cubicBezTo>
                  <a:close/>
                  <a:moveTo>
                    <a:pt x="3120" y="1"/>
                  </a:moveTo>
                  <a:cubicBezTo>
                    <a:pt x="2679" y="1"/>
                    <a:pt x="2301" y="284"/>
                    <a:pt x="2143" y="694"/>
                  </a:cubicBezTo>
                  <a:lnTo>
                    <a:pt x="1040" y="694"/>
                  </a:lnTo>
                  <a:cubicBezTo>
                    <a:pt x="473" y="694"/>
                    <a:pt x="1" y="1166"/>
                    <a:pt x="1" y="1702"/>
                  </a:cubicBezTo>
                  <a:lnTo>
                    <a:pt x="1" y="10649"/>
                  </a:lnTo>
                  <a:cubicBezTo>
                    <a:pt x="1" y="11185"/>
                    <a:pt x="473" y="11658"/>
                    <a:pt x="1040" y="11658"/>
                  </a:cubicBezTo>
                  <a:lnTo>
                    <a:pt x="7877" y="11658"/>
                  </a:lnTo>
                  <a:cubicBezTo>
                    <a:pt x="8444" y="11658"/>
                    <a:pt x="8917" y="11185"/>
                    <a:pt x="8917" y="10649"/>
                  </a:cubicBezTo>
                  <a:lnTo>
                    <a:pt x="8917" y="1702"/>
                  </a:lnTo>
                  <a:cubicBezTo>
                    <a:pt x="8980" y="1166"/>
                    <a:pt x="8507" y="694"/>
                    <a:pt x="7971" y="694"/>
                  </a:cubicBezTo>
                  <a:lnTo>
                    <a:pt x="6869" y="694"/>
                  </a:lnTo>
                  <a:cubicBezTo>
                    <a:pt x="6711" y="284"/>
                    <a:pt x="6365" y="1"/>
                    <a:pt x="58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56" name="Google Shape;4656;p53"/>
            <p:cNvSpPr/>
            <p:nvPr/>
          </p:nvSpPr>
          <p:spPr>
            <a:xfrm>
              <a:off x="8530730" y="3515915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78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78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57" name="Google Shape;4657;p53"/>
            <p:cNvSpPr/>
            <p:nvPr/>
          </p:nvSpPr>
          <p:spPr>
            <a:xfrm>
              <a:off x="8530730" y="3600681"/>
              <a:ext cx="105878" cy="21462"/>
            </a:xfrm>
            <a:custGeom>
              <a:rect l="l" t="t" r="r" b="b"/>
              <a:pathLst>
                <a:path w="3466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3"/>
                    <a:pt x="347" y="693"/>
                  </a:cubicBezTo>
                  <a:lnTo>
                    <a:pt x="3088" y="693"/>
                  </a:lnTo>
                  <a:cubicBezTo>
                    <a:pt x="3308" y="693"/>
                    <a:pt x="3466" y="536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658" name="Google Shape;4658;p53"/>
            <p:cNvSpPr/>
            <p:nvPr/>
          </p:nvSpPr>
          <p:spPr>
            <a:xfrm>
              <a:off x="8530730" y="3685446"/>
              <a:ext cx="105878" cy="22421"/>
            </a:xfrm>
            <a:custGeom>
              <a:rect l="l" t="t" r="r" b="b"/>
              <a:pathLst>
                <a:path w="3466" h="725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67"/>
                    <a:pt x="158" y="725"/>
                    <a:pt x="347" y="725"/>
                  </a:cubicBezTo>
                  <a:lnTo>
                    <a:pt x="3088" y="725"/>
                  </a:lnTo>
                  <a:cubicBezTo>
                    <a:pt x="3308" y="725"/>
                    <a:pt x="3466" y="567"/>
                    <a:pt x="3466" y="347"/>
                  </a:cubicBezTo>
                  <a:cubicBezTo>
                    <a:pt x="3466" y="158"/>
                    <a:pt x="3308" y="0"/>
                    <a:pt x="30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659" name="Google Shape;4659;p53"/>
          <p:cNvSpPr/>
          <p:nvPr/>
        </p:nvSpPr>
        <p:spPr>
          <a:xfrm rot="5400000">
            <a:off x="8067623" y="1634866"/>
            <a:ext cx="619200" cy="37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sp>
        <p:nvSpPr>
          <p:cNvPr id="4660" name="Google Shape;4660;p53"/>
          <p:cNvSpPr/>
          <p:nvPr/>
        </p:nvSpPr>
        <p:spPr>
          <a:xfrm rot="5400000">
            <a:off x="8247375" y="1574007"/>
            <a:ext cx="619200" cy="496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0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endParaRPr sz="1200" b="1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661" name="Google Shape;4661;p53"/>
          <p:cNvSpPr/>
          <p:nvPr/>
        </p:nvSpPr>
        <p:spPr>
          <a:xfrm>
            <a:off x="8403667" y="1668470"/>
            <a:ext cx="274330" cy="307574"/>
          </a:xfrm>
          <a:custGeom>
            <a:rect l="l" t="t" r="r" b="b"/>
            <a:pathLst>
              <a:path w="16989" h="19323" extrusionOk="0">
                <a:moveTo>
                  <a:pt x="8495" y="2378"/>
                </a:moveTo>
                <a:cubicBezTo>
                  <a:pt x="9434" y="2378"/>
                  <a:pt x="10195" y="3136"/>
                  <a:pt x="10195" y="4075"/>
                </a:cubicBezTo>
                <a:lnTo>
                  <a:pt x="10195" y="4642"/>
                </a:lnTo>
                <a:lnTo>
                  <a:pt x="6798" y="4642"/>
                </a:lnTo>
                <a:lnTo>
                  <a:pt x="6798" y="4075"/>
                </a:lnTo>
                <a:cubicBezTo>
                  <a:pt x="6798" y="3136"/>
                  <a:pt x="7556" y="2378"/>
                  <a:pt x="8495" y="2378"/>
                </a:cubicBezTo>
                <a:close/>
                <a:moveTo>
                  <a:pt x="4242" y="1130"/>
                </a:moveTo>
                <a:cubicBezTo>
                  <a:pt x="4665" y="1130"/>
                  <a:pt x="5096" y="1267"/>
                  <a:pt x="5469" y="1565"/>
                </a:cubicBezTo>
                <a:lnTo>
                  <a:pt x="6330" y="2251"/>
                </a:lnTo>
                <a:cubicBezTo>
                  <a:pt x="5901" y="2761"/>
                  <a:pt x="5662" y="3407"/>
                  <a:pt x="5665" y="4075"/>
                </a:cubicBezTo>
                <a:lnTo>
                  <a:pt x="5665" y="4642"/>
                </a:lnTo>
                <a:lnTo>
                  <a:pt x="3872" y="4642"/>
                </a:lnTo>
                <a:cubicBezTo>
                  <a:pt x="3870" y="4642"/>
                  <a:pt x="3869" y="4642"/>
                  <a:pt x="3867" y="4642"/>
                </a:cubicBezTo>
                <a:cubicBezTo>
                  <a:pt x="2879" y="4642"/>
                  <a:pt x="2127" y="3756"/>
                  <a:pt x="2290" y="2782"/>
                </a:cubicBezTo>
                <a:cubicBezTo>
                  <a:pt x="2459" y="1765"/>
                  <a:pt x="3331" y="1130"/>
                  <a:pt x="4242" y="1130"/>
                </a:cubicBezTo>
                <a:close/>
                <a:moveTo>
                  <a:pt x="12746" y="1131"/>
                </a:moveTo>
                <a:cubicBezTo>
                  <a:pt x="13657" y="1131"/>
                  <a:pt x="14530" y="1767"/>
                  <a:pt x="14700" y="2782"/>
                </a:cubicBezTo>
                <a:cubicBezTo>
                  <a:pt x="14862" y="3756"/>
                  <a:pt x="14110" y="4642"/>
                  <a:pt x="13122" y="4642"/>
                </a:cubicBezTo>
                <a:cubicBezTo>
                  <a:pt x="13121" y="4642"/>
                  <a:pt x="13119" y="4642"/>
                  <a:pt x="13117" y="4642"/>
                </a:cubicBezTo>
                <a:lnTo>
                  <a:pt x="11327" y="4642"/>
                </a:lnTo>
                <a:lnTo>
                  <a:pt x="11327" y="4075"/>
                </a:lnTo>
                <a:cubicBezTo>
                  <a:pt x="11327" y="3407"/>
                  <a:pt x="11088" y="2761"/>
                  <a:pt x="10660" y="2251"/>
                </a:cubicBezTo>
                <a:lnTo>
                  <a:pt x="11523" y="1565"/>
                </a:lnTo>
                <a:cubicBezTo>
                  <a:pt x="11895" y="1267"/>
                  <a:pt x="12325" y="1131"/>
                  <a:pt x="12746" y="1131"/>
                </a:cubicBezTo>
                <a:close/>
                <a:moveTo>
                  <a:pt x="6798" y="5775"/>
                </a:moveTo>
                <a:lnTo>
                  <a:pt x="6798" y="8039"/>
                </a:lnTo>
                <a:lnTo>
                  <a:pt x="1136" y="8039"/>
                </a:lnTo>
                <a:lnTo>
                  <a:pt x="1136" y="6339"/>
                </a:lnTo>
                <a:cubicBezTo>
                  <a:pt x="1136" y="6025"/>
                  <a:pt x="1387" y="5775"/>
                  <a:pt x="1701" y="5775"/>
                </a:cubicBezTo>
                <a:close/>
                <a:moveTo>
                  <a:pt x="15288" y="5775"/>
                </a:moveTo>
                <a:cubicBezTo>
                  <a:pt x="15602" y="5775"/>
                  <a:pt x="15856" y="6025"/>
                  <a:pt x="15856" y="6339"/>
                </a:cubicBezTo>
                <a:lnTo>
                  <a:pt x="15856" y="8039"/>
                </a:lnTo>
                <a:lnTo>
                  <a:pt x="10195" y="8039"/>
                </a:lnTo>
                <a:lnTo>
                  <a:pt x="10195" y="5775"/>
                </a:lnTo>
                <a:close/>
                <a:moveTo>
                  <a:pt x="6798" y="9171"/>
                </a:moveTo>
                <a:lnTo>
                  <a:pt x="6798" y="11361"/>
                </a:lnTo>
                <a:lnTo>
                  <a:pt x="2269" y="11361"/>
                </a:lnTo>
                <a:lnTo>
                  <a:pt x="2269" y="9171"/>
                </a:lnTo>
                <a:close/>
                <a:moveTo>
                  <a:pt x="14724" y="9171"/>
                </a:moveTo>
                <a:lnTo>
                  <a:pt x="14724" y="11361"/>
                </a:lnTo>
                <a:lnTo>
                  <a:pt x="10195" y="11361"/>
                </a:lnTo>
                <a:lnTo>
                  <a:pt x="10195" y="9171"/>
                </a:lnTo>
                <a:close/>
                <a:moveTo>
                  <a:pt x="6798" y="12493"/>
                </a:moveTo>
                <a:lnTo>
                  <a:pt x="6798" y="13625"/>
                </a:lnTo>
                <a:lnTo>
                  <a:pt x="2269" y="13625"/>
                </a:lnTo>
                <a:lnTo>
                  <a:pt x="2269" y="12493"/>
                </a:lnTo>
                <a:close/>
                <a:moveTo>
                  <a:pt x="14724" y="12493"/>
                </a:moveTo>
                <a:lnTo>
                  <a:pt x="14724" y="13625"/>
                </a:lnTo>
                <a:lnTo>
                  <a:pt x="10195" y="13625"/>
                </a:lnTo>
                <a:lnTo>
                  <a:pt x="10195" y="12493"/>
                </a:lnTo>
                <a:close/>
                <a:moveTo>
                  <a:pt x="6798" y="14757"/>
                </a:moveTo>
                <a:lnTo>
                  <a:pt x="6798" y="18191"/>
                </a:lnTo>
                <a:lnTo>
                  <a:pt x="2833" y="18191"/>
                </a:lnTo>
                <a:cubicBezTo>
                  <a:pt x="2519" y="18191"/>
                  <a:pt x="2269" y="17937"/>
                  <a:pt x="2269" y="17626"/>
                </a:cubicBezTo>
                <a:lnTo>
                  <a:pt x="2269" y="14757"/>
                </a:lnTo>
                <a:close/>
                <a:moveTo>
                  <a:pt x="9062" y="5775"/>
                </a:moveTo>
                <a:lnTo>
                  <a:pt x="9062" y="18191"/>
                </a:lnTo>
                <a:lnTo>
                  <a:pt x="7930" y="18191"/>
                </a:lnTo>
                <a:lnTo>
                  <a:pt x="7930" y="5775"/>
                </a:lnTo>
                <a:close/>
                <a:moveTo>
                  <a:pt x="14724" y="14757"/>
                </a:moveTo>
                <a:lnTo>
                  <a:pt x="14724" y="17626"/>
                </a:lnTo>
                <a:cubicBezTo>
                  <a:pt x="14724" y="17937"/>
                  <a:pt x="14470" y="18191"/>
                  <a:pt x="14156" y="18191"/>
                </a:cubicBezTo>
                <a:lnTo>
                  <a:pt x="10195" y="18191"/>
                </a:lnTo>
                <a:lnTo>
                  <a:pt x="10195" y="14757"/>
                </a:lnTo>
                <a:close/>
                <a:moveTo>
                  <a:pt x="4235" y="0"/>
                </a:moveTo>
                <a:cubicBezTo>
                  <a:pt x="3860" y="0"/>
                  <a:pt x="3484" y="68"/>
                  <a:pt x="3123" y="207"/>
                </a:cubicBezTo>
                <a:cubicBezTo>
                  <a:pt x="2096" y="599"/>
                  <a:pt x="1351" y="1508"/>
                  <a:pt x="1172" y="2595"/>
                </a:cubicBezTo>
                <a:cubicBezTo>
                  <a:pt x="1052" y="3314"/>
                  <a:pt x="1224" y="4050"/>
                  <a:pt x="1653" y="4642"/>
                </a:cubicBezTo>
                <a:cubicBezTo>
                  <a:pt x="732" y="4666"/>
                  <a:pt x="1" y="5421"/>
                  <a:pt x="1" y="6339"/>
                </a:cubicBezTo>
                <a:lnTo>
                  <a:pt x="4" y="8604"/>
                </a:lnTo>
                <a:cubicBezTo>
                  <a:pt x="4" y="8918"/>
                  <a:pt x="255" y="9171"/>
                  <a:pt x="569" y="9171"/>
                </a:cubicBezTo>
                <a:lnTo>
                  <a:pt x="1136" y="9171"/>
                </a:lnTo>
                <a:lnTo>
                  <a:pt x="1136" y="17626"/>
                </a:lnTo>
                <a:cubicBezTo>
                  <a:pt x="1136" y="18562"/>
                  <a:pt x="1894" y="19323"/>
                  <a:pt x="2833" y="19323"/>
                </a:cubicBezTo>
                <a:lnTo>
                  <a:pt x="14156" y="19323"/>
                </a:lnTo>
                <a:cubicBezTo>
                  <a:pt x="15095" y="19323"/>
                  <a:pt x="15853" y="18562"/>
                  <a:pt x="15856" y="17626"/>
                </a:cubicBezTo>
                <a:lnTo>
                  <a:pt x="15856" y="9171"/>
                </a:lnTo>
                <a:lnTo>
                  <a:pt x="16421" y="9171"/>
                </a:lnTo>
                <a:cubicBezTo>
                  <a:pt x="16735" y="9171"/>
                  <a:pt x="16988" y="8918"/>
                  <a:pt x="16988" y="8604"/>
                </a:cubicBezTo>
                <a:lnTo>
                  <a:pt x="16988" y="6339"/>
                </a:lnTo>
                <a:cubicBezTo>
                  <a:pt x="16988" y="5418"/>
                  <a:pt x="16255" y="4666"/>
                  <a:pt x="15337" y="4642"/>
                </a:cubicBezTo>
                <a:cubicBezTo>
                  <a:pt x="15762" y="4050"/>
                  <a:pt x="15938" y="3314"/>
                  <a:pt x="15817" y="2595"/>
                </a:cubicBezTo>
                <a:cubicBezTo>
                  <a:pt x="15636" y="1508"/>
                  <a:pt x="14893" y="599"/>
                  <a:pt x="13866" y="207"/>
                </a:cubicBezTo>
                <a:cubicBezTo>
                  <a:pt x="13506" y="68"/>
                  <a:pt x="13129" y="0"/>
                  <a:pt x="12755" y="0"/>
                </a:cubicBezTo>
                <a:cubicBezTo>
                  <a:pt x="12061" y="0"/>
                  <a:pt x="11376" y="233"/>
                  <a:pt x="10817" y="681"/>
                </a:cubicBezTo>
                <a:lnTo>
                  <a:pt x="9742" y="1535"/>
                </a:lnTo>
                <a:cubicBezTo>
                  <a:pt x="9348" y="1340"/>
                  <a:pt x="8920" y="1243"/>
                  <a:pt x="8494" y="1243"/>
                </a:cubicBezTo>
                <a:cubicBezTo>
                  <a:pt x="8067" y="1243"/>
                  <a:pt x="7640" y="1340"/>
                  <a:pt x="7248" y="1535"/>
                </a:cubicBezTo>
                <a:lnTo>
                  <a:pt x="6173" y="681"/>
                </a:lnTo>
                <a:cubicBezTo>
                  <a:pt x="5614" y="233"/>
                  <a:pt x="4928" y="0"/>
                  <a:pt x="423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4662" name="Google Shape;4662;p53"/>
          <p:cNvSpPr/>
          <p:nvPr/>
        </p:nvSpPr>
        <p:spPr>
          <a:xfrm>
            <a:off x="340075" y="892775"/>
            <a:ext cx="7982400" cy="37158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/>
          </a:p>
        </p:txBody>
      </p:sp>
      <p:graphicFrame>
        <p:nvGraphicFramePr>
          <p:cNvPr id="4663" name="Google Shape;4663;p53"/>
          <p:cNvGraphicFramePr>
            <a:graphicFrameLocks noGrp="1"/>
          </p:cNvGraphicFramePr>
          <p:nvPr/>
        </p:nvGraphicFramePr>
        <p:xfrm>
          <a:off x="594700" y="1646771"/>
          <a:ext cx="3000000" cy="3000000"/>
        </p:xfrm>
        <a:graphic>
          <a:graphicData uri="http://schemas.openxmlformats.org/drawingml/2006/table">
            <a:tbl>
              <a:tblPr>
                <a:noFill/>
                <a:tableStyleId>{65767EF4-F7EA-4C13-8432-681C3A2963DF}</a:tableStyleId>
              </a:tblPr>
              <a:tblGrid>
                <a:gridCol w="1067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675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83050"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Mon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Tues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Wed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Thurs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Fri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Sat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200" b="1">
                          <a:solidFill>
                            <a:schemeClr val="accent6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Sun</a:t>
                      </a:r>
                      <a:endParaRPr sz="1200" b="1">
                        <a:solidFill>
                          <a:schemeClr val="accent6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 anchor="ctr">
                    <a:lnL w="9525" cap="flat" cmpd="sng">
                      <a:solidFill>
                        <a:schemeClr val="accent6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chemeClr val="dk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15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215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215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215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19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20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21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22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2150"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23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24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25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26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27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28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r" rtl="0"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" sz="1000" b="1">
                          <a:solidFill>
                            <a:schemeClr val="dk1"/>
                          </a:solidFill>
                          <a:latin typeface="Poppins"/>
                          <a:ea typeface="Poppins"/>
                          <a:cs typeface="Poppins"/>
                          <a:sym typeface="Poppins"/>
                        </a:rPr>
                        <a:t>29</a:t>
                      </a:r>
                      <a:endParaRPr sz="1000" b="1">
                        <a:solidFill>
                          <a:schemeClr val="dk1"/>
                        </a:solidFill>
                        <a:latin typeface="Poppins"/>
                        <a:ea typeface="Poppins"/>
                        <a:cs typeface="Poppins"/>
                        <a:sym typeface="Poppins"/>
                      </a:endParaRPr>
                    </a:p>
                  </a:txBody>
                  <a:tcPr marL="91425" marR="91425" marT="91425" marB="91425">
                    <a:lnL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chemeClr val="dk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4664" name="Google Shape;4664;p53"/>
          <p:cNvSpPr txBox="1">
            <a:spLocks noGrp="1"/>
          </p:cNvSpPr>
          <p:nvPr>
            <p:ph type="title"/>
          </p:nvPr>
        </p:nvSpPr>
        <p:spPr>
          <a:xfrm>
            <a:off x="607375" y="985700"/>
            <a:ext cx="4521000" cy="51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/>
              <a:t>August 2021</a:t>
            </a:r>
            <a:endParaRPr/>
          </a:p>
        </p:txBody>
      </p:sp>
      <p:grpSp>
        <p:nvGrpSpPr>
          <p:cNvPr id="4665" name="Google Shape;4665;p53"/>
          <p:cNvGrpSpPr/>
          <p:nvPr/>
        </p:nvGrpSpPr>
        <p:grpSpPr>
          <a:xfrm>
            <a:off x="2066536" y="3194888"/>
            <a:ext cx="265153" cy="265194"/>
            <a:chOff x="5053900" y="238200"/>
            <a:chExt cx="483150" cy="483050"/>
          </a:xfrm>
        </p:grpSpPr>
        <p:sp>
          <p:nvSpPr>
            <p:cNvPr id="4666" name="Google Shape;4666;p53"/>
            <p:cNvSpPr/>
            <p:nvPr/>
          </p:nvSpPr>
          <p:spPr>
            <a:xfrm>
              <a:off x="5053900" y="238200"/>
              <a:ext cx="483150" cy="483050"/>
            </a:xfrm>
            <a:custGeom>
              <a:rect l="l" t="t" r="r" b="b"/>
              <a:pathLst>
                <a:path w="19326" h="19322" extrusionOk="0">
                  <a:moveTo>
                    <a:pt x="11363" y="1929"/>
                  </a:moveTo>
                  <a:lnTo>
                    <a:pt x="12825" y="3394"/>
                  </a:lnTo>
                  <a:lnTo>
                    <a:pt x="11363" y="3394"/>
                  </a:lnTo>
                  <a:lnTo>
                    <a:pt x="11363" y="1929"/>
                  </a:lnTo>
                  <a:close/>
                  <a:moveTo>
                    <a:pt x="4569" y="4526"/>
                  </a:moveTo>
                  <a:lnTo>
                    <a:pt x="4569" y="5698"/>
                  </a:lnTo>
                  <a:lnTo>
                    <a:pt x="3437" y="5698"/>
                  </a:lnTo>
                  <a:lnTo>
                    <a:pt x="3437" y="4958"/>
                  </a:lnTo>
                  <a:cubicBezTo>
                    <a:pt x="3437" y="4719"/>
                    <a:pt x="3627" y="4526"/>
                    <a:pt x="3866" y="4526"/>
                  </a:cubicBezTo>
                  <a:close/>
                  <a:moveTo>
                    <a:pt x="15461" y="4526"/>
                  </a:moveTo>
                  <a:cubicBezTo>
                    <a:pt x="15699" y="4526"/>
                    <a:pt x="15889" y="4719"/>
                    <a:pt x="15892" y="4958"/>
                  </a:cubicBezTo>
                  <a:lnTo>
                    <a:pt x="15892" y="5698"/>
                  </a:lnTo>
                  <a:lnTo>
                    <a:pt x="14760" y="5698"/>
                  </a:lnTo>
                  <a:lnTo>
                    <a:pt x="14760" y="4526"/>
                  </a:lnTo>
                  <a:close/>
                  <a:moveTo>
                    <a:pt x="10231" y="1129"/>
                  </a:moveTo>
                  <a:lnTo>
                    <a:pt x="10231" y="3962"/>
                  </a:lnTo>
                  <a:cubicBezTo>
                    <a:pt x="10231" y="4273"/>
                    <a:pt x="10481" y="4526"/>
                    <a:pt x="10795" y="4526"/>
                  </a:cubicBezTo>
                  <a:lnTo>
                    <a:pt x="13628" y="4526"/>
                  </a:lnTo>
                  <a:lnTo>
                    <a:pt x="13628" y="6830"/>
                  </a:lnTo>
                  <a:lnTo>
                    <a:pt x="5702" y="6830"/>
                  </a:lnTo>
                  <a:lnTo>
                    <a:pt x="5702" y="1129"/>
                  </a:lnTo>
                  <a:close/>
                  <a:moveTo>
                    <a:pt x="17628" y="6830"/>
                  </a:moveTo>
                  <a:cubicBezTo>
                    <a:pt x="17939" y="6830"/>
                    <a:pt x="18193" y="7081"/>
                    <a:pt x="18193" y="7395"/>
                  </a:cubicBezTo>
                  <a:lnTo>
                    <a:pt x="18193" y="14188"/>
                  </a:lnTo>
                  <a:cubicBezTo>
                    <a:pt x="18193" y="14502"/>
                    <a:pt x="17939" y="14756"/>
                    <a:pt x="17628" y="14756"/>
                  </a:cubicBezTo>
                  <a:lnTo>
                    <a:pt x="14760" y="14756"/>
                  </a:lnTo>
                  <a:lnTo>
                    <a:pt x="14760" y="12491"/>
                  </a:lnTo>
                  <a:lnTo>
                    <a:pt x="15325" y="12491"/>
                  </a:lnTo>
                  <a:cubicBezTo>
                    <a:pt x="15639" y="12491"/>
                    <a:pt x="15889" y="12238"/>
                    <a:pt x="15889" y="11924"/>
                  </a:cubicBezTo>
                  <a:cubicBezTo>
                    <a:pt x="15889" y="11610"/>
                    <a:pt x="15639" y="11359"/>
                    <a:pt x="15325" y="11359"/>
                  </a:cubicBezTo>
                  <a:lnTo>
                    <a:pt x="4002" y="11359"/>
                  </a:lnTo>
                  <a:cubicBezTo>
                    <a:pt x="3688" y="11359"/>
                    <a:pt x="3437" y="11610"/>
                    <a:pt x="3437" y="11924"/>
                  </a:cubicBezTo>
                  <a:cubicBezTo>
                    <a:pt x="3437" y="12238"/>
                    <a:pt x="3688" y="12491"/>
                    <a:pt x="4002" y="12491"/>
                  </a:cubicBezTo>
                  <a:lnTo>
                    <a:pt x="4569" y="12491"/>
                  </a:lnTo>
                  <a:lnTo>
                    <a:pt x="4569" y="14756"/>
                  </a:lnTo>
                  <a:lnTo>
                    <a:pt x="1701" y="14756"/>
                  </a:lnTo>
                  <a:cubicBezTo>
                    <a:pt x="1387" y="14756"/>
                    <a:pt x="1133" y="14502"/>
                    <a:pt x="1133" y="14188"/>
                  </a:cubicBezTo>
                  <a:lnTo>
                    <a:pt x="1133" y="7395"/>
                  </a:lnTo>
                  <a:cubicBezTo>
                    <a:pt x="1133" y="7081"/>
                    <a:pt x="1387" y="6830"/>
                    <a:pt x="1701" y="6830"/>
                  </a:cubicBezTo>
                  <a:lnTo>
                    <a:pt x="4569" y="6830"/>
                  </a:lnTo>
                  <a:lnTo>
                    <a:pt x="4569" y="7395"/>
                  </a:lnTo>
                  <a:cubicBezTo>
                    <a:pt x="4569" y="7709"/>
                    <a:pt x="4820" y="7962"/>
                    <a:pt x="5134" y="7962"/>
                  </a:cubicBezTo>
                  <a:lnTo>
                    <a:pt x="14192" y="7962"/>
                  </a:lnTo>
                  <a:cubicBezTo>
                    <a:pt x="14506" y="7962"/>
                    <a:pt x="14760" y="7709"/>
                    <a:pt x="14760" y="7395"/>
                  </a:cubicBezTo>
                  <a:lnTo>
                    <a:pt x="14760" y="6830"/>
                  </a:lnTo>
                  <a:close/>
                  <a:moveTo>
                    <a:pt x="13628" y="12491"/>
                  </a:moveTo>
                  <a:lnTo>
                    <a:pt x="13628" y="18189"/>
                  </a:lnTo>
                  <a:lnTo>
                    <a:pt x="5702" y="18189"/>
                  </a:lnTo>
                  <a:lnTo>
                    <a:pt x="5702" y="12491"/>
                  </a:lnTo>
                  <a:close/>
                  <a:moveTo>
                    <a:pt x="5134" y="0"/>
                  </a:moveTo>
                  <a:cubicBezTo>
                    <a:pt x="4820" y="0"/>
                    <a:pt x="4569" y="254"/>
                    <a:pt x="4569" y="568"/>
                  </a:cubicBezTo>
                  <a:lnTo>
                    <a:pt x="4569" y="3394"/>
                  </a:lnTo>
                  <a:lnTo>
                    <a:pt x="3866" y="3394"/>
                  </a:lnTo>
                  <a:cubicBezTo>
                    <a:pt x="3002" y="3394"/>
                    <a:pt x="2305" y="4094"/>
                    <a:pt x="2305" y="4958"/>
                  </a:cubicBezTo>
                  <a:lnTo>
                    <a:pt x="2305" y="5698"/>
                  </a:lnTo>
                  <a:lnTo>
                    <a:pt x="1701" y="5698"/>
                  </a:lnTo>
                  <a:cubicBezTo>
                    <a:pt x="762" y="5698"/>
                    <a:pt x="1" y="6456"/>
                    <a:pt x="1" y="7395"/>
                  </a:cubicBezTo>
                  <a:lnTo>
                    <a:pt x="1" y="14188"/>
                  </a:lnTo>
                  <a:cubicBezTo>
                    <a:pt x="1" y="15127"/>
                    <a:pt x="762" y="15885"/>
                    <a:pt x="1701" y="15888"/>
                  </a:cubicBezTo>
                  <a:lnTo>
                    <a:pt x="4569" y="15888"/>
                  </a:lnTo>
                  <a:lnTo>
                    <a:pt x="4569" y="18757"/>
                  </a:lnTo>
                  <a:cubicBezTo>
                    <a:pt x="4569" y="19068"/>
                    <a:pt x="4820" y="19321"/>
                    <a:pt x="5134" y="19321"/>
                  </a:cubicBezTo>
                  <a:lnTo>
                    <a:pt x="14192" y="19321"/>
                  </a:lnTo>
                  <a:cubicBezTo>
                    <a:pt x="14506" y="19321"/>
                    <a:pt x="14760" y="19068"/>
                    <a:pt x="14760" y="18757"/>
                  </a:cubicBezTo>
                  <a:lnTo>
                    <a:pt x="14760" y="15888"/>
                  </a:lnTo>
                  <a:lnTo>
                    <a:pt x="17628" y="15888"/>
                  </a:lnTo>
                  <a:cubicBezTo>
                    <a:pt x="18565" y="15885"/>
                    <a:pt x="19325" y="15127"/>
                    <a:pt x="19325" y="14188"/>
                  </a:cubicBezTo>
                  <a:lnTo>
                    <a:pt x="19325" y="7395"/>
                  </a:lnTo>
                  <a:cubicBezTo>
                    <a:pt x="19325" y="6456"/>
                    <a:pt x="18565" y="5698"/>
                    <a:pt x="17628" y="5698"/>
                  </a:cubicBezTo>
                  <a:lnTo>
                    <a:pt x="17025" y="5698"/>
                  </a:lnTo>
                  <a:lnTo>
                    <a:pt x="17025" y="4958"/>
                  </a:lnTo>
                  <a:cubicBezTo>
                    <a:pt x="17022" y="4094"/>
                    <a:pt x="16324" y="3394"/>
                    <a:pt x="15461" y="3394"/>
                  </a:cubicBezTo>
                  <a:lnTo>
                    <a:pt x="14428" y="3394"/>
                  </a:lnTo>
                  <a:lnTo>
                    <a:pt x="11197" y="163"/>
                  </a:lnTo>
                  <a:cubicBezTo>
                    <a:pt x="11185" y="151"/>
                    <a:pt x="11173" y="142"/>
                    <a:pt x="11158" y="130"/>
                  </a:cubicBezTo>
                  <a:lnTo>
                    <a:pt x="11146" y="121"/>
                  </a:lnTo>
                  <a:lnTo>
                    <a:pt x="11119" y="100"/>
                  </a:lnTo>
                  <a:lnTo>
                    <a:pt x="11103" y="91"/>
                  </a:lnTo>
                  <a:cubicBezTo>
                    <a:pt x="11094" y="85"/>
                    <a:pt x="11085" y="79"/>
                    <a:pt x="11073" y="72"/>
                  </a:cubicBezTo>
                  <a:lnTo>
                    <a:pt x="11061" y="63"/>
                  </a:lnTo>
                  <a:cubicBezTo>
                    <a:pt x="11049" y="57"/>
                    <a:pt x="11034" y="51"/>
                    <a:pt x="11019" y="45"/>
                  </a:cubicBezTo>
                  <a:lnTo>
                    <a:pt x="11001" y="36"/>
                  </a:lnTo>
                  <a:cubicBezTo>
                    <a:pt x="10992" y="33"/>
                    <a:pt x="10983" y="30"/>
                    <a:pt x="10974" y="27"/>
                  </a:cubicBezTo>
                  <a:lnTo>
                    <a:pt x="10952" y="21"/>
                  </a:lnTo>
                  <a:cubicBezTo>
                    <a:pt x="10943" y="18"/>
                    <a:pt x="10931" y="15"/>
                    <a:pt x="10919" y="12"/>
                  </a:cubicBezTo>
                  <a:lnTo>
                    <a:pt x="10907" y="9"/>
                  </a:lnTo>
                  <a:cubicBezTo>
                    <a:pt x="10889" y="6"/>
                    <a:pt x="10874" y="3"/>
                    <a:pt x="108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67" name="Google Shape;4667;p53"/>
            <p:cNvSpPr/>
            <p:nvPr/>
          </p:nvSpPr>
          <p:spPr>
            <a:xfrm>
              <a:off x="5422900" y="465550"/>
              <a:ext cx="56550" cy="28325"/>
            </a:xfrm>
            <a:custGeom>
              <a:rect l="l" t="t" r="r" b="b"/>
              <a:pathLst>
                <a:path w="2262" h="1133" extrusionOk="0">
                  <a:moveTo>
                    <a:pt x="565" y="1"/>
                  </a:moveTo>
                  <a:cubicBezTo>
                    <a:pt x="251" y="1"/>
                    <a:pt x="0" y="251"/>
                    <a:pt x="0" y="565"/>
                  </a:cubicBezTo>
                  <a:cubicBezTo>
                    <a:pt x="0" y="879"/>
                    <a:pt x="251" y="1133"/>
                    <a:pt x="565" y="1133"/>
                  </a:cubicBezTo>
                  <a:lnTo>
                    <a:pt x="1697" y="1133"/>
                  </a:lnTo>
                  <a:cubicBezTo>
                    <a:pt x="2011" y="1133"/>
                    <a:pt x="2262" y="879"/>
                    <a:pt x="2262" y="565"/>
                  </a:cubicBezTo>
                  <a:cubicBezTo>
                    <a:pt x="2262" y="251"/>
                    <a:pt x="2011" y="1"/>
                    <a:pt x="16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68" name="Google Shape;4668;p53"/>
            <p:cNvSpPr/>
            <p:nvPr/>
          </p:nvSpPr>
          <p:spPr>
            <a:xfrm>
              <a:off x="5224725" y="578775"/>
              <a:ext cx="141500" cy="28350"/>
            </a:xfrm>
            <a:custGeom>
              <a:rect l="l" t="t" r="r" b="b"/>
              <a:pathLst>
                <a:path w="5660" h="1134" extrusionOk="0">
                  <a:moveTo>
                    <a:pt x="566" y="1"/>
                  </a:moveTo>
                  <a:cubicBezTo>
                    <a:pt x="252" y="1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5095" y="1133"/>
                  </a:lnTo>
                  <a:cubicBezTo>
                    <a:pt x="5409" y="1133"/>
                    <a:pt x="5659" y="879"/>
                    <a:pt x="5659" y="565"/>
                  </a:cubicBezTo>
                  <a:cubicBezTo>
                    <a:pt x="5659" y="251"/>
                    <a:pt x="5409" y="1"/>
                    <a:pt x="50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69" name="Google Shape;4669;p53"/>
            <p:cNvSpPr/>
            <p:nvPr/>
          </p:nvSpPr>
          <p:spPr>
            <a:xfrm>
              <a:off x="5224725" y="635400"/>
              <a:ext cx="141500" cy="28325"/>
            </a:xfrm>
            <a:custGeom>
              <a:rect l="l" t="t" r="r" b="b"/>
              <a:pathLst>
                <a:path w="5660" h="1133" extrusionOk="0">
                  <a:moveTo>
                    <a:pt x="566" y="0"/>
                  </a:moveTo>
                  <a:cubicBezTo>
                    <a:pt x="252" y="0"/>
                    <a:pt x="1" y="251"/>
                    <a:pt x="1" y="565"/>
                  </a:cubicBezTo>
                  <a:cubicBezTo>
                    <a:pt x="1" y="879"/>
                    <a:pt x="252" y="1133"/>
                    <a:pt x="566" y="1133"/>
                  </a:cubicBezTo>
                  <a:lnTo>
                    <a:pt x="5095" y="1133"/>
                  </a:lnTo>
                  <a:cubicBezTo>
                    <a:pt x="5409" y="1133"/>
                    <a:pt x="5659" y="879"/>
                    <a:pt x="5659" y="565"/>
                  </a:cubicBezTo>
                  <a:cubicBezTo>
                    <a:pt x="5659" y="251"/>
                    <a:pt x="5409" y="0"/>
                    <a:pt x="509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4670" name="Google Shape;4670;p53"/>
          <p:cNvGrpSpPr/>
          <p:nvPr/>
        </p:nvGrpSpPr>
        <p:grpSpPr>
          <a:xfrm>
            <a:off x="6330736" y="3194893"/>
            <a:ext cx="304936" cy="265171"/>
            <a:chOff x="4452900" y="861750"/>
            <a:chExt cx="489700" cy="424750"/>
          </a:xfrm>
        </p:grpSpPr>
        <p:sp>
          <p:nvSpPr>
            <p:cNvPr id="4671" name="Google Shape;4671;p53"/>
            <p:cNvSpPr/>
            <p:nvPr/>
          </p:nvSpPr>
          <p:spPr>
            <a:xfrm>
              <a:off x="4452900" y="861750"/>
              <a:ext cx="489700" cy="424750"/>
            </a:xfrm>
            <a:custGeom>
              <a:rect l="l" t="t" r="r" b="b"/>
              <a:pathLst>
                <a:path w="19588" h="16990" extrusionOk="0">
                  <a:moveTo>
                    <a:pt x="3660" y="1137"/>
                  </a:moveTo>
                  <a:cubicBezTo>
                    <a:pt x="4575" y="1137"/>
                    <a:pt x="5402" y="1687"/>
                    <a:pt x="5752" y="2532"/>
                  </a:cubicBezTo>
                  <a:cubicBezTo>
                    <a:pt x="6102" y="3380"/>
                    <a:pt x="5909" y="4353"/>
                    <a:pt x="5260" y="5002"/>
                  </a:cubicBezTo>
                  <a:cubicBezTo>
                    <a:pt x="4828" y="5434"/>
                    <a:pt x="4249" y="5664"/>
                    <a:pt x="3660" y="5664"/>
                  </a:cubicBezTo>
                  <a:cubicBezTo>
                    <a:pt x="3368" y="5664"/>
                    <a:pt x="3073" y="5607"/>
                    <a:pt x="2793" y="5491"/>
                  </a:cubicBezTo>
                  <a:cubicBezTo>
                    <a:pt x="1948" y="5141"/>
                    <a:pt x="1395" y="4317"/>
                    <a:pt x="1395" y="3402"/>
                  </a:cubicBezTo>
                  <a:cubicBezTo>
                    <a:pt x="1395" y="2149"/>
                    <a:pt x="2410" y="1137"/>
                    <a:pt x="3660" y="1137"/>
                  </a:cubicBezTo>
                  <a:close/>
                  <a:moveTo>
                    <a:pt x="10453" y="1137"/>
                  </a:moveTo>
                  <a:cubicBezTo>
                    <a:pt x="11043" y="1137"/>
                    <a:pt x="11622" y="1366"/>
                    <a:pt x="12054" y="1798"/>
                  </a:cubicBezTo>
                  <a:cubicBezTo>
                    <a:pt x="12703" y="2447"/>
                    <a:pt x="12896" y="3420"/>
                    <a:pt x="12546" y="4268"/>
                  </a:cubicBezTo>
                  <a:cubicBezTo>
                    <a:pt x="12196" y="5114"/>
                    <a:pt x="11368" y="5666"/>
                    <a:pt x="10453" y="5666"/>
                  </a:cubicBezTo>
                  <a:cubicBezTo>
                    <a:pt x="9203" y="5663"/>
                    <a:pt x="8189" y="4652"/>
                    <a:pt x="8189" y="3402"/>
                  </a:cubicBezTo>
                  <a:cubicBezTo>
                    <a:pt x="8189" y="2484"/>
                    <a:pt x="8741" y="1659"/>
                    <a:pt x="9587" y="1309"/>
                  </a:cubicBezTo>
                  <a:cubicBezTo>
                    <a:pt x="9867" y="1193"/>
                    <a:pt x="10161" y="1137"/>
                    <a:pt x="10453" y="1137"/>
                  </a:cubicBezTo>
                  <a:close/>
                  <a:moveTo>
                    <a:pt x="14983" y="9063"/>
                  </a:moveTo>
                  <a:lnTo>
                    <a:pt x="14983" y="13592"/>
                  </a:lnTo>
                  <a:lnTo>
                    <a:pt x="13850" y="13592"/>
                  </a:lnTo>
                  <a:lnTo>
                    <a:pt x="13850" y="9063"/>
                  </a:lnTo>
                  <a:close/>
                  <a:moveTo>
                    <a:pt x="18455" y="7276"/>
                  </a:moveTo>
                  <a:lnTo>
                    <a:pt x="18455" y="15377"/>
                  </a:lnTo>
                  <a:lnTo>
                    <a:pt x="16115" y="13849"/>
                  </a:lnTo>
                  <a:lnTo>
                    <a:pt x="16115" y="8803"/>
                  </a:lnTo>
                  <a:lnTo>
                    <a:pt x="18455" y="7276"/>
                  </a:lnTo>
                  <a:close/>
                  <a:moveTo>
                    <a:pt x="12153" y="6799"/>
                  </a:moveTo>
                  <a:cubicBezTo>
                    <a:pt x="12464" y="6799"/>
                    <a:pt x="12718" y="7049"/>
                    <a:pt x="12718" y="7363"/>
                  </a:cubicBezTo>
                  <a:lnTo>
                    <a:pt x="12718" y="15289"/>
                  </a:lnTo>
                  <a:cubicBezTo>
                    <a:pt x="12718" y="15603"/>
                    <a:pt x="12464" y="15857"/>
                    <a:pt x="12153" y="15857"/>
                  </a:cubicBezTo>
                  <a:lnTo>
                    <a:pt x="1963" y="15857"/>
                  </a:lnTo>
                  <a:cubicBezTo>
                    <a:pt x="1649" y="15857"/>
                    <a:pt x="1395" y="15603"/>
                    <a:pt x="1395" y="15289"/>
                  </a:cubicBezTo>
                  <a:lnTo>
                    <a:pt x="1395" y="7363"/>
                  </a:lnTo>
                  <a:cubicBezTo>
                    <a:pt x="1395" y="7049"/>
                    <a:pt x="1649" y="6799"/>
                    <a:pt x="1963" y="6799"/>
                  </a:cubicBezTo>
                  <a:close/>
                  <a:moveTo>
                    <a:pt x="3656" y="0"/>
                  </a:moveTo>
                  <a:cubicBezTo>
                    <a:pt x="3623" y="0"/>
                    <a:pt x="3590" y="1"/>
                    <a:pt x="3557" y="2"/>
                  </a:cubicBezTo>
                  <a:cubicBezTo>
                    <a:pt x="2198" y="44"/>
                    <a:pt x="997" y="889"/>
                    <a:pt x="498" y="2155"/>
                  </a:cubicBezTo>
                  <a:cubicBezTo>
                    <a:pt x="0" y="3417"/>
                    <a:pt x="305" y="4857"/>
                    <a:pt x="1271" y="5811"/>
                  </a:cubicBezTo>
                  <a:cubicBezTo>
                    <a:pt x="658" y="6086"/>
                    <a:pt x="263" y="6693"/>
                    <a:pt x="263" y="7363"/>
                  </a:cubicBezTo>
                  <a:lnTo>
                    <a:pt x="263" y="15289"/>
                  </a:lnTo>
                  <a:cubicBezTo>
                    <a:pt x="263" y="16228"/>
                    <a:pt x="1024" y="16986"/>
                    <a:pt x="1963" y="16989"/>
                  </a:cubicBezTo>
                  <a:lnTo>
                    <a:pt x="12153" y="16989"/>
                  </a:lnTo>
                  <a:cubicBezTo>
                    <a:pt x="13089" y="16986"/>
                    <a:pt x="13850" y="16228"/>
                    <a:pt x="13850" y="15289"/>
                  </a:cubicBezTo>
                  <a:lnTo>
                    <a:pt x="13850" y="14725"/>
                  </a:lnTo>
                  <a:lnTo>
                    <a:pt x="15381" y="14725"/>
                  </a:lnTo>
                  <a:lnTo>
                    <a:pt x="18712" y="16896"/>
                  </a:lnTo>
                  <a:cubicBezTo>
                    <a:pt x="18810" y="16959"/>
                    <a:pt x="18916" y="16988"/>
                    <a:pt x="19020" y="16988"/>
                  </a:cubicBezTo>
                  <a:cubicBezTo>
                    <a:pt x="19315" y="16988"/>
                    <a:pt x="19587" y="16754"/>
                    <a:pt x="19587" y="16422"/>
                  </a:cubicBezTo>
                  <a:lnTo>
                    <a:pt x="19587" y="6231"/>
                  </a:lnTo>
                  <a:cubicBezTo>
                    <a:pt x="19587" y="6023"/>
                    <a:pt x="19473" y="5832"/>
                    <a:pt x="19291" y="5733"/>
                  </a:cubicBezTo>
                  <a:cubicBezTo>
                    <a:pt x="19206" y="5687"/>
                    <a:pt x="19114" y="5664"/>
                    <a:pt x="19021" y="5664"/>
                  </a:cubicBezTo>
                  <a:cubicBezTo>
                    <a:pt x="18913" y="5664"/>
                    <a:pt x="18806" y="5695"/>
                    <a:pt x="18712" y="5757"/>
                  </a:cubicBezTo>
                  <a:lnTo>
                    <a:pt x="15381" y="7931"/>
                  </a:lnTo>
                  <a:lnTo>
                    <a:pt x="13850" y="7931"/>
                  </a:lnTo>
                  <a:lnTo>
                    <a:pt x="13850" y="7363"/>
                  </a:lnTo>
                  <a:cubicBezTo>
                    <a:pt x="13850" y="6693"/>
                    <a:pt x="13455" y="6086"/>
                    <a:pt x="12842" y="5811"/>
                  </a:cubicBezTo>
                  <a:cubicBezTo>
                    <a:pt x="13808" y="4857"/>
                    <a:pt x="14113" y="3417"/>
                    <a:pt x="13615" y="2155"/>
                  </a:cubicBezTo>
                  <a:cubicBezTo>
                    <a:pt x="13117" y="889"/>
                    <a:pt x="11915" y="44"/>
                    <a:pt x="10556" y="2"/>
                  </a:cubicBezTo>
                  <a:cubicBezTo>
                    <a:pt x="10523" y="1"/>
                    <a:pt x="10490" y="0"/>
                    <a:pt x="10457" y="0"/>
                  </a:cubicBezTo>
                  <a:cubicBezTo>
                    <a:pt x="9137" y="0"/>
                    <a:pt x="7933" y="763"/>
                    <a:pt x="7374" y="1967"/>
                  </a:cubicBezTo>
                  <a:cubicBezTo>
                    <a:pt x="6800" y="3199"/>
                    <a:pt x="7017" y="4652"/>
                    <a:pt x="7926" y="5666"/>
                  </a:cubicBezTo>
                  <a:lnTo>
                    <a:pt x="6190" y="5666"/>
                  </a:lnTo>
                  <a:cubicBezTo>
                    <a:pt x="7096" y="4652"/>
                    <a:pt x="7313" y="3199"/>
                    <a:pt x="6740" y="1967"/>
                  </a:cubicBezTo>
                  <a:cubicBezTo>
                    <a:pt x="6180" y="763"/>
                    <a:pt x="4976" y="0"/>
                    <a:pt x="3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72" name="Google Shape;4672;p53"/>
            <p:cNvSpPr/>
            <p:nvPr/>
          </p:nvSpPr>
          <p:spPr>
            <a:xfrm>
              <a:off x="4572675" y="1074100"/>
              <a:ext cx="115375" cy="141625"/>
            </a:xfrm>
            <a:custGeom>
              <a:rect l="l" t="t" r="r" b="b"/>
              <a:pathLst>
                <a:path w="4615" h="5665" extrusionOk="0">
                  <a:moveTo>
                    <a:pt x="1133" y="1626"/>
                  </a:moveTo>
                  <a:lnTo>
                    <a:pt x="2945" y="2834"/>
                  </a:lnTo>
                  <a:lnTo>
                    <a:pt x="1133" y="4041"/>
                  </a:lnTo>
                  <a:lnTo>
                    <a:pt x="1133" y="1626"/>
                  </a:lnTo>
                  <a:close/>
                  <a:moveTo>
                    <a:pt x="569" y="1"/>
                  </a:moveTo>
                  <a:cubicBezTo>
                    <a:pt x="274" y="1"/>
                    <a:pt x="1" y="236"/>
                    <a:pt x="1" y="569"/>
                  </a:cubicBezTo>
                  <a:lnTo>
                    <a:pt x="1" y="5098"/>
                  </a:lnTo>
                  <a:cubicBezTo>
                    <a:pt x="1" y="5430"/>
                    <a:pt x="275" y="5665"/>
                    <a:pt x="571" y="5665"/>
                  </a:cubicBezTo>
                  <a:cubicBezTo>
                    <a:pt x="676" y="5665"/>
                    <a:pt x="784" y="5635"/>
                    <a:pt x="883" y="5569"/>
                  </a:cubicBezTo>
                  <a:lnTo>
                    <a:pt x="4280" y="3305"/>
                  </a:lnTo>
                  <a:cubicBezTo>
                    <a:pt x="4615" y="3078"/>
                    <a:pt x="4615" y="2583"/>
                    <a:pt x="4280" y="2360"/>
                  </a:cubicBezTo>
                  <a:lnTo>
                    <a:pt x="4280" y="2363"/>
                  </a:lnTo>
                  <a:lnTo>
                    <a:pt x="883" y="98"/>
                  </a:lnTo>
                  <a:cubicBezTo>
                    <a:pt x="783" y="31"/>
                    <a:pt x="674" y="1"/>
                    <a:pt x="5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73" name="Google Shape;4673;p53"/>
            <p:cNvSpPr/>
            <p:nvPr/>
          </p:nvSpPr>
          <p:spPr>
            <a:xfrm>
              <a:off x="4714225" y="1060000"/>
              <a:ext cx="28325" cy="28350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1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3" y="879"/>
                    <a:pt x="1133" y="565"/>
                  </a:cubicBezTo>
                  <a:cubicBezTo>
                    <a:pt x="1133" y="251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4674" name="Google Shape;4674;p53"/>
          <p:cNvSpPr/>
          <p:nvPr/>
        </p:nvSpPr>
        <p:spPr>
          <a:xfrm>
            <a:off x="7350955" y="2751751"/>
            <a:ext cx="304963" cy="265160"/>
          </a:xfrm>
          <a:custGeom>
            <a:rect l="l" t="t" r="r" b="b"/>
            <a:pathLst>
              <a:path w="19412" h="16526" extrusionOk="0">
                <a:moveTo>
                  <a:pt x="8421" y="4128"/>
                </a:moveTo>
                <a:lnTo>
                  <a:pt x="8421" y="6791"/>
                </a:lnTo>
                <a:lnTo>
                  <a:pt x="5302" y="6791"/>
                </a:lnTo>
                <a:lnTo>
                  <a:pt x="4511" y="4128"/>
                </a:lnTo>
                <a:close/>
                <a:moveTo>
                  <a:pt x="12661" y="4131"/>
                </a:moveTo>
                <a:lnTo>
                  <a:pt x="12661" y="6791"/>
                </a:lnTo>
                <a:lnTo>
                  <a:pt x="9554" y="6791"/>
                </a:lnTo>
                <a:lnTo>
                  <a:pt x="9554" y="4131"/>
                </a:lnTo>
                <a:close/>
                <a:moveTo>
                  <a:pt x="17999" y="4131"/>
                </a:moveTo>
                <a:lnTo>
                  <a:pt x="17208" y="6791"/>
                </a:lnTo>
                <a:lnTo>
                  <a:pt x="13793" y="6791"/>
                </a:lnTo>
                <a:lnTo>
                  <a:pt x="13793" y="4131"/>
                </a:lnTo>
                <a:close/>
                <a:moveTo>
                  <a:pt x="8421" y="7923"/>
                </a:moveTo>
                <a:lnTo>
                  <a:pt x="8421" y="10583"/>
                </a:lnTo>
                <a:lnTo>
                  <a:pt x="6432" y="10583"/>
                </a:lnTo>
                <a:lnTo>
                  <a:pt x="5640" y="7923"/>
                </a:lnTo>
                <a:close/>
                <a:moveTo>
                  <a:pt x="12661" y="7923"/>
                </a:moveTo>
                <a:lnTo>
                  <a:pt x="12661" y="10583"/>
                </a:lnTo>
                <a:lnTo>
                  <a:pt x="9554" y="10583"/>
                </a:lnTo>
                <a:lnTo>
                  <a:pt x="9554" y="7923"/>
                </a:lnTo>
                <a:close/>
                <a:moveTo>
                  <a:pt x="16873" y="7923"/>
                </a:moveTo>
                <a:lnTo>
                  <a:pt x="16076" y="10583"/>
                </a:lnTo>
                <a:lnTo>
                  <a:pt x="13793" y="10583"/>
                </a:lnTo>
                <a:lnTo>
                  <a:pt x="13793" y="7923"/>
                </a:lnTo>
                <a:close/>
                <a:moveTo>
                  <a:pt x="7935" y="13570"/>
                </a:moveTo>
                <a:cubicBezTo>
                  <a:pt x="8744" y="13570"/>
                  <a:pt x="9152" y="14551"/>
                  <a:pt x="8578" y="15125"/>
                </a:cubicBezTo>
                <a:cubicBezTo>
                  <a:pt x="8393" y="15310"/>
                  <a:pt x="8165" y="15393"/>
                  <a:pt x="7941" y="15393"/>
                </a:cubicBezTo>
                <a:cubicBezTo>
                  <a:pt x="7473" y="15393"/>
                  <a:pt x="7023" y="15029"/>
                  <a:pt x="7023" y="14482"/>
                </a:cubicBezTo>
                <a:cubicBezTo>
                  <a:pt x="7023" y="13977"/>
                  <a:pt x="7431" y="13573"/>
                  <a:pt x="7932" y="13570"/>
                </a:cubicBezTo>
                <a:close/>
                <a:moveTo>
                  <a:pt x="14910" y="13570"/>
                </a:moveTo>
                <a:cubicBezTo>
                  <a:pt x="15719" y="13570"/>
                  <a:pt x="16127" y="14551"/>
                  <a:pt x="15553" y="15125"/>
                </a:cubicBezTo>
                <a:cubicBezTo>
                  <a:pt x="15368" y="15310"/>
                  <a:pt x="15140" y="15393"/>
                  <a:pt x="14916" y="15393"/>
                </a:cubicBezTo>
                <a:cubicBezTo>
                  <a:pt x="14448" y="15393"/>
                  <a:pt x="13998" y="15029"/>
                  <a:pt x="13998" y="14482"/>
                </a:cubicBezTo>
                <a:cubicBezTo>
                  <a:pt x="13998" y="13977"/>
                  <a:pt x="14406" y="13570"/>
                  <a:pt x="14910" y="13570"/>
                </a:cubicBezTo>
                <a:close/>
                <a:moveTo>
                  <a:pt x="568" y="0"/>
                </a:moveTo>
                <a:cubicBezTo>
                  <a:pt x="254" y="0"/>
                  <a:pt x="0" y="254"/>
                  <a:pt x="0" y="565"/>
                </a:cubicBezTo>
                <a:cubicBezTo>
                  <a:pt x="0" y="879"/>
                  <a:pt x="254" y="1133"/>
                  <a:pt x="568" y="1133"/>
                </a:cubicBezTo>
                <a:lnTo>
                  <a:pt x="2437" y="1133"/>
                </a:lnTo>
                <a:lnTo>
                  <a:pt x="3204" y="3714"/>
                </a:lnTo>
                <a:cubicBezTo>
                  <a:pt x="3207" y="3720"/>
                  <a:pt x="3210" y="3729"/>
                  <a:pt x="3213" y="3738"/>
                </a:cubicBezTo>
                <a:lnTo>
                  <a:pt x="5251" y="10589"/>
                </a:lnTo>
                <a:cubicBezTo>
                  <a:pt x="4052" y="10671"/>
                  <a:pt x="3131" y="11685"/>
                  <a:pt x="3171" y="12887"/>
                </a:cubicBezTo>
                <a:cubicBezTo>
                  <a:pt x="3210" y="14089"/>
                  <a:pt x="4194" y="15043"/>
                  <a:pt x="5396" y="15046"/>
                </a:cubicBezTo>
                <a:lnTo>
                  <a:pt x="5970" y="15046"/>
                </a:lnTo>
                <a:cubicBezTo>
                  <a:pt x="6220" y="15922"/>
                  <a:pt x="7020" y="16526"/>
                  <a:pt x="7932" y="16526"/>
                </a:cubicBezTo>
                <a:cubicBezTo>
                  <a:pt x="8841" y="16526"/>
                  <a:pt x="9641" y="15922"/>
                  <a:pt x="9895" y="15046"/>
                </a:cubicBezTo>
                <a:lnTo>
                  <a:pt x="12947" y="15046"/>
                </a:lnTo>
                <a:cubicBezTo>
                  <a:pt x="13198" y="15922"/>
                  <a:pt x="13998" y="16523"/>
                  <a:pt x="14910" y="16523"/>
                </a:cubicBezTo>
                <a:cubicBezTo>
                  <a:pt x="15819" y="16523"/>
                  <a:pt x="16619" y="15922"/>
                  <a:pt x="16873" y="15046"/>
                </a:cubicBezTo>
                <a:lnTo>
                  <a:pt x="17616" y="15046"/>
                </a:lnTo>
                <a:cubicBezTo>
                  <a:pt x="17927" y="15046"/>
                  <a:pt x="18180" y="14793"/>
                  <a:pt x="18180" y="14482"/>
                </a:cubicBezTo>
                <a:cubicBezTo>
                  <a:pt x="18180" y="14167"/>
                  <a:pt x="17927" y="13914"/>
                  <a:pt x="17616" y="13914"/>
                </a:cubicBezTo>
                <a:lnTo>
                  <a:pt x="16873" y="13914"/>
                </a:lnTo>
                <a:cubicBezTo>
                  <a:pt x="16619" y="13041"/>
                  <a:pt x="15819" y="12437"/>
                  <a:pt x="14910" y="12437"/>
                </a:cubicBezTo>
                <a:cubicBezTo>
                  <a:pt x="13998" y="12437"/>
                  <a:pt x="13198" y="13041"/>
                  <a:pt x="12947" y="13914"/>
                </a:cubicBezTo>
                <a:lnTo>
                  <a:pt x="9895" y="13914"/>
                </a:lnTo>
                <a:cubicBezTo>
                  <a:pt x="9644" y="13038"/>
                  <a:pt x="8844" y="12437"/>
                  <a:pt x="7932" y="12437"/>
                </a:cubicBezTo>
                <a:cubicBezTo>
                  <a:pt x="7023" y="12437"/>
                  <a:pt x="6223" y="13038"/>
                  <a:pt x="5970" y="13914"/>
                </a:cubicBezTo>
                <a:lnTo>
                  <a:pt x="5399" y="13914"/>
                </a:lnTo>
                <a:cubicBezTo>
                  <a:pt x="4798" y="13905"/>
                  <a:pt x="4318" y="13416"/>
                  <a:pt x="4318" y="12815"/>
                </a:cubicBezTo>
                <a:cubicBezTo>
                  <a:pt x="4318" y="12217"/>
                  <a:pt x="4798" y="11728"/>
                  <a:pt x="5399" y="11716"/>
                </a:cubicBezTo>
                <a:lnTo>
                  <a:pt x="16501" y="11716"/>
                </a:lnTo>
                <a:cubicBezTo>
                  <a:pt x="16752" y="11716"/>
                  <a:pt x="16972" y="11553"/>
                  <a:pt x="17045" y="11311"/>
                </a:cubicBezTo>
                <a:lnTo>
                  <a:pt x="19303" y="3726"/>
                </a:lnTo>
                <a:cubicBezTo>
                  <a:pt x="19412" y="3362"/>
                  <a:pt x="19140" y="2999"/>
                  <a:pt x="18765" y="2999"/>
                </a:cubicBezTo>
                <a:cubicBezTo>
                  <a:pt x="18763" y="2999"/>
                  <a:pt x="18761" y="2999"/>
                  <a:pt x="18760" y="2999"/>
                </a:cubicBezTo>
                <a:lnTo>
                  <a:pt x="4173" y="2999"/>
                </a:lnTo>
                <a:lnTo>
                  <a:pt x="3400" y="405"/>
                </a:lnTo>
                <a:cubicBezTo>
                  <a:pt x="3328" y="163"/>
                  <a:pt x="3107" y="0"/>
                  <a:pt x="2856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sp>
        <p:nvSpPr>
          <p:cNvPr id="4675" name="Google Shape;4675;p53"/>
          <p:cNvSpPr/>
          <p:nvPr/>
        </p:nvSpPr>
        <p:spPr>
          <a:xfrm>
            <a:off x="3132312" y="3595975"/>
            <a:ext cx="225390" cy="265153"/>
          </a:xfrm>
          <a:custGeom>
            <a:rect l="l" t="t" r="r" b="b"/>
            <a:pathLst>
              <a:path w="15853" h="19326" extrusionOk="0">
                <a:moveTo>
                  <a:pt x="9627" y="1133"/>
                </a:moveTo>
                <a:cubicBezTo>
                  <a:pt x="9938" y="1133"/>
                  <a:pt x="10191" y="1387"/>
                  <a:pt x="10191" y="1701"/>
                </a:cubicBezTo>
                <a:lnTo>
                  <a:pt x="10191" y="2265"/>
                </a:lnTo>
                <a:lnTo>
                  <a:pt x="1133" y="2265"/>
                </a:lnTo>
                <a:lnTo>
                  <a:pt x="1133" y="1701"/>
                </a:lnTo>
                <a:cubicBezTo>
                  <a:pt x="1133" y="1387"/>
                  <a:pt x="1387" y="1133"/>
                  <a:pt x="1701" y="1133"/>
                </a:cubicBezTo>
                <a:close/>
                <a:moveTo>
                  <a:pt x="10191" y="3398"/>
                </a:moveTo>
                <a:lnTo>
                  <a:pt x="10191" y="8063"/>
                </a:lnTo>
                <a:cubicBezTo>
                  <a:pt x="10009" y="7998"/>
                  <a:pt x="9817" y="7965"/>
                  <a:pt x="9625" y="7965"/>
                </a:cubicBezTo>
                <a:cubicBezTo>
                  <a:pt x="9434" y="7965"/>
                  <a:pt x="9242" y="7998"/>
                  <a:pt x="9059" y="8063"/>
                </a:cubicBezTo>
                <a:lnTo>
                  <a:pt x="9059" y="6230"/>
                </a:lnTo>
                <a:cubicBezTo>
                  <a:pt x="9059" y="5291"/>
                  <a:pt x="8298" y="4530"/>
                  <a:pt x="7362" y="4530"/>
                </a:cubicBezTo>
                <a:cubicBezTo>
                  <a:pt x="6423" y="4530"/>
                  <a:pt x="5662" y="5291"/>
                  <a:pt x="5662" y="6230"/>
                </a:cubicBezTo>
                <a:lnTo>
                  <a:pt x="5662" y="10285"/>
                </a:lnTo>
                <a:cubicBezTo>
                  <a:pt x="4346" y="10557"/>
                  <a:pt x="3401" y="11716"/>
                  <a:pt x="3398" y="13060"/>
                </a:cubicBezTo>
                <a:lnTo>
                  <a:pt x="3398" y="14231"/>
                </a:lnTo>
                <a:cubicBezTo>
                  <a:pt x="3398" y="14419"/>
                  <a:pt x="3404" y="14609"/>
                  <a:pt x="3413" y="14796"/>
                </a:cubicBezTo>
                <a:lnTo>
                  <a:pt x="1133" y="14796"/>
                </a:lnTo>
                <a:lnTo>
                  <a:pt x="1133" y="3398"/>
                </a:lnTo>
                <a:close/>
                <a:moveTo>
                  <a:pt x="3543" y="15928"/>
                </a:moveTo>
                <a:cubicBezTo>
                  <a:pt x="3606" y="16312"/>
                  <a:pt x="3694" y="16689"/>
                  <a:pt x="3802" y="17061"/>
                </a:cubicBezTo>
                <a:lnTo>
                  <a:pt x="1701" y="17061"/>
                </a:lnTo>
                <a:cubicBezTo>
                  <a:pt x="1387" y="17061"/>
                  <a:pt x="1133" y="16807"/>
                  <a:pt x="1133" y="16496"/>
                </a:cubicBezTo>
                <a:lnTo>
                  <a:pt x="1133" y="15928"/>
                </a:lnTo>
                <a:close/>
                <a:moveTo>
                  <a:pt x="7362" y="5662"/>
                </a:moveTo>
                <a:cubicBezTo>
                  <a:pt x="7673" y="5662"/>
                  <a:pt x="7927" y="5916"/>
                  <a:pt x="7927" y="6230"/>
                </a:cubicBezTo>
                <a:lnTo>
                  <a:pt x="7927" y="11928"/>
                </a:lnTo>
                <a:cubicBezTo>
                  <a:pt x="7927" y="12242"/>
                  <a:pt x="8181" y="12492"/>
                  <a:pt x="8495" y="12492"/>
                </a:cubicBezTo>
                <a:cubicBezTo>
                  <a:pt x="8806" y="12492"/>
                  <a:pt x="9059" y="12242"/>
                  <a:pt x="9059" y="11928"/>
                </a:cubicBezTo>
                <a:lnTo>
                  <a:pt x="9059" y="9663"/>
                </a:lnTo>
                <a:cubicBezTo>
                  <a:pt x="9059" y="9349"/>
                  <a:pt x="9313" y="9098"/>
                  <a:pt x="9627" y="9098"/>
                </a:cubicBezTo>
                <a:cubicBezTo>
                  <a:pt x="9938" y="9098"/>
                  <a:pt x="10191" y="9349"/>
                  <a:pt x="10191" y="9663"/>
                </a:cubicBezTo>
                <a:lnTo>
                  <a:pt x="10191" y="11928"/>
                </a:lnTo>
                <a:cubicBezTo>
                  <a:pt x="10191" y="12242"/>
                  <a:pt x="10445" y="12492"/>
                  <a:pt x="10759" y="12492"/>
                </a:cubicBezTo>
                <a:cubicBezTo>
                  <a:pt x="11070" y="12492"/>
                  <a:pt x="11324" y="12242"/>
                  <a:pt x="11324" y="11928"/>
                </a:cubicBezTo>
                <a:lnTo>
                  <a:pt x="11324" y="10795"/>
                </a:lnTo>
                <a:cubicBezTo>
                  <a:pt x="11324" y="10481"/>
                  <a:pt x="11577" y="10231"/>
                  <a:pt x="11891" y="10231"/>
                </a:cubicBezTo>
                <a:cubicBezTo>
                  <a:pt x="12202" y="10231"/>
                  <a:pt x="12456" y="10481"/>
                  <a:pt x="12456" y="10795"/>
                </a:cubicBezTo>
                <a:lnTo>
                  <a:pt x="12456" y="13060"/>
                </a:lnTo>
                <a:cubicBezTo>
                  <a:pt x="12456" y="13374"/>
                  <a:pt x="12710" y="13625"/>
                  <a:pt x="13024" y="13625"/>
                </a:cubicBezTo>
                <a:cubicBezTo>
                  <a:pt x="13335" y="13625"/>
                  <a:pt x="13588" y="13374"/>
                  <a:pt x="13588" y="13060"/>
                </a:cubicBezTo>
                <a:lnTo>
                  <a:pt x="13588" y="11928"/>
                </a:lnTo>
                <a:cubicBezTo>
                  <a:pt x="13588" y="11614"/>
                  <a:pt x="13842" y="11363"/>
                  <a:pt x="14156" y="11363"/>
                </a:cubicBezTo>
                <a:cubicBezTo>
                  <a:pt x="14467" y="11363"/>
                  <a:pt x="14721" y="11614"/>
                  <a:pt x="14721" y="11928"/>
                </a:cubicBezTo>
                <a:lnTo>
                  <a:pt x="14721" y="14231"/>
                </a:lnTo>
                <a:cubicBezTo>
                  <a:pt x="14718" y="15602"/>
                  <a:pt x="14407" y="16958"/>
                  <a:pt x="13806" y="18193"/>
                </a:cubicBezTo>
                <a:lnTo>
                  <a:pt x="5448" y="18193"/>
                </a:lnTo>
                <a:cubicBezTo>
                  <a:pt x="4844" y="16958"/>
                  <a:pt x="4533" y="15602"/>
                  <a:pt x="4530" y="14231"/>
                </a:cubicBezTo>
                <a:lnTo>
                  <a:pt x="4530" y="13060"/>
                </a:lnTo>
                <a:cubicBezTo>
                  <a:pt x="4530" y="12341"/>
                  <a:pt x="4983" y="11698"/>
                  <a:pt x="5662" y="11460"/>
                </a:cubicBezTo>
                <a:lnTo>
                  <a:pt x="5662" y="14231"/>
                </a:lnTo>
                <a:cubicBezTo>
                  <a:pt x="5662" y="14542"/>
                  <a:pt x="5916" y="14796"/>
                  <a:pt x="6230" y="14796"/>
                </a:cubicBezTo>
                <a:cubicBezTo>
                  <a:pt x="6541" y="14796"/>
                  <a:pt x="6795" y="14542"/>
                  <a:pt x="6795" y="14231"/>
                </a:cubicBezTo>
                <a:lnTo>
                  <a:pt x="6795" y="6230"/>
                </a:lnTo>
                <a:cubicBezTo>
                  <a:pt x="6795" y="5916"/>
                  <a:pt x="7048" y="5662"/>
                  <a:pt x="7362" y="5662"/>
                </a:cubicBezTo>
                <a:close/>
                <a:moveTo>
                  <a:pt x="1701" y="1"/>
                </a:moveTo>
                <a:cubicBezTo>
                  <a:pt x="762" y="1"/>
                  <a:pt x="1" y="762"/>
                  <a:pt x="1" y="1701"/>
                </a:cubicBezTo>
                <a:lnTo>
                  <a:pt x="1" y="16496"/>
                </a:lnTo>
                <a:cubicBezTo>
                  <a:pt x="1" y="17432"/>
                  <a:pt x="762" y="18193"/>
                  <a:pt x="1701" y="18193"/>
                </a:cubicBezTo>
                <a:lnTo>
                  <a:pt x="4204" y="18193"/>
                </a:lnTo>
                <a:cubicBezTo>
                  <a:pt x="4285" y="18389"/>
                  <a:pt x="4376" y="18582"/>
                  <a:pt x="4470" y="18773"/>
                </a:cubicBezTo>
                <a:lnTo>
                  <a:pt x="4590" y="19011"/>
                </a:lnTo>
                <a:cubicBezTo>
                  <a:pt x="4687" y="19204"/>
                  <a:pt x="4880" y="19325"/>
                  <a:pt x="5098" y="19325"/>
                </a:cubicBezTo>
                <a:lnTo>
                  <a:pt x="14156" y="19325"/>
                </a:lnTo>
                <a:cubicBezTo>
                  <a:pt x="14370" y="19325"/>
                  <a:pt x="14564" y="19204"/>
                  <a:pt x="14660" y="19011"/>
                </a:cubicBezTo>
                <a:lnTo>
                  <a:pt x="14781" y="18773"/>
                </a:lnTo>
                <a:cubicBezTo>
                  <a:pt x="15485" y="17363"/>
                  <a:pt x="15850" y="15808"/>
                  <a:pt x="15853" y="14231"/>
                </a:cubicBezTo>
                <a:lnTo>
                  <a:pt x="15853" y="11928"/>
                </a:lnTo>
                <a:cubicBezTo>
                  <a:pt x="15853" y="10953"/>
                  <a:pt x="15054" y="10228"/>
                  <a:pt x="14155" y="10228"/>
                </a:cubicBezTo>
                <a:cubicBezTo>
                  <a:pt x="13949" y="10228"/>
                  <a:pt x="13737" y="10266"/>
                  <a:pt x="13528" y="10348"/>
                </a:cubicBezTo>
                <a:cubicBezTo>
                  <a:pt x="13326" y="9609"/>
                  <a:pt x="12655" y="9098"/>
                  <a:pt x="11891" y="9098"/>
                </a:cubicBezTo>
                <a:cubicBezTo>
                  <a:pt x="11883" y="9098"/>
                  <a:pt x="11875" y="9098"/>
                  <a:pt x="11867" y="9098"/>
                </a:cubicBezTo>
                <a:cubicBezTo>
                  <a:pt x="11682" y="9098"/>
                  <a:pt x="11497" y="9131"/>
                  <a:pt x="11324" y="9195"/>
                </a:cubicBezTo>
                <a:lnTo>
                  <a:pt x="11324" y="1701"/>
                </a:lnTo>
                <a:cubicBezTo>
                  <a:pt x="11324" y="762"/>
                  <a:pt x="10563" y="1"/>
                  <a:pt x="9627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endParaRPr>
              <a:solidFill>
                <a:srgbClr val="435D74"/>
              </a:solidFill>
            </a:endParaRPr>
          </a:p>
        </p:txBody>
      </p:sp>
      <p:grpSp>
        <p:nvGrpSpPr>
          <p:cNvPr id="4676" name="Google Shape;4676;p53"/>
          <p:cNvGrpSpPr/>
          <p:nvPr/>
        </p:nvGrpSpPr>
        <p:grpSpPr>
          <a:xfrm>
            <a:off x="6328198" y="4049986"/>
            <a:ext cx="318231" cy="265189"/>
            <a:chOff x="5647000" y="3252650"/>
            <a:chExt cx="485775" cy="398600"/>
          </a:xfrm>
        </p:grpSpPr>
        <p:sp>
          <p:nvSpPr>
            <p:cNvPr id="4677" name="Google Shape;4677;p53"/>
            <p:cNvSpPr/>
            <p:nvPr/>
          </p:nvSpPr>
          <p:spPr>
            <a:xfrm>
              <a:off x="5762575" y="3252650"/>
              <a:ext cx="113250" cy="143825"/>
            </a:xfrm>
            <a:custGeom>
              <a:rect l="l" t="t" r="r" b="b"/>
              <a:pathLst>
                <a:path w="4530" h="5753" extrusionOk="0">
                  <a:moveTo>
                    <a:pt x="2265" y="1133"/>
                  </a:moveTo>
                  <a:cubicBezTo>
                    <a:pt x="2383" y="1133"/>
                    <a:pt x="2667" y="1348"/>
                    <a:pt x="2960" y="1930"/>
                  </a:cubicBezTo>
                  <a:cubicBezTo>
                    <a:pt x="3246" y="2501"/>
                    <a:pt x="3397" y="3147"/>
                    <a:pt x="3397" y="3488"/>
                  </a:cubicBezTo>
                  <a:cubicBezTo>
                    <a:pt x="3397" y="4113"/>
                    <a:pt x="2890" y="4621"/>
                    <a:pt x="2265" y="4621"/>
                  </a:cubicBezTo>
                  <a:cubicBezTo>
                    <a:pt x="1637" y="4621"/>
                    <a:pt x="1133" y="4113"/>
                    <a:pt x="1133" y="3488"/>
                  </a:cubicBezTo>
                  <a:cubicBezTo>
                    <a:pt x="1133" y="3147"/>
                    <a:pt x="1284" y="2501"/>
                    <a:pt x="1568" y="1930"/>
                  </a:cubicBezTo>
                  <a:cubicBezTo>
                    <a:pt x="1860" y="1348"/>
                    <a:pt x="2144" y="1133"/>
                    <a:pt x="2265" y="1133"/>
                  </a:cubicBezTo>
                  <a:close/>
                  <a:moveTo>
                    <a:pt x="2265" y="1"/>
                  </a:moveTo>
                  <a:cubicBezTo>
                    <a:pt x="1613" y="1"/>
                    <a:pt x="1024" y="493"/>
                    <a:pt x="556" y="1423"/>
                  </a:cubicBezTo>
                  <a:cubicBezTo>
                    <a:pt x="218" y="2096"/>
                    <a:pt x="1" y="2909"/>
                    <a:pt x="1" y="3488"/>
                  </a:cubicBezTo>
                  <a:cubicBezTo>
                    <a:pt x="1" y="4738"/>
                    <a:pt x="1012" y="5750"/>
                    <a:pt x="2265" y="5753"/>
                  </a:cubicBezTo>
                  <a:cubicBezTo>
                    <a:pt x="3515" y="5750"/>
                    <a:pt x="4527" y="4738"/>
                    <a:pt x="4530" y="3488"/>
                  </a:cubicBezTo>
                  <a:cubicBezTo>
                    <a:pt x="4530" y="2909"/>
                    <a:pt x="4309" y="2096"/>
                    <a:pt x="3971" y="1423"/>
                  </a:cubicBezTo>
                  <a:cubicBezTo>
                    <a:pt x="3503" y="493"/>
                    <a:pt x="2914" y="1"/>
                    <a:pt x="22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78" name="Google Shape;4678;p53"/>
            <p:cNvSpPr/>
            <p:nvPr/>
          </p:nvSpPr>
          <p:spPr>
            <a:xfrm>
              <a:off x="5647000" y="3371750"/>
              <a:ext cx="124425" cy="136450"/>
            </a:xfrm>
            <a:custGeom>
              <a:rect l="l" t="t" r="r" b="b"/>
              <a:pathLst>
                <a:path w="4977" h="5458" extrusionOk="0">
                  <a:moveTo>
                    <a:pt x="1510" y="1131"/>
                  </a:moveTo>
                  <a:cubicBezTo>
                    <a:pt x="1680" y="1131"/>
                    <a:pt x="1994" y="1221"/>
                    <a:pt x="2422" y="1496"/>
                  </a:cubicBezTo>
                  <a:cubicBezTo>
                    <a:pt x="2969" y="1852"/>
                    <a:pt x="3425" y="2333"/>
                    <a:pt x="3594" y="2625"/>
                  </a:cubicBezTo>
                  <a:cubicBezTo>
                    <a:pt x="3908" y="3166"/>
                    <a:pt x="3721" y="3860"/>
                    <a:pt x="3180" y="4171"/>
                  </a:cubicBezTo>
                  <a:cubicBezTo>
                    <a:pt x="3000" y="4276"/>
                    <a:pt x="2801" y="4325"/>
                    <a:pt x="2603" y="4325"/>
                  </a:cubicBezTo>
                  <a:cubicBezTo>
                    <a:pt x="2200" y="4325"/>
                    <a:pt x="1804" y="4120"/>
                    <a:pt x="1595" y="3758"/>
                  </a:cubicBezTo>
                  <a:cubicBezTo>
                    <a:pt x="1423" y="3462"/>
                    <a:pt x="1233" y="2828"/>
                    <a:pt x="1193" y="2191"/>
                  </a:cubicBezTo>
                  <a:cubicBezTo>
                    <a:pt x="1157" y="1538"/>
                    <a:pt x="1296" y="1212"/>
                    <a:pt x="1399" y="1155"/>
                  </a:cubicBezTo>
                  <a:cubicBezTo>
                    <a:pt x="1432" y="1137"/>
                    <a:pt x="1471" y="1131"/>
                    <a:pt x="1510" y="1131"/>
                  </a:cubicBezTo>
                  <a:close/>
                  <a:moveTo>
                    <a:pt x="1512" y="1"/>
                  </a:moveTo>
                  <a:cubicBezTo>
                    <a:pt x="1262" y="1"/>
                    <a:pt x="1033" y="59"/>
                    <a:pt x="831" y="177"/>
                  </a:cubicBezTo>
                  <a:cubicBezTo>
                    <a:pt x="269" y="500"/>
                    <a:pt x="1" y="1221"/>
                    <a:pt x="61" y="2260"/>
                  </a:cubicBezTo>
                  <a:cubicBezTo>
                    <a:pt x="106" y="3012"/>
                    <a:pt x="324" y="3821"/>
                    <a:pt x="614" y="4325"/>
                  </a:cubicBezTo>
                  <a:cubicBezTo>
                    <a:pt x="919" y="4851"/>
                    <a:pt x="1420" y="5231"/>
                    <a:pt x="2009" y="5382"/>
                  </a:cubicBezTo>
                  <a:cubicBezTo>
                    <a:pt x="2205" y="5431"/>
                    <a:pt x="2404" y="5458"/>
                    <a:pt x="2607" y="5458"/>
                  </a:cubicBezTo>
                  <a:cubicBezTo>
                    <a:pt x="2609" y="5458"/>
                    <a:pt x="2612" y="5458"/>
                    <a:pt x="2615" y="5458"/>
                  </a:cubicBezTo>
                  <a:cubicBezTo>
                    <a:pt x="3421" y="5458"/>
                    <a:pt x="4166" y="5026"/>
                    <a:pt x="4572" y="4328"/>
                  </a:cubicBezTo>
                  <a:cubicBezTo>
                    <a:pt x="4977" y="3628"/>
                    <a:pt x="4977" y="2761"/>
                    <a:pt x="4572" y="2061"/>
                  </a:cubicBezTo>
                  <a:cubicBezTo>
                    <a:pt x="4282" y="1560"/>
                    <a:pt x="3678" y="968"/>
                    <a:pt x="3035" y="548"/>
                  </a:cubicBezTo>
                  <a:cubicBezTo>
                    <a:pt x="2471" y="185"/>
                    <a:pt x="1957" y="1"/>
                    <a:pt x="1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79" name="Google Shape;4679;p53"/>
            <p:cNvSpPr/>
            <p:nvPr/>
          </p:nvSpPr>
          <p:spPr>
            <a:xfrm>
              <a:off x="5904100" y="3252650"/>
              <a:ext cx="113275" cy="143825"/>
            </a:xfrm>
            <a:custGeom>
              <a:rect l="l" t="t" r="r" b="b"/>
              <a:pathLst>
                <a:path w="4531" h="5753" extrusionOk="0">
                  <a:moveTo>
                    <a:pt x="2266" y="1133"/>
                  </a:moveTo>
                  <a:cubicBezTo>
                    <a:pt x="2383" y="1133"/>
                    <a:pt x="2667" y="1348"/>
                    <a:pt x="2960" y="1930"/>
                  </a:cubicBezTo>
                  <a:cubicBezTo>
                    <a:pt x="3247" y="2501"/>
                    <a:pt x="3398" y="3147"/>
                    <a:pt x="3398" y="3488"/>
                  </a:cubicBezTo>
                  <a:cubicBezTo>
                    <a:pt x="3398" y="4113"/>
                    <a:pt x="2891" y="4621"/>
                    <a:pt x="2266" y="4621"/>
                  </a:cubicBezTo>
                  <a:cubicBezTo>
                    <a:pt x="1638" y="4621"/>
                    <a:pt x="1133" y="4113"/>
                    <a:pt x="1133" y="3488"/>
                  </a:cubicBezTo>
                  <a:cubicBezTo>
                    <a:pt x="1133" y="3147"/>
                    <a:pt x="1284" y="2501"/>
                    <a:pt x="1568" y="1930"/>
                  </a:cubicBezTo>
                  <a:cubicBezTo>
                    <a:pt x="1861" y="1348"/>
                    <a:pt x="2145" y="1133"/>
                    <a:pt x="2266" y="1133"/>
                  </a:cubicBezTo>
                  <a:close/>
                  <a:moveTo>
                    <a:pt x="2266" y="1"/>
                  </a:moveTo>
                  <a:cubicBezTo>
                    <a:pt x="1613" y="1"/>
                    <a:pt x="1025" y="493"/>
                    <a:pt x="557" y="1423"/>
                  </a:cubicBezTo>
                  <a:cubicBezTo>
                    <a:pt x="218" y="2096"/>
                    <a:pt x="1" y="2909"/>
                    <a:pt x="1" y="3488"/>
                  </a:cubicBezTo>
                  <a:cubicBezTo>
                    <a:pt x="1" y="4738"/>
                    <a:pt x="1012" y="5753"/>
                    <a:pt x="2266" y="5753"/>
                  </a:cubicBezTo>
                  <a:cubicBezTo>
                    <a:pt x="3516" y="5753"/>
                    <a:pt x="4530" y="4738"/>
                    <a:pt x="4530" y="3488"/>
                  </a:cubicBezTo>
                  <a:cubicBezTo>
                    <a:pt x="4530" y="2909"/>
                    <a:pt x="4310" y="2096"/>
                    <a:pt x="3972" y="1423"/>
                  </a:cubicBezTo>
                  <a:cubicBezTo>
                    <a:pt x="3507" y="493"/>
                    <a:pt x="2915" y="1"/>
                    <a:pt x="22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80" name="Google Shape;4680;p53"/>
            <p:cNvSpPr/>
            <p:nvPr/>
          </p:nvSpPr>
          <p:spPr>
            <a:xfrm>
              <a:off x="5996750" y="3371150"/>
              <a:ext cx="136025" cy="136525"/>
            </a:xfrm>
            <a:custGeom>
              <a:rect l="l" t="t" r="r" b="b"/>
              <a:pathLst>
                <a:path w="5441" h="5461" extrusionOk="0">
                  <a:moveTo>
                    <a:pt x="3955" y="1136"/>
                  </a:moveTo>
                  <a:cubicBezTo>
                    <a:pt x="3986" y="1136"/>
                    <a:pt x="4019" y="1143"/>
                    <a:pt x="4049" y="1158"/>
                  </a:cubicBezTo>
                  <a:cubicBezTo>
                    <a:pt x="4152" y="1218"/>
                    <a:pt x="4290" y="1541"/>
                    <a:pt x="4251" y="2194"/>
                  </a:cubicBezTo>
                  <a:cubicBezTo>
                    <a:pt x="4215" y="2834"/>
                    <a:pt x="4022" y="3468"/>
                    <a:pt x="3853" y="3761"/>
                  </a:cubicBezTo>
                  <a:cubicBezTo>
                    <a:pt x="3644" y="4124"/>
                    <a:pt x="3246" y="4329"/>
                    <a:pt x="2842" y="4329"/>
                  </a:cubicBezTo>
                  <a:cubicBezTo>
                    <a:pt x="2645" y="4329"/>
                    <a:pt x="2447" y="4280"/>
                    <a:pt x="2267" y="4177"/>
                  </a:cubicBezTo>
                  <a:cubicBezTo>
                    <a:pt x="2008" y="4026"/>
                    <a:pt x="1815" y="3779"/>
                    <a:pt x="1739" y="3489"/>
                  </a:cubicBezTo>
                  <a:cubicBezTo>
                    <a:pt x="1661" y="3199"/>
                    <a:pt x="1703" y="2888"/>
                    <a:pt x="1854" y="2628"/>
                  </a:cubicBezTo>
                  <a:cubicBezTo>
                    <a:pt x="2020" y="2338"/>
                    <a:pt x="2479" y="1855"/>
                    <a:pt x="3025" y="1502"/>
                  </a:cubicBezTo>
                  <a:cubicBezTo>
                    <a:pt x="3451" y="1224"/>
                    <a:pt x="3768" y="1137"/>
                    <a:pt x="3937" y="1137"/>
                  </a:cubicBezTo>
                  <a:cubicBezTo>
                    <a:pt x="3943" y="1136"/>
                    <a:pt x="3949" y="1136"/>
                    <a:pt x="3955" y="1136"/>
                  </a:cubicBezTo>
                  <a:close/>
                  <a:moveTo>
                    <a:pt x="3932" y="1"/>
                  </a:moveTo>
                  <a:cubicBezTo>
                    <a:pt x="3486" y="1"/>
                    <a:pt x="2972" y="186"/>
                    <a:pt x="2409" y="551"/>
                  </a:cubicBezTo>
                  <a:cubicBezTo>
                    <a:pt x="1766" y="968"/>
                    <a:pt x="1162" y="1562"/>
                    <a:pt x="872" y="2064"/>
                  </a:cubicBezTo>
                  <a:cubicBezTo>
                    <a:pt x="1" y="3572"/>
                    <a:pt x="1091" y="5461"/>
                    <a:pt x="2834" y="5461"/>
                  </a:cubicBezTo>
                  <a:cubicBezTo>
                    <a:pt x="2835" y="5461"/>
                    <a:pt x="2837" y="5461"/>
                    <a:pt x="2838" y="5461"/>
                  </a:cubicBezTo>
                  <a:cubicBezTo>
                    <a:pt x="3037" y="5461"/>
                    <a:pt x="3240" y="5433"/>
                    <a:pt x="3436" y="5385"/>
                  </a:cubicBezTo>
                  <a:cubicBezTo>
                    <a:pt x="4022" y="5234"/>
                    <a:pt x="4526" y="4854"/>
                    <a:pt x="4831" y="4328"/>
                  </a:cubicBezTo>
                  <a:cubicBezTo>
                    <a:pt x="5121" y="3824"/>
                    <a:pt x="5335" y="3015"/>
                    <a:pt x="5380" y="2260"/>
                  </a:cubicBezTo>
                  <a:cubicBezTo>
                    <a:pt x="5441" y="1221"/>
                    <a:pt x="5175" y="503"/>
                    <a:pt x="4614" y="177"/>
                  </a:cubicBezTo>
                  <a:cubicBezTo>
                    <a:pt x="4410" y="59"/>
                    <a:pt x="4182" y="1"/>
                    <a:pt x="39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81" name="Google Shape;4681;p53"/>
            <p:cNvSpPr/>
            <p:nvPr/>
          </p:nvSpPr>
          <p:spPr>
            <a:xfrm>
              <a:off x="5734275" y="3424700"/>
              <a:ext cx="311325" cy="226550"/>
            </a:xfrm>
            <a:custGeom>
              <a:rect l="l" t="t" r="r" b="b"/>
              <a:pathLst>
                <a:path w="12453" h="9062" extrusionOk="0">
                  <a:moveTo>
                    <a:pt x="6226" y="1135"/>
                  </a:moveTo>
                  <a:cubicBezTo>
                    <a:pt x="8575" y="1135"/>
                    <a:pt x="9059" y="1815"/>
                    <a:pt x="9059" y="2832"/>
                  </a:cubicBezTo>
                  <a:lnTo>
                    <a:pt x="9059" y="3159"/>
                  </a:lnTo>
                  <a:cubicBezTo>
                    <a:pt x="9056" y="3850"/>
                    <a:pt x="9472" y="4472"/>
                    <a:pt x="10115" y="4732"/>
                  </a:cubicBezTo>
                  <a:cubicBezTo>
                    <a:pt x="10846" y="5031"/>
                    <a:pt x="11323" y="5619"/>
                    <a:pt x="11323" y="6229"/>
                  </a:cubicBezTo>
                  <a:cubicBezTo>
                    <a:pt x="11323" y="6658"/>
                    <a:pt x="11103" y="7069"/>
                    <a:pt x="10704" y="7389"/>
                  </a:cubicBezTo>
                  <a:cubicBezTo>
                    <a:pt x="10269" y="7736"/>
                    <a:pt x="9687" y="7929"/>
                    <a:pt x="9059" y="7929"/>
                  </a:cubicBezTo>
                  <a:cubicBezTo>
                    <a:pt x="9046" y="7929"/>
                    <a:pt x="9034" y="7929"/>
                    <a:pt x="9021" y="7929"/>
                  </a:cubicBezTo>
                  <a:cubicBezTo>
                    <a:pt x="8787" y="7929"/>
                    <a:pt x="8554" y="7902"/>
                    <a:pt x="8328" y="7848"/>
                  </a:cubicBezTo>
                  <a:cubicBezTo>
                    <a:pt x="7639" y="7673"/>
                    <a:pt x="6933" y="7585"/>
                    <a:pt x="6223" y="7585"/>
                  </a:cubicBezTo>
                  <a:cubicBezTo>
                    <a:pt x="5517" y="7585"/>
                    <a:pt x="4813" y="7673"/>
                    <a:pt x="4128" y="7848"/>
                  </a:cubicBezTo>
                  <a:cubicBezTo>
                    <a:pt x="3901" y="7902"/>
                    <a:pt x="3666" y="7929"/>
                    <a:pt x="3434" y="7929"/>
                  </a:cubicBezTo>
                  <a:cubicBezTo>
                    <a:pt x="3422" y="7929"/>
                    <a:pt x="3409" y="7929"/>
                    <a:pt x="3397" y="7929"/>
                  </a:cubicBezTo>
                  <a:cubicBezTo>
                    <a:pt x="2769" y="7929"/>
                    <a:pt x="2183" y="7736"/>
                    <a:pt x="1748" y="7389"/>
                  </a:cubicBezTo>
                  <a:cubicBezTo>
                    <a:pt x="1350" y="7069"/>
                    <a:pt x="1133" y="6658"/>
                    <a:pt x="1133" y="6229"/>
                  </a:cubicBezTo>
                  <a:cubicBezTo>
                    <a:pt x="1133" y="5619"/>
                    <a:pt x="1604" y="5031"/>
                    <a:pt x="2340" y="4732"/>
                  </a:cubicBezTo>
                  <a:cubicBezTo>
                    <a:pt x="2980" y="4472"/>
                    <a:pt x="3397" y="3850"/>
                    <a:pt x="3397" y="3159"/>
                  </a:cubicBezTo>
                  <a:lnTo>
                    <a:pt x="3397" y="2832"/>
                  </a:lnTo>
                  <a:cubicBezTo>
                    <a:pt x="3397" y="1815"/>
                    <a:pt x="3877" y="1135"/>
                    <a:pt x="6226" y="1135"/>
                  </a:cubicBezTo>
                  <a:close/>
                  <a:moveTo>
                    <a:pt x="6226" y="0"/>
                  </a:moveTo>
                  <a:cubicBezTo>
                    <a:pt x="5034" y="0"/>
                    <a:pt x="4185" y="157"/>
                    <a:pt x="3557" y="498"/>
                  </a:cubicBezTo>
                  <a:cubicBezTo>
                    <a:pt x="2700" y="960"/>
                    <a:pt x="2262" y="1745"/>
                    <a:pt x="2262" y="2829"/>
                  </a:cubicBezTo>
                  <a:lnTo>
                    <a:pt x="2262" y="3156"/>
                  </a:lnTo>
                  <a:cubicBezTo>
                    <a:pt x="2265" y="3388"/>
                    <a:pt x="2123" y="3593"/>
                    <a:pt x="1912" y="3681"/>
                  </a:cubicBezTo>
                  <a:cubicBezTo>
                    <a:pt x="749" y="4158"/>
                    <a:pt x="0" y="5157"/>
                    <a:pt x="0" y="6229"/>
                  </a:cubicBezTo>
                  <a:cubicBezTo>
                    <a:pt x="0" y="7790"/>
                    <a:pt x="1522" y="9062"/>
                    <a:pt x="3397" y="9062"/>
                  </a:cubicBezTo>
                  <a:cubicBezTo>
                    <a:pt x="3409" y="9062"/>
                    <a:pt x="3421" y="9062"/>
                    <a:pt x="3433" y="9062"/>
                  </a:cubicBezTo>
                  <a:cubicBezTo>
                    <a:pt x="3760" y="9062"/>
                    <a:pt x="4088" y="9022"/>
                    <a:pt x="4409" y="8944"/>
                  </a:cubicBezTo>
                  <a:cubicBezTo>
                    <a:pt x="5005" y="8793"/>
                    <a:pt x="5616" y="8717"/>
                    <a:pt x="6228" y="8717"/>
                  </a:cubicBezTo>
                  <a:cubicBezTo>
                    <a:pt x="6839" y="8717"/>
                    <a:pt x="7451" y="8793"/>
                    <a:pt x="8047" y="8944"/>
                  </a:cubicBezTo>
                  <a:cubicBezTo>
                    <a:pt x="8366" y="9022"/>
                    <a:pt x="8691" y="9059"/>
                    <a:pt x="9017" y="9059"/>
                  </a:cubicBezTo>
                  <a:cubicBezTo>
                    <a:pt x="9030" y="9059"/>
                    <a:pt x="9043" y="9059"/>
                    <a:pt x="9056" y="9059"/>
                  </a:cubicBezTo>
                  <a:cubicBezTo>
                    <a:pt x="10931" y="9059"/>
                    <a:pt x="12452" y="7787"/>
                    <a:pt x="12452" y="6226"/>
                  </a:cubicBezTo>
                  <a:cubicBezTo>
                    <a:pt x="12452" y="5154"/>
                    <a:pt x="11704" y="4155"/>
                    <a:pt x="10541" y="3681"/>
                  </a:cubicBezTo>
                  <a:cubicBezTo>
                    <a:pt x="10330" y="3593"/>
                    <a:pt x="10188" y="3388"/>
                    <a:pt x="10188" y="3156"/>
                  </a:cubicBezTo>
                  <a:lnTo>
                    <a:pt x="10188" y="2829"/>
                  </a:lnTo>
                  <a:cubicBezTo>
                    <a:pt x="10188" y="1745"/>
                    <a:pt x="9753" y="960"/>
                    <a:pt x="8896" y="498"/>
                  </a:cubicBezTo>
                  <a:cubicBezTo>
                    <a:pt x="8267" y="157"/>
                    <a:pt x="7419" y="0"/>
                    <a:pt x="6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4682" name="Google Shape;4682;p53"/>
          <p:cNvGrpSpPr/>
          <p:nvPr/>
        </p:nvGrpSpPr>
        <p:grpSpPr>
          <a:xfrm>
            <a:off x="4167940" y="2307218"/>
            <a:ext cx="326536" cy="268454"/>
            <a:chOff x="6242450" y="3252800"/>
            <a:chExt cx="484475" cy="398300"/>
          </a:xfrm>
        </p:grpSpPr>
        <p:sp>
          <p:nvSpPr>
            <p:cNvPr id="4683" name="Google Shape;4683;p53"/>
            <p:cNvSpPr/>
            <p:nvPr/>
          </p:nvSpPr>
          <p:spPr>
            <a:xfrm>
              <a:off x="6626825" y="3427175"/>
              <a:ext cx="28325" cy="28350"/>
            </a:xfrm>
            <a:custGeom>
              <a:rect l="l" t="t" r="r" b="b"/>
              <a:pathLst>
                <a:path w="1133" h="1134" extrusionOk="0">
                  <a:moveTo>
                    <a:pt x="568" y="1"/>
                  </a:moveTo>
                  <a:cubicBezTo>
                    <a:pt x="254" y="1"/>
                    <a:pt x="0" y="254"/>
                    <a:pt x="0" y="565"/>
                  </a:cubicBezTo>
                  <a:cubicBezTo>
                    <a:pt x="0" y="879"/>
                    <a:pt x="254" y="1133"/>
                    <a:pt x="568" y="1133"/>
                  </a:cubicBezTo>
                  <a:cubicBezTo>
                    <a:pt x="879" y="1133"/>
                    <a:pt x="1132" y="879"/>
                    <a:pt x="1132" y="565"/>
                  </a:cubicBezTo>
                  <a:cubicBezTo>
                    <a:pt x="1132" y="254"/>
                    <a:pt x="879" y="1"/>
                    <a:pt x="5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84" name="Google Shape;4684;p53"/>
            <p:cNvSpPr/>
            <p:nvPr/>
          </p:nvSpPr>
          <p:spPr>
            <a:xfrm>
              <a:off x="6508150" y="3418300"/>
              <a:ext cx="45550" cy="68400"/>
            </a:xfrm>
            <a:custGeom>
              <a:rect l="l" t="t" r="r" b="b"/>
              <a:pathLst>
                <a:path w="1822" h="2736" extrusionOk="0">
                  <a:moveTo>
                    <a:pt x="1062" y="0"/>
                  </a:moveTo>
                  <a:cubicBezTo>
                    <a:pt x="917" y="0"/>
                    <a:pt x="772" y="55"/>
                    <a:pt x="662" y="166"/>
                  </a:cubicBezTo>
                  <a:cubicBezTo>
                    <a:pt x="1" y="830"/>
                    <a:pt x="1" y="1905"/>
                    <a:pt x="662" y="2569"/>
                  </a:cubicBezTo>
                  <a:cubicBezTo>
                    <a:pt x="768" y="2675"/>
                    <a:pt x="912" y="2732"/>
                    <a:pt x="1063" y="2735"/>
                  </a:cubicBezTo>
                  <a:cubicBezTo>
                    <a:pt x="1568" y="2732"/>
                    <a:pt x="1821" y="2122"/>
                    <a:pt x="1462" y="1766"/>
                  </a:cubicBezTo>
                  <a:cubicBezTo>
                    <a:pt x="1242" y="1545"/>
                    <a:pt x="1242" y="1186"/>
                    <a:pt x="1462" y="966"/>
                  </a:cubicBezTo>
                  <a:cubicBezTo>
                    <a:pt x="1685" y="745"/>
                    <a:pt x="1685" y="386"/>
                    <a:pt x="1462" y="166"/>
                  </a:cubicBezTo>
                  <a:cubicBezTo>
                    <a:pt x="1352" y="55"/>
                    <a:pt x="1207" y="0"/>
                    <a:pt x="10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85" name="Google Shape;4685;p53"/>
            <p:cNvSpPr/>
            <p:nvPr/>
          </p:nvSpPr>
          <p:spPr>
            <a:xfrm>
              <a:off x="6242450" y="3252800"/>
              <a:ext cx="484475" cy="398300"/>
            </a:xfrm>
            <a:custGeom>
              <a:rect l="l" t="t" r="r" b="b"/>
              <a:pathLst>
                <a:path w="19379" h="15932" extrusionOk="0">
                  <a:moveTo>
                    <a:pt x="9593" y="1178"/>
                  </a:moveTo>
                  <a:cubicBezTo>
                    <a:pt x="11124" y="1417"/>
                    <a:pt x="12374" y="2528"/>
                    <a:pt x="12794" y="4017"/>
                  </a:cubicBezTo>
                  <a:cubicBezTo>
                    <a:pt x="12443" y="4032"/>
                    <a:pt x="12093" y="4065"/>
                    <a:pt x="11746" y="4116"/>
                  </a:cubicBezTo>
                  <a:cubicBezTo>
                    <a:pt x="10595" y="3543"/>
                    <a:pt x="9792" y="2450"/>
                    <a:pt x="9593" y="1178"/>
                  </a:cubicBezTo>
                  <a:close/>
                  <a:moveTo>
                    <a:pt x="1697" y="2890"/>
                  </a:moveTo>
                  <a:cubicBezTo>
                    <a:pt x="3790" y="2894"/>
                    <a:pt x="5520" y="4524"/>
                    <a:pt x="5653" y="6613"/>
                  </a:cubicBezTo>
                  <a:lnTo>
                    <a:pt x="4360" y="5321"/>
                  </a:lnTo>
                  <a:cubicBezTo>
                    <a:pt x="4250" y="5211"/>
                    <a:pt x="4105" y="5156"/>
                    <a:pt x="3960" y="5156"/>
                  </a:cubicBezTo>
                  <a:cubicBezTo>
                    <a:pt x="3815" y="5156"/>
                    <a:pt x="3670" y="5211"/>
                    <a:pt x="3560" y="5321"/>
                  </a:cubicBezTo>
                  <a:cubicBezTo>
                    <a:pt x="3340" y="5542"/>
                    <a:pt x="3340" y="5901"/>
                    <a:pt x="3560" y="6121"/>
                  </a:cubicBezTo>
                  <a:lnTo>
                    <a:pt x="4852" y="7414"/>
                  </a:lnTo>
                  <a:cubicBezTo>
                    <a:pt x="2763" y="7281"/>
                    <a:pt x="1132" y="5551"/>
                    <a:pt x="1132" y="3458"/>
                  </a:cubicBezTo>
                  <a:lnTo>
                    <a:pt x="1129" y="3458"/>
                  </a:lnTo>
                  <a:lnTo>
                    <a:pt x="1129" y="2890"/>
                  </a:lnTo>
                  <a:close/>
                  <a:moveTo>
                    <a:pt x="15511" y="5593"/>
                  </a:moveTo>
                  <a:cubicBezTo>
                    <a:pt x="16553" y="6067"/>
                    <a:pt x="17477" y="6888"/>
                    <a:pt x="18135" y="7966"/>
                  </a:cubicBezTo>
                  <a:cubicBezTo>
                    <a:pt x="17471" y="9056"/>
                    <a:pt x="16532" y="9887"/>
                    <a:pt x="15472" y="10358"/>
                  </a:cubicBezTo>
                  <a:cubicBezTo>
                    <a:pt x="13748" y="9228"/>
                    <a:pt x="13766" y="6695"/>
                    <a:pt x="15511" y="5593"/>
                  </a:cubicBezTo>
                  <a:close/>
                  <a:moveTo>
                    <a:pt x="13326" y="5134"/>
                  </a:moveTo>
                  <a:cubicBezTo>
                    <a:pt x="13345" y="5134"/>
                    <a:pt x="13363" y="5134"/>
                    <a:pt x="13382" y="5134"/>
                  </a:cubicBezTo>
                  <a:cubicBezTo>
                    <a:pt x="13417" y="5140"/>
                    <a:pt x="13451" y="5143"/>
                    <a:pt x="13485" y="5143"/>
                  </a:cubicBezTo>
                  <a:cubicBezTo>
                    <a:pt x="13504" y="5143"/>
                    <a:pt x="13523" y="5142"/>
                    <a:pt x="13542" y="5140"/>
                  </a:cubicBezTo>
                  <a:cubicBezTo>
                    <a:pt x="13548" y="5140"/>
                    <a:pt x="13554" y="5137"/>
                    <a:pt x="13560" y="5137"/>
                  </a:cubicBezTo>
                  <a:cubicBezTo>
                    <a:pt x="13775" y="5143"/>
                    <a:pt x="13989" y="5161"/>
                    <a:pt x="14204" y="5197"/>
                  </a:cubicBezTo>
                  <a:cubicBezTo>
                    <a:pt x="12688" y="6728"/>
                    <a:pt x="12676" y="9189"/>
                    <a:pt x="14170" y="10738"/>
                  </a:cubicBezTo>
                  <a:cubicBezTo>
                    <a:pt x="13968" y="10771"/>
                    <a:pt x="13763" y="10789"/>
                    <a:pt x="13560" y="10792"/>
                  </a:cubicBezTo>
                  <a:lnTo>
                    <a:pt x="13542" y="10792"/>
                  </a:lnTo>
                  <a:cubicBezTo>
                    <a:pt x="13520" y="10789"/>
                    <a:pt x="13497" y="10787"/>
                    <a:pt x="13475" y="10787"/>
                  </a:cubicBezTo>
                  <a:cubicBezTo>
                    <a:pt x="13444" y="10787"/>
                    <a:pt x="13414" y="10790"/>
                    <a:pt x="13382" y="10795"/>
                  </a:cubicBezTo>
                  <a:cubicBezTo>
                    <a:pt x="13362" y="10796"/>
                    <a:pt x="13341" y="10796"/>
                    <a:pt x="13321" y="10796"/>
                  </a:cubicBezTo>
                  <a:cubicBezTo>
                    <a:pt x="12807" y="10796"/>
                    <a:pt x="12296" y="10759"/>
                    <a:pt x="11788" y="10684"/>
                  </a:cubicBezTo>
                  <a:cubicBezTo>
                    <a:pt x="11755" y="10675"/>
                    <a:pt x="11722" y="10672"/>
                    <a:pt x="11691" y="10669"/>
                  </a:cubicBezTo>
                  <a:cubicBezTo>
                    <a:pt x="9931" y="10370"/>
                    <a:pt x="8938" y="9530"/>
                    <a:pt x="7114" y="7990"/>
                  </a:cubicBezTo>
                  <a:lnTo>
                    <a:pt x="7105" y="7987"/>
                  </a:lnTo>
                  <a:lnTo>
                    <a:pt x="7177" y="7927"/>
                  </a:lnTo>
                  <a:cubicBezTo>
                    <a:pt x="8986" y="6402"/>
                    <a:pt x="9973" y="5569"/>
                    <a:pt x="11691" y="5267"/>
                  </a:cubicBezTo>
                  <a:cubicBezTo>
                    <a:pt x="11731" y="5264"/>
                    <a:pt x="11767" y="5258"/>
                    <a:pt x="11806" y="5249"/>
                  </a:cubicBezTo>
                  <a:cubicBezTo>
                    <a:pt x="12310" y="5173"/>
                    <a:pt x="12816" y="5134"/>
                    <a:pt x="13326" y="5134"/>
                  </a:cubicBezTo>
                  <a:close/>
                  <a:moveTo>
                    <a:pt x="4852" y="8561"/>
                  </a:moveTo>
                  <a:lnTo>
                    <a:pt x="3560" y="9850"/>
                  </a:lnTo>
                  <a:cubicBezTo>
                    <a:pt x="3340" y="10071"/>
                    <a:pt x="3340" y="10430"/>
                    <a:pt x="3560" y="10650"/>
                  </a:cubicBezTo>
                  <a:cubicBezTo>
                    <a:pt x="3670" y="10762"/>
                    <a:pt x="3815" y="10818"/>
                    <a:pt x="3960" y="10818"/>
                  </a:cubicBezTo>
                  <a:cubicBezTo>
                    <a:pt x="4105" y="10818"/>
                    <a:pt x="4250" y="10762"/>
                    <a:pt x="4360" y="10650"/>
                  </a:cubicBezTo>
                  <a:lnTo>
                    <a:pt x="5653" y="9361"/>
                  </a:lnTo>
                  <a:lnTo>
                    <a:pt x="5653" y="9361"/>
                  </a:lnTo>
                  <a:cubicBezTo>
                    <a:pt x="5520" y="11451"/>
                    <a:pt x="3790" y="13078"/>
                    <a:pt x="1697" y="13081"/>
                  </a:cubicBezTo>
                  <a:lnTo>
                    <a:pt x="1129" y="13081"/>
                  </a:lnTo>
                  <a:lnTo>
                    <a:pt x="1129" y="12517"/>
                  </a:lnTo>
                  <a:cubicBezTo>
                    <a:pt x="1132" y="10421"/>
                    <a:pt x="2760" y="8691"/>
                    <a:pt x="4852" y="8561"/>
                  </a:cubicBezTo>
                  <a:close/>
                  <a:moveTo>
                    <a:pt x="11734" y="11822"/>
                  </a:moveTo>
                  <a:cubicBezTo>
                    <a:pt x="12066" y="11870"/>
                    <a:pt x="12416" y="11901"/>
                    <a:pt x="12794" y="11916"/>
                  </a:cubicBezTo>
                  <a:cubicBezTo>
                    <a:pt x="12374" y="13407"/>
                    <a:pt x="11121" y="14515"/>
                    <a:pt x="9593" y="14754"/>
                  </a:cubicBezTo>
                  <a:cubicBezTo>
                    <a:pt x="9792" y="13489"/>
                    <a:pt x="10589" y="12396"/>
                    <a:pt x="11734" y="11822"/>
                  </a:cubicBezTo>
                  <a:close/>
                  <a:moveTo>
                    <a:pt x="8986" y="1"/>
                  </a:moveTo>
                  <a:cubicBezTo>
                    <a:pt x="8984" y="1"/>
                    <a:pt x="8982" y="1"/>
                    <a:pt x="8980" y="1"/>
                  </a:cubicBezTo>
                  <a:cubicBezTo>
                    <a:pt x="8666" y="1"/>
                    <a:pt x="8412" y="255"/>
                    <a:pt x="8412" y="566"/>
                  </a:cubicBezTo>
                  <a:cubicBezTo>
                    <a:pt x="8415" y="2084"/>
                    <a:pt x="9092" y="3522"/>
                    <a:pt x="10257" y="4491"/>
                  </a:cubicBezTo>
                  <a:cubicBezTo>
                    <a:pt x="9019" y="4950"/>
                    <a:pt x="8044" y="5720"/>
                    <a:pt x="6794" y="6774"/>
                  </a:cubicBezTo>
                  <a:cubicBezTo>
                    <a:pt x="6749" y="4002"/>
                    <a:pt x="4481" y="1761"/>
                    <a:pt x="1697" y="1761"/>
                  </a:cubicBezTo>
                  <a:lnTo>
                    <a:pt x="565" y="1761"/>
                  </a:lnTo>
                  <a:cubicBezTo>
                    <a:pt x="251" y="1761"/>
                    <a:pt x="0" y="2015"/>
                    <a:pt x="0" y="2326"/>
                  </a:cubicBezTo>
                  <a:lnTo>
                    <a:pt x="0" y="3458"/>
                  </a:lnTo>
                  <a:cubicBezTo>
                    <a:pt x="0" y="5366"/>
                    <a:pt x="1066" y="7115"/>
                    <a:pt x="2763" y="7987"/>
                  </a:cubicBezTo>
                  <a:cubicBezTo>
                    <a:pt x="1066" y="8863"/>
                    <a:pt x="0" y="10611"/>
                    <a:pt x="0" y="12517"/>
                  </a:cubicBezTo>
                  <a:lnTo>
                    <a:pt x="0" y="13649"/>
                  </a:lnTo>
                  <a:cubicBezTo>
                    <a:pt x="0" y="13963"/>
                    <a:pt x="254" y="14213"/>
                    <a:pt x="565" y="14213"/>
                  </a:cubicBezTo>
                  <a:lnTo>
                    <a:pt x="1697" y="14213"/>
                  </a:lnTo>
                  <a:cubicBezTo>
                    <a:pt x="4478" y="14213"/>
                    <a:pt x="6746" y="11973"/>
                    <a:pt x="6794" y="9204"/>
                  </a:cubicBezTo>
                  <a:cubicBezTo>
                    <a:pt x="7808" y="10056"/>
                    <a:pt x="8606" y="10693"/>
                    <a:pt x="9523" y="11149"/>
                  </a:cubicBezTo>
                  <a:cubicBezTo>
                    <a:pt x="9756" y="11263"/>
                    <a:pt x="9998" y="11366"/>
                    <a:pt x="10242" y="11457"/>
                  </a:cubicBezTo>
                  <a:cubicBezTo>
                    <a:pt x="9086" y="12426"/>
                    <a:pt x="8415" y="13857"/>
                    <a:pt x="8412" y="15367"/>
                  </a:cubicBezTo>
                  <a:cubicBezTo>
                    <a:pt x="8412" y="15678"/>
                    <a:pt x="8666" y="15932"/>
                    <a:pt x="8980" y="15932"/>
                  </a:cubicBezTo>
                  <a:cubicBezTo>
                    <a:pt x="8982" y="15932"/>
                    <a:pt x="8984" y="15932"/>
                    <a:pt x="8986" y="15932"/>
                  </a:cubicBezTo>
                  <a:cubicBezTo>
                    <a:pt x="11387" y="15932"/>
                    <a:pt x="13461" y="14254"/>
                    <a:pt x="13962" y="11907"/>
                  </a:cubicBezTo>
                  <a:cubicBezTo>
                    <a:pt x="14971" y="11813"/>
                    <a:pt x="15943" y="11481"/>
                    <a:pt x="16794" y="10934"/>
                  </a:cubicBezTo>
                  <a:cubicBezTo>
                    <a:pt x="17812" y="10288"/>
                    <a:pt x="18672" y="9355"/>
                    <a:pt x="19285" y="8238"/>
                  </a:cubicBezTo>
                  <a:cubicBezTo>
                    <a:pt x="19379" y="8069"/>
                    <a:pt x="19379" y="7864"/>
                    <a:pt x="19285" y="7694"/>
                  </a:cubicBezTo>
                  <a:cubicBezTo>
                    <a:pt x="18672" y="6577"/>
                    <a:pt x="17809" y="5644"/>
                    <a:pt x="16794" y="4998"/>
                  </a:cubicBezTo>
                  <a:cubicBezTo>
                    <a:pt x="15943" y="4452"/>
                    <a:pt x="14971" y="4119"/>
                    <a:pt x="13962" y="4026"/>
                  </a:cubicBezTo>
                  <a:cubicBezTo>
                    <a:pt x="13461" y="1679"/>
                    <a:pt x="11387" y="1"/>
                    <a:pt x="89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4686" name="Google Shape;4686;p53"/>
          <p:cNvGrpSpPr/>
          <p:nvPr/>
        </p:nvGrpSpPr>
        <p:grpSpPr>
          <a:xfrm>
            <a:off x="4205248" y="3194893"/>
            <a:ext cx="251928" cy="265187"/>
            <a:chOff x="2100300" y="3804850"/>
            <a:chExt cx="444475" cy="483125"/>
          </a:xfrm>
        </p:grpSpPr>
        <p:sp>
          <p:nvSpPr>
            <p:cNvPr id="4687" name="Google Shape;4687;p53"/>
            <p:cNvSpPr/>
            <p:nvPr/>
          </p:nvSpPr>
          <p:spPr>
            <a:xfrm>
              <a:off x="2100300" y="3804850"/>
              <a:ext cx="444475" cy="483125"/>
            </a:xfrm>
            <a:custGeom>
              <a:rect l="l" t="t" r="r" b="b"/>
              <a:pathLst>
                <a:path w="17779" h="19325" extrusionOk="0">
                  <a:moveTo>
                    <a:pt x="2123" y="4001"/>
                  </a:moveTo>
                  <a:cubicBezTo>
                    <a:pt x="2627" y="4001"/>
                    <a:pt x="2881" y="4611"/>
                    <a:pt x="2524" y="4967"/>
                  </a:cubicBezTo>
                  <a:cubicBezTo>
                    <a:pt x="2408" y="5083"/>
                    <a:pt x="2265" y="5134"/>
                    <a:pt x="2126" y="5134"/>
                  </a:cubicBezTo>
                  <a:cubicBezTo>
                    <a:pt x="1835" y="5134"/>
                    <a:pt x="1558" y="4909"/>
                    <a:pt x="1558" y="4569"/>
                  </a:cubicBezTo>
                  <a:cubicBezTo>
                    <a:pt x="1558" y="4255"/>
                    <a:pt x="1809" y="4001"/>
                    <a:pt x="2123" y="4001"/>
                  </a:cubicBezTo>
                  <a:close/>
                  <a:moveTo>
                    <a:pt x="15710" y="4001"/>
                  </a:moveTo>
                  <a:cubicBezTo>
                    <a:pt x="16215" y="4001"/>
                    <a:pt x="16468" y="4611"/>
                    <a:pt x="16112" y="4967"/>
                  </a:cubicBezTo>
                  <a:cubicBezTo>
                    <a:pt x="15995" y="5083"/>
                    <a:pt x="15853" y="5134"/>
                    <a:pt x="15714" y="5134"/>
                  </a:cubicBezTo>
                  <a:cubicBezTo>
                    <a:pt x="15423" y="5134"/>
                    <a:pt x="15146" y="4909"/>
                    <a:pt x="15146" y="4569"/>
                  </a:cubicBezTo>
                  <a:cubicBezTo>
                    <a:pt x="15146" y="4255"/>
                    <a:pt x="15396" y="4001"/>
                    <a:pt x="15710" y="4001"/>
                  </a:cubicBezTo>
                  <a:close/>
                  <a:moveTo>
                    <a:pt x="8917" y="1132"/>
                  </a:moveTo>
                  <a:cubicBezTo>
                    <a:pt x="9551" y="1132"/>
                    <a:pt x="10251" y="1993"/>
                    <a:pt x="10789" y="3436"/>
                  </a:cubicBezTo>
                  <a:cubicBezTo>
                    <a:pt x="10894" y="3723"/>
                    <a:pt x="10994" y="4028"/>
                    <a:pt x="11084" y="4345"/>
                  </a:cubicBezTo>
                  <a:cubicBezTo>
                    <a:pt x="10345" y="4590"/>
                    <a:pt x="9623" y="4877"/>
                    <a:pt x="8917" y="5203"/>
                  </a:cubicBezTo>
                  <a:cubicBezTo>
                    <a:pt x="8210" y="4877"/>
                    <a:pt x="7488" y="4590"/>
                    <a:pt x="6749" y="4345"/>
                  </a:cubicBezTo>
                  <a:cubicBezTo>
                    <a:pt x="6842" y="4028"/>
                    <a:pt x="6939" y="3723"/>
                    <a:pt x="7044" y="3436"/>
                  </a:cubicBezTo>
                  <a:cubicBezTo>
                    <a:pt x="7582" y="1993"/>
                    <a:pt x="8282" y="1132"/>
                    <a:pt x="8917" y="1132"/>
                  </a:cubicBezTo>
                  <a:close/>
                  <a:moveTo>
                    <a:pt x="6483" y="5453"/>
                  </a:moveTo>
                  <a:cubicBezTo>
                    <a:pt x="6845" y="5577"/>
                    <a:pt x="7217" y="5713"/>
                    <a:pt x="7591" y="5867"/>
                  </a:cubicBezTo>
                  <a:cubicBezTo>
                    <a:pt x="7371" y="5985"/>
                    <a:pt x="7153" y="6105"/>
                    <a:pt x="6936" y="6229"/>
                  </a:cubicBezTo>
                  <a:cubicBezTo>
                    <a:pt x="6715" y="6356"/>
                    <a:pt x="6501" y="6486"/>
                    <a:pt x="6287" y="6619"/>
                  </a:cubicBezTo>
                  <a:cubicBezTo>
                    <a:pt x="6341" y="6217"/>
                    <a:pt x="6407" y="5831"/>
                    <a:pt x="6483" y="5453"/>
                  </a:cubicBezTo>
                  <a:close/>
                  <a:moveTo>
                    <a:pt x="11350" y="5453"/>
                  </a:moveTo>
                  <a:cubicBezTo>
                    <a:pt x="11426" y="5831"/>
                    <a:pt x="11492" y="6217"/>
                    <a:pt x="11546" y="6619"/>
                  </a:cubicBezTo>
                  <a:cubicBezTo>
                    <a:pt x="11335" y="6486"/>
                    <a:pt x="11118" y="6356"/>
                    <a:pt x="10897" y="6229"/>
                  </a:cubicBezTo>
                  <a:cubicBezTo>
                    <a:pt x="10677" y="6102"/>
                    <a:pt x="10459" y="5982"/>
                    <a:pt x="10242" y="5867"/>
                  </a:cubicBezTo>
                  <a:cubicBezTo>
                    <a:pt x="10619" y="5716"/>
                    <a:pt x="10988" y="5574"/>
                    <a:pt x="11350" y="5453"/>
                  </a:cubicBezTo>
                  <a:close/>
                  <a:moveTo>
                    <a:pt x="3799" y="4852"/>
                  </a:moveTo>
                  <a:cubicBezTo>
                    <a:pt x="4336" y="4904"/>
                    <a:pt x="4870" y="4997"/>
                    <a:pt x="5396" y="5133"/>
                  </a:cubicBezTo>
                  <a:cubicBezTo>
                    <a:pt x="5239" y="5894"/>
                    <a:pt x="5124" y="6661"/>
                    <a:pt x="5055" y="7434"/>
                  </a:cubicBezTo>
                  <a:cubicBezTo>
                    <a:pt x="4421" y="7881"/>
                    <a:pt x="3811" y="8361"/>
                    <a:pt x="3231" y="8877"/>
                  </a:cubicBezTo>
                  <a:cubicBezTo>
                    <a:pt x="3004" y="8645"/>
                    <a:pt x="2796" y="8412"/>
                    <a:pt x="2606" y="8180"/>
                  </a:cubicBezTo>
                  <a:cubicBezTo>
                    <a:pt x="1969" y="7404"/>
                    <a:pt x="1579" y="6691"/>
                    <a:pt x="1483" y="6139"/>
                  </a:cubicBezTo>
                  <a:lnTo>
                    <a:pt x="1483" y="6139"/>
                  </a:lnTo>
                  <a:cubicBezTo>
                    <a:pt x="1695" y="6225"/>
                    <a:pt x="1912" y="6266"/>
                    <a:pt x="2125" y="6266"/>
                  </a:cubicBezTo>
                  <a:cubicBezTo>
                    <a:pt x="2922" y="6266"/>
                    <a:pt x="3656" y="5698"/>
                    <a:pt x="3799" y="4852"/>
                  </a:cubicBezTo>
                  <a:close/>
                  <a:moveTo>
                    <a:pt x="14037" y="4852"/>
                  </a:moveTo>
                  <a:cubicBezTo>
                    <a:pt x="14180" y="5698"/>
                    <a:pt x="14914" y="6266"/>
                    <a:pt x="15711" y="6266"/>
                  </a:cubicBezTo>
                  <a:cubicBezTo>
                    <a:pt x="15924" y="6266"/>
                    <a:pt x="16141" y="6225"/>
                    <a:pt x="16353" y="6139"/>
                  </a:cubicBezTo>
                  <a:lnTo>
                    <a:pt x="16353" y="6139"/>
                  </a:lnTo>
                  <a:cubicBezTo>
                    <a:pt x="16254" y="6691"/>
                    <a:pt x="15867" y="7404"/>
                    <a:pt x="15227" y="8180"/>
                  </a:cubicBezTo>
                  <a:cubicBezTo>
                    <a:pt x="15037" y="8412"/>
                    <a:pt x="14829" y="8645"/>
                    <a:pt x="14602" y="8877"/>
                  </a:cubicBezTo>
                  <a:cubicBezTo>
                    <a:pt x="14022" y="8361"/>
                    <a:pt x="13412" y="7881"/>
                    <a:pt x="12778" y="7434"/>
                  </a:cubicBezTo>
                  <a:cubicBezTo>
                    <a:pt x="12709" y="6661"/>
                    <a:pt x="12594" y="5894"/>
                    <a:pt x="12440" y="5133"/>
                  </a:cubicBezTo>
                  <a:cubicBezTo>
                    <a:pt x="12963" y="4997"/>
                    <a:pt x="13497" y="4904"/>
                    <a:pt x="14037" y="4852"/>
                  </a:cubicBezTo>
                  <a:close/>
                  <a:moveTo>
                    <a:pt x="4964" y="8908"/>
                  </a:moveTo>
                  <a:lnTo>
                    <a:pt x="4964" y="8908"/>
                  </a:lnTo>
                  <a:cubicBezTo>
                    <a:pt x="4958" y="9158"/>
                    <a:pt x="4955" y="9409"/>
                    <a:pt x="4955" y="9662"/>
                  </a:cubicBezTo>
                  <a:cubicBezTo>
                    <a:pt x="4952" y="9916"/>
                    <a:pt x="4958" y="10167"/>
                    <a:pt x="4964" y="10417"/>
                  </a:cubicBezTo>
                  <a:cubicBezTo>
                    <a:pt x="4644" y="10170"/>
                    <a:pt x="4339" y="9916"/>
                    <a:pt x="4052" y="9662"/>
                  </a:cubicBezTo>
                  <a:cubicBezTo>
                    <a:pt x="4339" y="9409"/>
                    <a:pt x="4644" y="9155"/>
                    <a:pt x="4964" y="8908"/>
                  </a:cubicBezTo>
                  <a:close/>
                  <a:moveTo>
                    <a:pt x="12869" y="8908"/>
                  </a:moveTo>
                  <a:lnTo>
                    <a:pt x="12869" y="8908"/>
                  </a:lnTo>
                  <a:cubicBezTo>
                    <a:pt x="13189" y="9155"/>
                    <a:pt x="13491" y="9409"/>
                    <a:pt x="13781" y="9662"/>
                  </a:cubicBezTo>
                  <a:cubicBezTo>
                    <a:pt x="13494" y="9916"/>
                    <a:pt x="13189" y="10170"/>
                    <a:pt x="12869" y="10417"/>
                  </a:cubicBezTo>
                  <a:cubicBezTo>
                    <a:pt x="12875" y="10167"/>
                    <a:pt x="12878" y="9916"/>
                    <a:pt x="12881" y="9662"/>
                  </a:cubicBezTo>
                  <a:cubicBezTo>
                    <a:pt x="12881" y="9409"/>
                    <a:pt x="12875" y="9158"/>
                    <a:pt x="12869" y="8908"/>
                  </a:cubicBezTo>
                  <a:close/>
                  <a:moveTo>
                    <a:pt x="8917" y="6459"/>
                  </a:moveTo>
                  <a:cubicBezTo>
                    <a:pt x="9391" y="6688"/>
                    <a:pt x="9865" y="6942"/>
                    <a:pt x="10333" y="7211"/>
                  </a:cubicBezTo>
                  <a:cubicBezTo>
                    <a:pt x="10801" y="7482"/>
                    <a:pt x="11260" y="7766"/>
                    <a:pt x="11694" y="8059"/>
                  </a:cubicBezTo>
                  <a:cubicBezTo>
                    <a:pt x="11728" y="8581"/>
                    <a:pt x="11749" y="9119"/>
                    <a:pt x="11749" y="9662"/>
                  </a:cubicBezTo>
                  <a:cubicBezTo>
                    <a:pt x="11749" y="10206"/>
                    <a:pt x="11728" y="10743"/>
                    <a:pt x="11694" y="11266"/>
                  </a:cubicBezTo>
                  <a:cubicBezTo>
                    <a:pt x="11260" y="11559"/>
                    <a:pt x="10804" y="11839"/>
                    <a:pt x="10333" y="12114"/>
                  </a:cubicBezTo>
                  <a:cubicBezTo>
                    <a:pt x="9862" y="12386"/>
                    <a:pt x="9388" y="12637"/>
                    <a:pt x="8920" y="12869"/>
                  </a:cubicBezTo>
                  <a:cubicBezTo>
                    <a:pt x="8445" y="12640"/>
                    <a:pt x="7971" y="12386"/>
                    <a:pt x="7500" y="12114"/>
                  </a:cubicBezTo>
                  <a:cubicBezTo>
                    <a:pt x="7032" y="11842"/>
                    <a:pt x="6576" y="11559"/>
                    <a:pt x="6139" y="11266"/>
                  </a:cubicBezTo>
                  <a:cubicBezTo>
                    <a:pt x="6105" y="10743"/>
                    <a:pt x="6087" y="10206"/>
                    <a:pt x="6087" y="9662"/>
                  </a:cubicBezTo>
                  <a:cubicBezTo>
                    <a:pt x="6087" y="9119"/>
                    <a:pt x="6105" y="8581"/>
                    <a:pt x="6139" y="8059"/>
                  </a:cubicBezTo>
                  <a:cubicBezTo>
                    <a:pt x="6576" y="7766"/>
                    <a:pt x="7029" y="7485"/>
                    <a:pt x="7500" y="7211"/>
                  </a:cubicBezTo>
                  <a:cubicBezTo>
                    <a:pt x="7971" y="6942"/>
                    <a:pt x="8445" y="6688"/>
                    <a:pt x="8917" y="6459"/>
                  </a:cubicBezTo>
                  <a:close/>
                  <a:moveTo>
                    <a:pt x="11546" y="12706"/>
                  </a:moveTo>
                  <a:lnTo>
                    <a:pt x="11546" y="12706"/>
                  </a:lnTo>
                  <a:cubicBezTo>
                    <a:pt x="11492" y="13108"/>
                    <a:pt x="11426" y="13497"/>
                    <a:pt x="11350" y="13872"/>
                  </a:cubicBezTo>
                  <a:cubicBezTo>
                    <a:pt x="10988" y="13751"/>
                    <a:pt x="10619" y="13612"/>
                    <a:pt x="10242" y="13461"/>
                  </a:cubicBezTo>
                  <a:cubicBezTo>
                    <a:pt x="10462" y="13343"/>
                    <a:pt x="10680" y="13219"/>
                    <a:pt x="10897" y="13096"/>
                  </a:cubicBezTo>
                  <a:cubicBezTo>
                    <a:pt x="11115" y="12969"/>
                    <a:pt x="11332" y="12839"/>
                    <a:pt x="11546" y="12706"/>
                  </a:cubicBezTo>
                  <a:close/>
                  <a:moveTo>
                    <a:pt x="6287" y="12706"/>
                  </a:moveTo>
                  <a:cubicBezTo>
                    <a:pt x="6498" y="12836"/>
                    <a:pt x="6715" y="12966"/>
                    <a:pt x="6936" y="13092"/>
                  </a:cubicBezTo>
                  <a:cubicBezTo>
                    <a:pt x="7153" y="13219"/>
                    <a:pt x="7374" y="13343"/>
                    <a:pt x="7597" y="13461"/>
                  </a:cubicBezTo>
                  <a:lnTo>
                    <a:pt x="7594" y="13461"/>
                  </a:lnTo>
                  <a:cubicBezTo>
                    <a:pt x="7217" y="13615"/>
                    <a:pt x="6848" y="13754"/>
                    <a:pt x="6483" y="13875"/>
                  </a:cubicBezTo>
                  <a:cubicBezTo>
                    <a:pt x="6407" y="13497"/>
                    <a:pt x="6341" y="13108"/>
                    <a:pt x="6287" y="12706"/>
                  </a:cubicBezTo>
                  <a:close/>
                  <a:moveTo>
                    <a:pt x="14602" y="10447"/>
                  </a:moveTo>
                  <a:cubicBezTo>
                    <a:pt x="14829" y="10680"/>
                    <a:pt x="15037" y="10912"/>
                    <a:pt x="15227" y="11145"/>
                  </a:cubicBezTo>
                  <a:cubicBezTo>
                    <a:pt x="15867" y="11921"/>
                    <a:pt x="16254" y="12634"/>
                    <a:pt x="16353" y="13186"/>
                  </a:cubicBezTo>
                  <a:cubicBezTo>
                    <a:pt x="16141" y="13099"/>
                    <a:pt x="15923" y="13059"/>
                    <a:pt x="15710" y="13059"/>
                  </a:cubicBezTo>
                  <a:cubicBezTo>
                    <a:pt x="14912" y="13059"/>
                    <a:pt x="14180" y="13627"/>
                    <a:pt x="14034" y="14472"/>
                  </a:cubicBezTo>
                  <a:cubicBezTo>
                    <a:pt x="13497" y="14421"/>
                    <a:pt x="12963" y="14327"/>
                    <a:pt x="12440" y="14192"/>
                  </a:cubicBezTo>
                  <a:cubicBezTo>
                    <a:pt x="12594" y="13431"/>
                    <a:pt x="12709" y="12664"/>
                    <a:pt x="12778" y="11891"/>
                  </a:cubicBezTo>
                  <a:cubicBezTo>
                    <a:pt x="13412" y="11444"/>
                    <a:pt x="14022" y="10964"/>
                    <a:pt x="14602" y="10447"/>
                  </a:cubicBezTo>
                  <a:close/>
                  <a:moveTo>
                    <a:pt x="3231" y="10447"/>
                  </a:moveTo>
                  <a:cubicBezTo>
                    <a:pt x="3811" y="10964"/>
                    <a:pt x="4421" y="11444"/>
                    <a:pt x="5055" y="11891"/>
                  </a:cubicBezTo>
                  <a:cubicBezTo>
                    <a:pt x="5124" y="12664"/>
                    <a:pt x="5239" y="13434"/>
                    <a:pt x="5393" y="14195"/>
                  </a:cubicBezTo>
                  <a:cubicBezTo>
                    <a:pt x="5079" y="14273"/>
                    <a:pt x="4774" y="14336"/>
                    <a:pt x="4478" y="14388"/>
                  </a:cubicBezTo>
                  <a:cubicBezTo>
                    <a:pt x="4028" y="14462"/>
                    <a:pt x="3616" y="14499"/>
                    <a:pt x="3250" y="14499"/>
                  </a:cubicBezTo>
                  <a:cubicBezTo>
                    <a:pt x="2389" y="14499"/>
                    <a:pt x="1786" y="14296"/>
                    <a:pt x="1561" y="13908"/>
                  </a:cubicBezTo>
                  <a:cubicBezTo>
                    <a:pt x="1244" y="13358"/>
                    <a:pt x="1634" y="12326"/>
                    <a:pt x="2606" y="11145"/>
                  </a:cubicBezTo>
                  <a:cubicBezTo>
                    <a:pt x="2796" y="10912"/>
                    <a:pt x="3007" y="10680"/>
                    <a:pt x="3231" y="10447"/>
                  </a:cubicBezTo>
                  <a:close/>
                  <a:moveTo>
                    <a:pt x="15707" y="14191"/>
                  </a:moveTo>
                  <a:cubicBezTo>
                    <a:pt x="15999" y="14191"/>
                    <a:pt x="16278" y="14416"/>
                    <a:pt x="16278" y="14759"/>
                  </a:cubicBezTo>
                  <a:cubicBezTo>
                    <a:pt x="16278" y="15070"/>
                    <a:pt x="16024" y="15324"/>
                    <a:pt x="15710" y="15324"/>
                  </a:cubicBezTo>
                  <a:cubicBezTo>
                    <a:pt x="15206" y="15324"/>
                    <a:pt x="14952" y="14714"/>
                    <a:pt x="15309" y="14358"/>
                  </a:cubicBezTo>
                  <a:cubicBezTo>
                    <a:pt x="15425" y="14242"/>
                    <a:pt x="15568" y="14191"/>
                    <a:pt x="15707" y="14191"/>
                  </a:cubicBezTo>
                  <a:close/>
                  <a:moveTo>
                    <a:pt x="8917" y="14122"/>
                  </a:moveTo>
                  <a:cubicBezTo>
                    <a:pt x="9623" y="14448"/>
                    <a:pt x="10348" y="14735"/>
                    <a:pt x="11084" y="14980"/>
                  </a:cubicBezTo>
                  <a:cubicBezTo>
                    <a:pt x="10994" y="15297"/>
                    <a:pt x="10894" y="15602"/>
                    <a:pt x="10789" y="15892"/>
                  </a:cubicBezTo>
                  <a:cubicBezTo>
                    <a:pt x="10251" y="17332"/>
                    <a:pt x="9551" y="18192"/>
                    <a:pt x="8917" y="18192"/>
                  </a:cubicBezTo>
                  <a:cubicBezTo>
                    <a:pt x="8282" y="18192"/>
                    <a:pt x="7582" y="17332"/>
                    <a:pt x="7044" y="15892"/>
                  </a:cubicBezTo>
                  <a:cubicBezTo>
                    <a:pt x="6939" y="15602"/>
                    <a:pt x="6839" y="15300"/>
                    <a:pt x="6749" y="14980"/>
                  </a:cubicBezTo>
                  <a:cubicBezTo>
                    <a:pt x="7488" y="14735"/>
                    <a:pt x="8213" y="14448"/>
                    <a:pt x="8917" y="14122"/>
                  </a:cubicBezTo>
                  <a:close/>
                  <a:moveTo>
                    <a:pt x="8917" y="0"/>
                  </a:moveTo>
                  <a:cubicBezTo>
                    <a:pt x="7757" y="0"/>
                    <a:pt x="6715" y="1081"/>
                    <a:pt x="5985" y="3041"/>
                  </a:cubicBezTo>
                  <a:cubicBezTo>
                    <a:pt x="5867" y="3355"/>
                    <a:pt x="5758" y="3687"/>
                    <a:pt x="5662" y="4031"/>
                  </a:cubicBezTo>
                  <a:cubicBezTo>
                    <a:pt x="4919" y="3844"/>
                    <a:pt x="4215" y="3732"/>
                    <a:pt x="3587" y="3702"/>
                  </a:cubicBezTo>
                  <a:cubicBezTo>
                    <a:pt x="3271" y="3173"/>
                    <a:pt x="2709" y="2871"/>
                    <a:pt x="2126" y="2871"/>
                  </a:cubicBezTo>
                  <a:cubicBezTo>
                    <a:pt x="1901" y="2871"/>
                    <a:pt x="1673" y="2916"/>
                    <a:pt x="1455" y="3011"/>
                  </a:cubicBezTo>
                  <a:cubicBezTo>
                    <a:pt x="670" y="3346"/>
                    <a:pt x="260" y="4212"/>
                    <a:pt x="492" y="5034"/>
                  </a:cubicBezTo>
                  <a:cubicBezTo>
                    <a:pt x="54" y="6024"/>
                    <a:pt x="489" y="7389"/>
                    <a:pt x="1733" y="8898"/>
                  </a:cubicBezTo>
                  <a:cubicBezTo>
                    <a:pt x="1942" y="9152"/>
                    <a:pt x="2171" y="9409"/>
                    <a:pt x="2416" y="9662"/>
                  </a:cubicBezTo>
                  <a:cubicBezTo>
                    <a:pt x="2171" y="9916"/>
                    <a:pt x="1942" y="10170"/>
                    <a:pt x="1733" y="10426"/>
                  </a:cubicBezTo>
                  <a:cubicBezTo>
                    <a:pt x="411" y="12033"/>
                    <a:pt x="0" y="13470"/>
                    <a:pt x="583" y="14475"/>
                  </a:cubicBezTo>
                  <a:cubicBezTo>
                    <a:pt x="1021" y="15233"/>
                    <a:pt x="1954" y="15629"/>
                    <a:pt x="3270" y="15629"/>
                  </a:cubicBezTo>
                  <a:cubicBezTo>
                    <a:pt x="3738" y="15626"/>
                    <a:pt x="4203" y="15584"/>
                    <a:pt x="4662" y="15505"/>
                  </a:cubicBezTo>
                  <a:cubicBezTo>
                    <a:pt x="4985" y="15451"/>
                    <a:pt x="5320" y="15378"/>
                    <a:pt x="5662" y="15294"/>
                  </a:cubicBezTo>
                  <a:cubicBezTo>
                    <a:pt x="5761" y="15641"/>
                    <a:pt x="5867" y="15970"/>
                    <a:pt x="5985" y="16284"/>
                  </a:cubicBezTo>
                  <a:cubicBezTo>
                    <a:pt x="6715" y="18244"/>
                    <a:pt x="7757" y="19325"/>
                    <a:pt x="8917" y="19325"/>
                  </a:cubicBezTo>
                  <a:cubicBezTo>
                    <a:pt x="10076" y="19325"/>
                    <a:pt x="11118" y="18244"/>
                    <a:pt x="11848" y="16284"/>
                  </a:cubicBezTo>
                  <a:cubicBezTo>
                    <a:pt x="11966" y="15970"/>
                    <a:pt x="12075" y="15638"/>
                    <a:pt x="12171" y="15294"/>
                  </a:cubicBezTo>
                  <a:cubicBezTo>
                    <a:pt x="12917" y="15481"/>
                    <a:pt x="13618" y="15593"/>
                    <a:pt x="14246" y="15623"/>
                  </a:cubicBezTo>
                  <a:cubicBezTo>
                    <a:pt x="14562" y="16152"/>
                    <a:pt x="15123" y="16453"/>
                    <a:pt x="15705" y="16453"/>
                  </a:cubicBezTo>
                  <a:cubicBezTo>
                    <a:pt x="15930" y="16453"/>
                    <a:pt x="16159" y="16408"/>
                    <a:pt x="16378" y="16314"/>
                  </a:cubicBezTo>
                  <a:cubicBezTo>
                    <a:pt x="17163" y="15979"/>
                    <a:pt x="17573" y="15112"/>
                    <a:pt x="17341" y="14291"/>
                  </a:cubicBezTo>
                  <a:cubicBezTo>
                    <a:pt x="17779" y="13301"/>
                    <a:pt x="17344" y="11936"/>
                    <a:pt x="16100" y="10426"/>
                  </a:cubicBezTo>
                  <a:cubicBezTo>
                    <a:pt x="15891" y="10170"/>
                    <a:pt x="15662" y="9916"/>
                    <a:pt x="15417" y="9662"/>
                  </a:cubicBezTo>
                  <a:cubicBezTo>
                    <a:pt x="15662" y="9409"/>
                    <a:pt x="15891" y="9152"/>
                    <a:pt x="16100" y="8898"/>
                  </a:cubicBezTo>
                  <a:cubicBezTo>
                    <a:pt x="17347" y="7389"/>
                    <a:pt x="17779" y="6024"/>
                    <a:pt x="17341" y="5034"/>
                  </a:cubicBezTo>
                  <a:cubicBezTo>
                    <a:pt x="17573" y="4212"/>
                    <a:pt x="17163" y="3346"/>
                    <a:pt x="16378" y="3011"/>
                  </a:cubicBezTo>
                  <a:cubicBezTo>
                    <a:pt x="16159" y="2916"/>
                    <a:pt x="15930" y="2871"/>
                    <a:pt x="15705" y="2871"/>
                  </a:cubicBezTo>
                  <a:cubicBezTo>
                    <a:pt x="15123" y="2871"/>
                    <a:pt x="14562" y="3173"/>
                    <a:pt x="14246" y="3702"/>
                  </a:cubicBezTo>
                  <a:cubicBezTo>
                    <a:pt x="13615" y="3732"/>
                    <a:pt x="12914" y="3844"/>
                    <a:pt x="12171" y="4031"/>
                  </a:cubicBezTo>
                  <a:cubicBezTo>
                    <a:pt x="12075" y="3684"/>
                    <a:pt x="11966" y="3355"/>
                    <a:pt x="11848" y="3041"/>
                  </a:cubicBezTo>
                  <a:cubicBezTo>
                    <a:pt x="11118" y="1081"/>
                    <a:pt x="10076" y="0"/>
                    <a:pt x="89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88" name="Google Shape;4688;p53"/>
            <p:cNvSpPr/>
            <p:nvPr/>
          </p:nvSpPr>
          <p:spPr>
            <a:xfrm>
              <a:off x="2280775" y="4003900"/>
              <a:ext cx="88275" cy="85025"/>
            </a:xfrm>
            <a:custGeom>
              <a:rect l="l" t="t" r="r" b="b"/>
              <a:pathLst>
                <a:path w="3530" h="3400" extrusionOk="0">
                  <a:moveTo>
                    <a:pt x="1698" y="1136"/>
                  </a:moveTo>
                  <a:cubicBezTo>
                    <a:pt x="2202" y="1136"/>
                    <a:pt x="2455" y="1743"/>
                    <a:pt x="2099" y="2102"/>
                  </a:cubicBezTo>
                  <a:cubicBezTo>
                    <a:pt x="1983" y="2217"/>
                    <a:pt x="1841" y="2268"/>
                    <a:pt x="1703" y="2268"/>
                  </a:cubicBezTo>
                  <a:cubicBezTo>
                    <a:pt x="1411" y="2268"/>
                    <a:pt x="1133" y="2042"/>
                    <a:pt x="1133" y="1700"/>
                  </a:cubicBezTo>
                  <a:cubicBezTo>
                    <a:pt x="1133" y="1386"/>
                    <a:pt x="1383" y="1136"/>
                    <a:pt x="1698" y="1136"/>
                  </a:cubicBezTo>
                  <a:close/>
                  <a:moveTo>
                    <a:pt x="1698" y="1"/>
                  </a:moveTo>
                  <a:cubicBezTo>
                    <a:pt x="1479" y="1"/>
                    <a:pt x="1258" y="43"/>
                    <a:pt x="1048" y="130"/>
                  </a:cubicBezTo>
                  <a:cubicBezTo>
                    <a:pt x="414" y="393"/>
                    <a:pt x="1" y="1012"/>
                    <a:pt x="1" y="1700"/>
                  </a:cubicBezTo>
                  <a:cubicBezTo>
                    <a:pt x="1" y="2639"/>
                    <a:pt x="758" y="3397"/>
                    <a:pt x="1698" y="3400"/>
                  </a:cubicBezTo>
                  <a:cubicBezTo>
                    <a:pt x="2386" y="3400"/>
                    <a:pt x="3005" y="2984"/>
                    <a:pt x="3268" y="2350"/>
                  </a:cubicBezTo>
                  <a:cubicBezTo>
                    <a:pt x="3530" y="1715"/>
                    <a:pt x="3385" y="985"/>
                    <a:pt x="2899" y="499"/>
                  </a:cubicBezTo>
                  <a:cubicBezTo>
                    <a:pt x="2574" y="173"/>
                    <a:pt x="2140" y="1"/>
                    <a:pt x="16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4689" name="Google Shape;4689;p53"/>
          <p:cNvGrpSpPr/>
          <p:nvPr/>
        </p:nvGrpSpPr>
        <p:grpSpPr>
          <a:xfrm>
            <a:off x="4208296" y="4049999"/>
            <a:ext cx="251906" cy="265164"/>
            <a:chOff x="4467450" y="3808475"/>
            <a:chExt cx="470150" cy="479500"/>
          </a:xfrm>
        </p:grpSpPr>
        <p:sp>
          <p:nvSpPr>
            <p:cNvPr id="4690" name="Google Shape;4690;p53"/>
            <p:cNvSpPr/>
            <p:nvPr/>
          </p:nvSpPr>
          <p:spPr>
            <a:xfrm>
              <a:off x="4729325" y="3808475"/>
              <a:ext cx="56625" cy="138200"/>
            </a:xfrm>
            <a:custGeom>
              <a:rect l="l" t="t" r="r" b="b"/>
              <a:pathLst>
                <a:path w="2265" h="5528" extrusionOk="0">
                  <a:moveTo>
                    <a:pt x="1510" y="0"/>
                  </a:moveTo>
                  <a:lnTo>
                    <a:pt x="1133" y="423"/>
                  </a:lnTo>
                  <a:lnTo>
                    <a:pt x="752" y="839"/>
                  </a:lnTo>
                  <a:cubicBezTo>
                    <a:pt x="852" y="930"/>
                    <a:pt x="1133" y="1256"/>
                    <a:pt x="1133" y="1555"/>
                  </a:cubicBezTo>
                  <a:cubicBezTo>
                    <a:pt x="1133" y="1851"/>
                    <a:pt x="852" y="2177"/>
                    <a:pt x="755" y="2265"/>
                  </a:cubicBezTo>
                  <a:cubicBezTo>
                    <a:pt x="680" y="2334"/>
                    <a:pt x="0" y="2965"/>
                    <a:pt x="0" y="3820"/>
                  </a:cubicBezTo>
                  <a:cubicBezTo>
                    <a:pt x="0" y="4671"/>
                    <a:pt x="677" y="5302"/>
                    <a:pt x="755" y="5372"/>
                  </a:cubicBezTo>
                  <a:cubicBezTo>
                    <a:pt x="866" y="5476"/>
                    <a:pt x="1007" y="5528"/>
                    <a:pt x="1147" y="5528"/>
                  </a:cubicBezTo>
                  <a:cubicBezTo>
                    <a:pt x="1302" y="5528"/>
                    <a:pt x="1457" y="5465"/>
                    <a:pt x="1567" y="5341"/>
                  </a:cubicBezTo>
                  <a:cubicBezTo>
                    <a:pt x="1782" y="5103"/>
                    <a:pt x="1755" y="4735"/>
                    <a:pt x="1510" y="4529"/>
                  </a:cubicBezTo>
                  <a:cubicBezTo>
                    <a:pt x="1432" y="4457"/>
                    <a:pt x="1133" y="4128"/>
                    <a:pt x="1133" y="3820"/>
                  </a:cubicBezTo>
                  <a:cubicBezTo>
                    <a:pt x="1133" y="3521"/>
                    <a:pt x="1413" y="3195"/>
                    <a:pt x="1510" y="3107"/>
                  </a:cubicBezTo>
                  <a:cubicBezTo>
                    <a:pt x="1586" y="3038"/>
                    <a:pt x="2265" y="2407"/>
                    <a:pt x="2265" y="1555"/>
                  </a:cubicBezTo>
                  <a:cubicBezTo>
                    <a:pt x="2265" y="701"/>
                    <a:pt x="1589" y="70"/>
                    <a:pt x="1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91" name="Google Shape;4691;p53"/>
            <p:cNvSpPr/>
            <p:nvPr/>
          </p:nvSpPr>
          <p:spPr>
            <a:xfrm>
              <a:off x="4644400" y="3808475"/>
              <a:ext cx="56650" cy="138200"/>
            </a:xfrm>
            <a:custGeom>
              <a:rect l="l" t="t" r="r" b="b"/>
              <a:pathLst>
                <a:path w="2266" h="5528" extrusionOk="0">
                  <a:moveTo>
                    <a:pt x="1510" y="0"/>
                  </a:moveTo>
                  <a:lnTo>
                    <a:pt x="1133" y="423"/>
                  </a:lnTo>
                  <a:lnTo>
                    <a:pt x="752" y="839"/>
                  </a:lnTo>
                  <a:cubicBezTo>
                    <a:pt x="852" y="930"/>
                    <a:pt x="1133" y="1256"/>
                    <a:pt x="1133" y="1555"/>
                  </a:cubicBezTo>
                  <a:cubicBezTo>
                    <a:pt x="1133" y="1851"/>
                    <a:pt x="852" y="2177"/>
                    <a:pt x="755" y="2265"/>
                  </a:cubicBezTo>
                  <a:cubicBezTo>
                    <a:pt x="680" y="2334"/>
                    <a:pt x="0" y="2965"/>
                    <a:pt x="0" y="3820"/>
                  </a:cubicBezTo>
                  <a:cubicBezTo>
                    <a:pt x="0" y="4671"/>
                    <a:pt x="677" y="5302"/>
                    <a:pt x="755" y="5372"/>
                  </a:cubicBezTo>
                  <a:cubicBezTo>
                    <a:pt x="866" y="5476"/>
                    <a:pt x="1007" y="5528"/>
                    <a:pt x="1147" y="5528"/>
                  </a:cubicBezTo>
                  <a:cubicBezTo>
                    <a:pt x="1302" y="5528"/>
                    <a:pt x="1457" y="5465"/>
                    <a:pt x="1568" y="5341"/>
                  </a:cubicBezTo>
                  <a:cubicBezTo>
                    <a:pt x="1782" y="5103"/>
                    <a:pt x="1755" y="4735"/>
                    <a:pt x="1510" y="4529"/>
                  </a:cubicBezTo>
                  <a:cubicBezTo>
                    <a:pt x="1432" y="4457"/>
                    <a:pt x="1133" y="4128"/>
                    <a:pt x="1133" y="3820"/>
                  </a:cubicBezTo>
                  <a:cubicBezTo>
                    <a:pt x="1133" y="3521"/>
                    <a:pt x="1414" y="3195"/>
                    <a:pt x="1510" y="3107"/>
                  </a:cubicBezTo>
                  <a:cubicBezTo>
                    <a:pt x="1586" y="3038"/>
                    <a:pt x="2265" y="2407"/>
                    <a:pt x="2265" y="1555"/>
                  </a:cubicBezTo>
                  <a:cubicBezTo>
                    <a:pt x="2265" y="701"/>
                    <a:pt x="1589" y="70"/>
                    <a:pt x="1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92" name="Google Shape;4692;p53"/>
            <p:cNvSpPr/>
            <p:nvPr/>
          </p:nvSpPr>
          <p:spPr>
            <a:xfrm>
              <a:off x="4559475" y="3808475"/>
              <a:ext cx="56650" cy="138200"/>
            </a:xfrm>
            <a:custGeom>
              <a:rect l="l" t="t" r="r" b="b"/>
              <a:pathLst>
                <a:path w="2266" h="5528" extrusionOk="0">
                  <a:moveTo>
                    <a:pt x="1510" y="0"/>
                  </a:moveTo>
                  <a:lnTo>
                    <a:pt x="1133" y="423"/>
                  </a:lnTo>
                  <a:lnTo>
                    <a:pt x="752" y="839"/>
                  </a:lnTo>
                  <a:cubicBezTo>
                    <a:pt x="852" y="930"/>
                    <a:pt x="1133" y="1256"/>
                    <a:pt x="1133" y="1555"/>
                  </a:cubicBezTo>
                  <a:cubicBezTo>
                    <a:pt x="1133" y="1851"/>
                    <a:pt x="852" y="2177"/>
                    <a:pt x="755" y="2265"/>
                  </a:cubicBezTo>
                  <a:cubicBezTo>
                    <a:pt x="680" y="2334"/>
                    <a:pt x="1" y="2965"/>
                    <a:pt x="1" y="3820"/>
                  </a:cubicBezTo>
                  <a:cubicBezTo>
                    <a:pt x="1" y="4671"/>
                    <a:pt x="677" y="5302"/>
                    <a:pt x="755" y="5372"/>
                  </a:cubicBezTo>
                  <a:cubicBezTo>
                    <a:pt x="866" y="5476"/>
                    <a:pt x="1007" y="5528"/>
                    <a:pt x="1148" y="5528"/>
                  </a:cubicBezTo>
                  <a:cubicBezTo>
                    <a:pt x="1303" y="5528"/>
                    <a:pt x="1457" y="5465"/>
                    <a:pt x="1568" y="5341"/>
                  </a:cubicBezTo>
                  <a:cubicBezTo>
                    <a:pt x="1782" y="5103"/>
                    <a:pt x="1755" y="4735"/>
                    <a:pt x="1510" y="4529"/>
                  </a:cubicBezTo>
                  <a:cubicBezTo>
                    <a:pt x="1432" y="4457"/>
                    <a:pt x="1133" y="4128"/>
                    <a:pt x="1133" y="3820"/>
                  </a:cubicBezTo>
                  <a:cubicBezTo>
                    <a:pt x="1133" y="3521"/>
                    <a:pt x="1414" y="3195"/>
                    <a:pt x="1510" y="3107"/>
                  </a:cubicBezTo>
                  <a:cubicBezTo>
                    <a:pt x="1586" y="3038"/>
                    <a:pt x="2265" y="2407"/>
                    <a:pt x="2265" y="1555"/>
                  </a:cubicBezTo>
                  <a:cubicBezTo>
                    <a:pt x="2265" y="701"/>
                    <a:pt x="1589" y="70"/>
                    <a:pt x="15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93" name="Google Shape;4693;p53"/>
            <p:cNvSpPr/>
            <p:nvPr/>
          </p:nvSpPr>
          <p:spPr>
            <a:xfrm>
              <a:off x="4467450" y="3975675"/>
              <a:ext cx="470150" cy="312300"/>
            </a:xfrm>
            <a:custGeom>
              <a:rect l="l" t="t" r="r" b="b"/>
              <a:pathLst>
                <a:path w="18806" h="12492" extrusionOk="0">
                  <a:moveTo>
                    <a:pt x="16340" y="2263"/>
                  </a:moveTo>
                  <a:cubicBezTo>
                    <a:pt x="16709" y="2263"/>
                    <a:pt x="17020" y="2371"/>
                    <a:pt x="17233" y="2582"/>
                  </a:cubicBezTo>
                  <a:cubicBezTo>
                    <a:pt x="17622" y="2974"/>
                    <a:pt x="17571" y="3581"/>
                    <a:pt x="17505" y="3907"/>
                  </a:cubicBezTo>
                  <a:cubicBezTo>
                    <a:pt x="17375" y="4553"/>
                    <a:pt x="16994" y="5221"/>
                    <a:pt x="16430" y="5785"/>
                  </a:cubicBezTo>
                  <a:cubicBezTo>
                    <a:pt x="15793" y="6426"/>
                    <a:pt x="15014" y="6824"/>
                    <a:pt x="14337" y="6897"/>
                  </a:cubicBezTo>
                  <a:cubicBezTo>
                    <a:pt x="15056" y="5562"/>
                    <a:pt x="15539" y="4007"/>
                    <a:pt x="15744" y="2346"/>
                  </a:cubicBezTo>
                  <a:cubicBezTo>
                    <a:pt x="15954" y="2291"/>
                    <a:pt x="16154" y="2263"/>
                    <a:pt x="16340" y="2263"/>
                  </a:cubicBezTo>
                  <a:close/>
                  <a:moveTo>
                    <a:pt x="14709" y="1132"/>
                  </a:moveTo>
                  <a:cubicBezTo>
                    <a:pt x="14618" y="3340"/>
                    <a:pt x="13999" y="5390"/>
                    <a:pt x="12978" y="6987"/>
                  </a:cubicBezTo>
                  <a:cubicBezTo>
                    <a:pt x="12948" y="7023"/>
                    <a:pt x="12921" y="7066"/>
                    <a:pt x="12900" y="7108"/>
                  </a:cubicBezTo>
                  <a:cubicBezTo>
                    <a:pt x="12390" y="7881"/>
                    <a:pt x="11786" y="8542"/>
                    <a:pt x="11103" y="9059"/>
                  </a:cubicBezTo>
                  <a:lnTo>
                    <a:pt x="4750" y="9059"/>
                  </a:lnTo>
                  <a:cubicBezTo>
                    <a:pt x="2634" y="7461"/>
                    <a:pt x="1281" y="4478"/>
                    <a:pt x="1145" y="1132"/>
                  </a:cubicBezTo>
                  <a:close/>
                  <a:moveTo>
                    <a:pt x="13247" y="10191"/>
                  </a:moveTo>
                  <a:lnTo>
                    <a:pt x="12827" y="11048"/>
                  </a:lnTo>
                  <a:cubicBezTo>
                    <a:pt x="12731" y="11239"/>
                    <a:pt x="12538" y="11359"/>
                    <a:pt x="12326" y="11359"/>
                  </a:cubicBezTo>
                  <a:lnTo>
                    <a:pt x="3531" y="11359"/>
                  </a:lnTo>
                  <a:cubicBezTo>
                    <a:pt x="3316" y="11359"/>
                    <a:pt x="3120" y="11239"/>
                    <a:pt x="3026" y="11048"/>
                  </a:cubicBezTo>
                  <a:lnTo>
                    <a:pt x="2607" y="10191"/>
                  </a:lnTo>
                  <a:close/>
                  <a:moveTo>
                    <a:pt x="569" y="0"/>
                  </a:moveTo>
                  <a:cubicBezTo>
                    <a:pt x="255" y="0"/>
                    <a:pt x="1" y="254"/>
                    <a:pt x="1" y="565"/>
                  </a:cubicBezTo>
                  <a:cubicBezTo>
                    <a:pt x="1" y="3931"/>
                    <a:pt x="1145" y="7045"/>
                    <a:pt x="3060" y="9059"/>
                  </a:cubicBezTo>
                  <a:lnTo>
                    <a:pt x="569" y="9059"/>
                  </a:lnTo>
                  <a:cubicBezTo>
                    <a:pt x="255" y="9059"/>
                    <a:pt x="1" y="9312"/>
                    <a:pt x="1" y="9623"/>
                  </a:cubicBezTo>
                  <a:cubicBezTo>
                    <a:pt x="1" y="9937"/>
                    <a:pt x="255" y="10191"/>
                    <a:pt x="569" y="10191"/>
                  </a:cubicBezTo>
                  <a:lnTo>
                    <a:pt x="1348" y="10191"/>
                  </a:lnTo>
                  <a:lnTo>
                    <a:pt x="2012" y="11550"/>
                  </a:lnTo>
                  <a:lnTo>
                    <a:pt x="2012" y="11556"/>
                  </a:lnTo>
                  <a:cubicBezTo>
                    <a:pt x="2298" y="12127"/>
                    <a:pt x="2883" y="12492"/>
                    <a:pt x="3523" y="12492"/>
                  </a:cubicBezTo>
                  <a:cubicBezTo>
                    <a:pt x="3525" y="12492"/>
                    <a:pt x="3528" y="12492"/>
                    <a:pt x="3531" y="12492"/>
                  </a:cubicBezTo>
                  <a:lnTo>
                    <a:pt x="12326" y="12492"/>
                  </a:lnTo>
                  <a:cubicBezTo>
                    <a:pt x="12329" y="12492"/>
                    <a:pt x="12332" y="12492"/>
                    <a:pt x="12334" y="12492"/>
                  </a:cubicBezTo>
                  <a:cubicBezTo>
                    <a:pt x="12974" y="12492"/>
                    <a:pt x="13559" y="12127"/>
                    <a:pt x="13845" y="11553"/>
                  </a:cubicBezTo>
                  <a:lnTo>
                    <a:pt x="13845" y="11550"/>
                  </a:lnTo>
                  <a:lnTo>
                    <a:pt x="14509" y="10191"/>
                  </a:lnTo>
                  <a:lnTo>
                    <a:pt x="15288" y="10191"/>
                  </a:lnTo>
                  <a:cubicBezTo>
                    <a:pt x="15602" y="10191"/>
                    <a:pt x="15856" y="9937"/>
                    <a:pt x="15856" y="9623"/>
                  </a:cubicBezTo>
                  <a:cubicBezTo>
                    <a:pt x="15856" y="9309"/>
                    <a:pt x="15602" y="9059"/>
                    <a:pt x="15288" y="9059"/>
                  </a:cubicBezTo>
                  <a:lnTo>
                    <a:pt x="12797" y="9059"/>
                  </a:lnTo>
                  <a:cubicBezTo>
                    <a:pt x="13111" y="8726"/>
                    <a:pt x="13401" y="8373"/>
                    <a:pt x="13664" y="8002"/>
                  </a:cubicBezTo>
                  <a:cubicBezTo>
                    <a:pt x="13812" y="8026"/>
                    <a:pt x="13963" y="8038"/>
                    <a:pt x="14114" y="8038"/>
                  </a:cubicBezTo>
                  <a:cubicBezTo>
                    <a:pt x="15143" y="8038"/>
                    <a:pt x="16303" y="7516"/>
                    <a:pt x="17233" y="6589"/>
                  </a:cubicBezTo>
                  <a:cubicBezTo>
                    <a:pt x="17951" y="5867"/>
                    <a:pt x="18444" y="4994"/>
                    <a:pt x="18619" y="4131"/>
                  </a:cubicBezTo>
                  <a:cubicBezTo>
                    <a:pt x="18806" y="3183"/>
                    <a:pt x="18601" y="2349"/>
                    <a:pt x="18033" y="1785"/>
                  </a:cubicBezTo>
                  <a:cubicBezTo>
                    <a:pt x="17604" y="1353"/>
                    <a:pt x="17013" y="1132"/>
                    <a:pt x="16345" y="1132"/>
                  </a:cubicBezTo>
                  <a:cubicBezTo>
                    <a:pt x="16181" y="1132"/>
                    <a:pt x="16013" y="1145"/>
                    <a:pt x="15841" y="1172"/>
                  </a:cubicBezTo>
                  <a:cubicBezTo>
                    <a:pt x="15850" y="972"/>
                    <a:pt x="15853" y="770"/>
                    <a:pt x="15853" y="565"/>
                  </a:cubicBezTo>
                  <a:cubicBezTo>
                    <a:pt x="15853" y="254"/>
                    <a:pt x="15599" y="0"/>
                    <a:pt x="152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4694" name="Google Shape;4694;p53"/>
          <p:cNvGrpSpPr/>
          <p:nvPr/>
        </p:nvGrpSpPr>
        <p:grpSpPr>
          <a:xfrm>
            <a:off x="988064" y="4049996"/>
            <a:ext cx="291711" cy="265169"/>
            <a:chOff x="1487200" y="4421025"/>
            <a:chExt cx="483125" cy="439750"/>
          </a:xfrm>
        </p:grpSpPr>
        <p:sp>
          <p:nvSpPr>
            <p:cNvPr id="4695" name="Google Shape;4695;p53"/>
            <p:cNvSpPr/>
            <p:nvPr/>
          </p:nvSpPr>
          <p:spPr>
            <a:xfrm>
              <a:off x="1487200" y="4421025"/>
              <a:ext cx="483125" cy="439750"/>
            </a:xfrm>
            <a:custGeom>
              <a:rect l="l" t="t" r="r" b="b"/>
              <a:pathLst>
                <a:path w="19325" h="17590" extrusionOk="0">
                  <a:moveTo>
                    <a:pt x="12818" y="1130"/>
                  </a:moveTo>
                  <a:cubicBezTo>
                    <a:pt x="14361" y="1130"/>
                    <a:pt x="15671" y="2389"/>
                    <a:pt x="15867" y="4059"/>
                  </a:cubicBezTo>
                  <a:cubicBezTo>
                    <a:pt x="15867" y="4077"/>
                    <a:pt x="15870" y="4095"/>
                    <a:pt x="15873" y="4110"/>
                  </a:cubicBezTo>
                  <a:lnTo>
                    <a:pt x="16242" y="5871"/>
                  </a:lnTo>
                  <a:lnTo>
                    <a:pt x="9406" y="5871"/>
                  </a:lnTo>
                  <a:lnTo>
                    <a:pt x="11707" y="4110"/>
                  </a:lnTo>
                  <a:cubicBezTo>
                    <a:pt x="11957" y="3920"/>
                    <a:pt x="12008" y="3561"/>
                    <a:pt x="11815" y="3310"/>
                  </a:cubicBezTo>
                  <a:cubicBezTo>
                    <a:pt x="11703" y="3166"/>
                    <a:pt x="11534" y="3091"/>
                    <a:pt x="11364" y="3091"/>
                  </a:cubicBezTo>
                  <a:cubicBezTo>
                    <a:pt x="11242" y="3091"/>
                    <a:pt x="11119" y="3130"/>
                    <a:pt x="11015" y="3211"/>
                  </a:cubicBezTo>
                  <a:lnTo>
                    <a:pt x="7618" y="5816"/>
                  </a:lnTo>
                  <a:cubicBezTo>
                    <a:pt x="7597" y="5835"/>
                    <a:pt x="7576" y="5853"/>
                    <a:pt x="7558" y="5871"/>
                  </a:cubicBezTo>
                  <a:lnTo>
                    <a:pt x="3083" y="5871"/>
                  </a:lnTo>
                  <a:lnTo>
                    <a:pt x="3451" y="4110"/>
                  </a:lnTo>
                  <a:cubicBezTo>
                    <a:pt x="3454" y="4095"/>
                    <a:pt x="3457" y="4077"/>
                    <a:pt x="3460" y="4059"/>
                  </a:cubicBezTo>
                  <a:cubicBezTo>
                    <a:pt x="3654" y="2389"/>
                    <a:pt x="4964" y="1130"/>
                    <a:pt x="6507" y="1130"/>
                  </a:cubicBezTo>
                  <a:close/>
                  <a:moveTo>
                    <a:pt x="16939" y="7021"/>
                  </a:moveTo>
                  <a:cubicBezTo>
                    <a:pt x="17631" y="7021"/>
                    <a:pt x="18192" y="7580"/>
                    <a:pt x="18192" y="8274"/>
                  </a:cubicBezTo>
                  <a:lnTo>
                    <a:pt x="18192" y="11913"/>
                  </a:lnTo>
                  <a:cubicBezTo>
                    <a:pt x="18192" y="12604"/>
                    <a:pt x="17631" y="13163"/>
                    <a:pt x="16939" y="13166"/>
                  </a:cubicBezTo>
                  <a:lnTo>
                    <a:pt x="2385" y="13166"/>
                  </a:lnTo>
                  <a:cubicBezTo>
                    <a:pt x="1694" y="13163"/>
                    <a:pt x="1132" y="12604"/>
                    <a:pt x="1132" y="11913"/>
                  </a:cubicBezTo>
                  <a:lnTo>
                    <a:pt x="1132" y="8274"/>
                  </a:lnTo>
                  <a:cubicBezTo>
                    <a:pt x="1132" y="7580"/>
                    <a:pt x="1694" y="7021"/>
                    <a:pt x="2385" y="7021"/>
                  </a:cubicBezTo>
                  <a:close/>
                  <a:moveTo>
                    <a:pt x="5813" y="14304"/>
                  </a:moveTo>
                  <a:lnTo>
                    <a:pt x="5813" y="15889"/>
                  </a:lnTo>
                  <a:cubicBezTo>
                    <a:pt x="5813" y="16203"/>
                    <a:pt x="5559" y="16457"/>
                    <a:pt x="5248" y="16457"/>
                  </a:cubicBezTo>
                  <a:lnTo>
                    <a:pt x="3874" y="16457"/>
                  </a:lnTo>
                  <a:cubicBezTo>
                    <a:pt x="3560" y="16457"/>
                    <a:pt x="3306" y="16203"/>
                    <a:pt x="3306" y="15889"/>
                  </a:cubicBezTo>
                  <a:lnTo>
                    <a:pt x="3306" y="14304"/>
                  </a:lnTo>
                  <a:close/>
                  <a:moveTo>
                    <a:pt x="16018" y="14304"/>
                  </a:moveTo>
                  <a:lnTo>
                    <a:pt x="16018" y="15889"/>
                  </a:lnTo>
                  <a:cubicBezTo>
                    <a:pt x="16018" y="16203"/>
                    <a:pt x="15765" y="16457"/>
                    <a:pt x="15454" y="16457"/>
                  </a:cubicBezTo>
                  <a:lnTo>
                    <a:pt x="14080" y="16457"/>
                  </a:lnTo>
                  <a:cubicBezTo>
                    <a:pt x="13766" y="16457"/>
                    <a:pt x="13512" y="16203"/>
                    <a:pt x="13512" y="15889"/>
                  </a:cubicBezTo>
                  <a:lnTo>
                    <a:pt x="13512" y="14304"/>
                  </a:lnTo>
                  <a:close/>
                  <a:moveTo>
                    <a:pt x="6507" y="1"/>
                  </a:moveTo>
                  <a:cubicBezTo>
                    <a:pt x="4396" y="1"/>
                    <a:pt x="2609" y="1677"/>
                    <a:pt x="2337" y="3902"/>
                  </a:cubicBezTo>
                  <a:lnTo>
                    <a:pt x="1911" y="5934"/>
                  </a:lnTo>
                  <a:cubicBezTo>
                    <a:pt x="800" y="6161"/>
                    <a:pt x="0" y="7139"/>
                    <a:pt x="0" y="8274"/>
                  </a:cubicBezTo>
                  <a:lnTo>
                    <a:pt x="0" y="11910"/>
                  </a:lnTo>
                  <a:cubicBezTo>
                    <a:pt x="3" y="13145"/>
                    <a:pt x="945" y="14177"/>
                    <a:pt x="2174" y="14286"/>
                  </a:cubicBezTo>
                  <a:lnTo>
                    <a:pt x="2174" y="15889"/>
                  </a:lnTo>
                  <a:cubicBezTo>
                    <a:pt x="2174" y="16828"/>
                    <a:pt x="2935" y="17586"/>
                    <a:pt x="3874" y="17589"/>
                  </a:cubicBezTo>
                  <a:lnTo>
                    <a:pt x="5248" y="17589"/>
                  </a:lnTo>
                  <a:cubicBezTo>
                    <a:pt x="6184" y="17586"/>
                    <a:pt x="6945" y="16828"/>
                    <a:pt x="6945" y="15889"/>
                  </a:cubicBezTo>
                  <a:lnTo>
                    <a:pt x="6945" y="14298"/>
                  </a:lnTo>
                  <a:lnTo>
                    <a:pt x="12380" y="14298"/>
                  </a:lnTo>
                  <a:lnTo>
                    <a:pt x="12380" y="15889"/>
                  </a:lnTo>
                  <a:cubicBezTo>
                    <a:pt x="12380" y="16828"/>
                    <a:pt x="13141" y="17586"/>
                    <a:pt x="14080" y="17589"/>
                  </a:cubicBezTo>
                  <a:lnTo>
                    <a:pt x="15454" y="17589"/>
                  </a:lnTo>
                  <a:cubicBezTo>
                    <a:pt x="16390" y="17586"/>
                    <a:pt x="17151" y="16828"/>
                    <a:pt x="17151" y="15889"/>
                  </a:cubicBezTo>
                  <a:lnTo>
                    <a:pt x="17151" y="14286"/>
                  </a:lnTo>
                  <a:cubicBezTo>
                    <a:pt x="18380" y="14177"/>
                    <a:pt x="19322" y="13145"/>
                    <a:pt x="19325" y="11913"/>
                  </a:cubicBezTo>
                  <a:lnTo>
                    <a:pt x="19325" y="8274"/>
                  </a:lnTo>
                  <a:cubicBezTo>
                    <a:pt x="19325" y="7139"/>
                    <a:pt x="18524" y="6161"/>
                    <a:pt x="17413" y="5934"/>
                  </a:cubicBezTo>
                  <a:lnTo>
                    <a:pt x="16988" y="3902"/>
                  </a:lnTo>
                  <a:cubicBezTo>
                    <a:pt x="16716" y="1677"/>
                    <a:pt x="14928" y="1"/>
                    <a:pt x="128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96" name="Google Shape;4696;p53"/>
            <p:cNvSpPr/>
            <p:nvPr/>
          </p:nvSpPr>
          <p:spPr>
            <a:xfrm>
              <a:off x="1544950" y="4622200"/>
              <a:ext cx="103950" cy="100025"/>
            </a:xfrm>
            <a:custGeom>
              <a:rect l="l" t="t" r="r" b="b"/>
              <a:pathLst>
                <a:path w="4158" h="4001" extrusionOk="0">
                  <a:moveTo>
                    <a:pt x="2152" y="1131"/>
                  </a:moveTo>
                  <a:cubicBezTo>
                    <a:pt x="2599" y="1131"/>
                    <a:pt x="3025" y="1477"/>
                    <a:pt x="3025" y="2000"/>
                  </a:cubicBezTo>
                  <a:cubicBezTo>
                    <a:pt x="3025" y="2480"/>
                    <a:pt x="2639" y="2869"/>
                    <a:pt x="2159" y="2869"/>
                  </a:cubicBezTo>
                  <a:cubicBezTo>
                    <a:pt x="1386" y="2869"/>
                    <a:pt x="996" y="1933"/>
                    <a:pt x="1543" y="1387"/>
                  </a:cubicBezTo>
                  <a:cubicBezTo>
                    <a:pt x="1721" y="1210"/>
                    <a:pt x="1939" y="1131"/>
                    <a:pt x="2152" y="1131"/>
                  </a:cubicBezTo>
                  <a:close/>
                  <a:moveTo>
                    <a:pt x="2159" y="1"/>
                  </a:moveTo>
                  <a:cubicBezTo>
                    <a:pt x="1350" y="1"/>
                    <a:pt x="619" y="487"/>
                    <a:pt x="311" y="1233"/>
                  </a:cubicBezTo>
                  <a:cubicBezTo>
                    <a:pt x="0" y="1982"/>
                    <a:pt x="172" y="2842"/>
                    <a:pt x="743" y="3413"/>
                  </a:cubicBezTo>
                  <a:cubicBezTo>
                    <a:pt x="1127" y="3796"/>
                    <a:pt x="1639" y="4001"/>
                    <a:pt x="2159" y="4001"/>
                  </a:cubicBezTo>
                  <a:cubicBezTo>
                    <a:pt x="2416" y="4001"/>
                    <a:pt x="2676" y="3951"/>
                    <a:pt x="2923" y="3848"/>
                  </a:cubicBezTo>
                  <a:cubicBezTo>
                    <a:pt x="3672" y="3540"/>
                    <a:pt x="4158" y="2809"/>
                    <a:pt x="4158" y="2000"/>
                  </a:cubicBezTo>
                  <a:cubicBezTo>
                    <a:pt x="4158" y="895"/>
                    <a:pt x="3261" y="1"/>
                    <a:pt x="215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97" name="Google Shape;4697;p53"/>
            <p:cNvSpPr/>
            <p:nvPr/>
          </p:nvSpPr>
          <p:spPr>
            <a:xfrm>
              <a:off x="1804675" y="4622200"/>
              <a:ext cx="103975" cy="100025"/>
            </a:xfrm>
            <a:custGeom>
              <a:rect l="l" t="t" r="r" b="b"/>
              <a:pathLst>
                <a:path w="4159" h="4001" extrusionOk="0">
                  <a:moveTo>
                    <a:pt x="2152" y="1131"/>
                  </a:moveTo>
                  <a:cubicBezTo>
                    <a:pt x="2598" y="1131"/>
                    <a:pt x="3026" y="1477"/>
                    <a:pt x="3026" y="2000"/>
                  </a:cubicBezTo>
                  <a:cubicBezTo>
                    <a:pt x="3026" y="2480"/>
                    <a:pt x="2637" y="2869"/>
                    <a:pt x="2157" y="2869"/>
                  </a:cubicBezTo>
                  <a:cubicBezTo>
                    <a:pt x="1384" y="2869"/>
                    <a:pt x="997" y="1933"/>
                    <a:pt x="1544" y="1387"/>
                  </a:cubicBezTo>
                  <a:cubicBezTo>
                    <a:pt x="1721" y="1210"/>
                    <a:pt x="1938" y="1131"/>
                    <a:pt x="2152" y="1131"/>
                  </a:cubicBezTo>
                  <a:close/>
                  <a:moveTo>
                    <a:pt x="2157" y="1"/>
                  </a:moveTo>
                  <a:cubicBezTo>
                    <a:pt x="1348" y="1"/>
                    <a:pt x="620" y="487"/>
                    <a:pt x="309" y="1233"/>
                  </a:cubicBezTo>
                  <a:cubicBezTo>
                    <a:pt x="1" y="1982"/>
                    <a:pt x="170" y="2842"/>
                    <a:pt x="744" y="3413"/>
                  </a:cubicBezTo>
                  <a:cubicBezTo>
                    <a:pt x="1125" y="3796"/>
                    <a:pt x="1637" y="4001"/>
                    <a:pt x="2158" y="4001"/>
                  </a:cubicBezTo>
                  <a:cubicBezTo>
                    <a:pt x="2416" y="4001"/>
                    <a:pt x="2676" y="3951"/>
                    <a:pt x="2924" y="3848"/>
                  </a:cubicBezTo>
                  <a:cubicBezTo>
                    <a:pt x="3670" y="3540"/>
                    <a:pt x="4159" y="2809"/>
                    <a:pt x="4159" y="2000"/>
                  </a:cubicBezTo>
                  <a:cubicBezTo>
                    <a:pt x="4156" y="895"/>
                    <a:pt x="3262" y="1"/>
                    <a:pt x="21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698" name="Google Shape;4698;p53"/>
            <p:cNvSpPr/>
            <p:nvPr/>
          </p:nvSpPr>
          <p:spPr>
            <a:xfrm>
              <a:off x="1667450" y="4661825"/>
              <a:ext cx="119825" cy="28350"/>
            </a:xfrm>
            <a:custGeom>
              <a:rect l="l" t="t" r="r" b="b"/>
              <a:pathLst>
                <a:path w="4793" h="1134" extrusionOk="0">
                  <a:moveTo>
                    <a:pt x="565" y="1"/>
                  </a:moveTo>
                  <a:cubicBezTo>
                    <a:pt x="251" y="1"/>
                    <a:pt x="1" y="252"/>
                    <a:pt x="1" y="566"/>
                  </a:cubicBezTo>
                  <a:cubicBezTo>
                    <a:pt x="1" y="880"/>
                    <a:pt x="251" y="1133"/>
                    <a:pt x="565" y="1133"/>
                  </a:cubicBezTo>
                  <a:lnTo>
                    <a:pt x="4228" y="1133"/>
                  </a:lnTo>
                  <a:cubicBezTo>
                    <a:pt x="4539" y="1133"/>
                    <a:pt x="4792" y="880"/>
                    <a:pt x="4792" y="566"/>
                  </a:cubicBezTo>
                  <a:cubicBezTo>
                    <a:pt x="4792" y="252"/>
                    <a:pt x="4539" y="1"/>
                    <a:pt x="42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4699" name="Google Shape;4699;p53"/>
          <p:cNvGrpSpPr/>
          <p:nvPr/>
        </p:nvGrpSpPr>
        <p:grpSpPr>
          <a:xfrm>
            <a:off x="5284194" y="2751751"/>
            <a:ext cx="278431" cy="265174"/>
            <a:chOff x="2079300" y="4399325"/>
            <a:chExt cx="489850" cy="483100"/>
          </a:xfrm>
        </p:grpSpPr>
        <p:sp>
          <p:nvSpPr>
            <p:cNvPr id="4700" name="Google Shape;4700;p53"/>
            <p:cNvSpPr/>
            <p:nvPr/>
          </p:nvSpPr>
          <p:spPr>
            <a:xfrm>
              <a:off x="2079300" y="4399325"/>
              <a:ext cx="489850" cy="483100"/>
            </a:xfrm>
            <a:custGeom>
              <a:rect l="l" t="t" r="r" b="b"/>
              <a:pathLst>
                <a:path w="19594" h="19324" extrusionOk="0">
                  <a:moveTo>
                    <a:pt x="17109" y="1134"/>
                  </a:moveTo>
                  <a:cubicBezTo>
                    <a:pt x="17415" y="1134"/>
                    <a:pt x="17714" y="1254"/>
                    <a:pt x="17939" y="1479"/>
                  </a:cubicBezTo>
                  <a:cubicBezTo>
                    <a:pt x="18268" y="1805"/>
                    <a:pt x="18371" y="2297"/>
                    <a:pt x="18205" y="2732"/>
                  </a:cubicBezTo>
                  <a:cubicBezTo>
                    <a:pt x="18003" y="3260"/>
                    <a:pt x="17770" y="3774"/>
                    <a:pt x="17507" y="4275"/>
                  </a:cubicBezTo>
                  <a:cubicBezTo>
                    <a:pt x="16288" y="4088"/>
                    <a:pt x="15330" y="3130"/>
                    <a:pt x="15143" y="1911"/>
                  </a:cubicBezTo>
                  <a:cubicBezTo>
                    <a:pt x="15644" y="1648"/>
                    <a:pt x="16158" y="1415"/>
                    <a:pt x="16686" y="1210"/>
                  </a:cubicBezTo>
                  <a:lnTo>
                    <a:pt x="16686" y="1213"/>
                  </a:lnTo>
                  <a:cubicBezTo>
                    <a:pt x="16824" y="1160"/>
                    <a:pt x="16967" y="1134"/>
                    <a:pt x="17109" y="1134"/>
                  </a:cubicBezTo>
                  <a:close/>
                  <a:moveTo>
                    <a:pt x="2905" y="2901"/>
                  </a:moveTo>
                  <a:lnTo>
                    <a:pt x="10016" y="4541"/>
                  </a:lnTo>
                  <a:cubicBezTo>
                    <a:pt x="9744" y="4855"/>
                    <a:pt x="9485" y="5178"/>
                    <a:pt x="9234" y="5513"/>
                  </a:cubicBezTo>
                  <a:lnTo>
                    <a:pt x="9234" y="5516"/>
                  </a:lnTo>
                  <a:lnTo>
                    <a:pt x="7812" y="7463"/>
                  </a:lnTo>
                  <a:lnTo>
                    <a:pt x="2027" y="3780"/>
                  </a:lnTo>
                  <a:lnTo>
                    <a:pt x="2905" y="2901"/>
                  </a:lnTo>
                  <a:close/>
                  <a:moveTo>
                    <a:pt x="2465" y="11352"/>
                  </a:moveTo>
                  <a:lnTo>
                    <a:pt x="4738" y="11676"/>
                  </a:lnTo>
                  <a:lnTo>
                    <a:pt x="3488" y="13388"/>
                  </a:lnTo>
                  <a:lnTo>
                    <a:pt x="1574" y="12240"/>
                  </a:lnTo>
                  <a:lnTo>
                    <a:pt x="2465" y="11352"/>
                  </a:lnTo>
                  <a:close/>
                  <a:moveTo>
                    <a:pt x="14111" y="2502"/>
                  </a:moveTo>
                  <a:cubicBezTo>
                    <a:pt x="14479" y="3870"/>
                    <a:pt x="15545" y="4939"/>
                    <a:pt x="16913" y="5308"/>
                  </a:cubicBezTo>
                  <a:cubicBezTo>
                    <a:pt x="16318" y="6250"/>
                    <a:pt x="15617" y="7122"/>
                    <a:pt x="14823" y="7907"/>
                  </a:cubicBezTo>
                  <a:cubicBezTo>
                    <a:pt x="14811" y="7916"/>
                    <a:pt x="14802" y="7928"/>
                    <a:pt x="14793" y="7937"/>
                  </a:cubicBezTo>
                  <a:cubicBezTo>
                    <a:pt x="14304" y="8418"/>
                    <a:pt x="13784" y="8861"/>
                    <a:pt x="13235" y="9269"/>
                  </a:cubicBezTo>
                  <a:lnTo>
                    <a:pt x="5140" y="15184"/>
                  </a:lnTo>
                  <a:cubicBezTo>
                    <a:pt x="5128" y="15196"/>
                    <a:pt x="5113" y="15208"/>
                    <a:pt x="5101" y="15217"/>
                  </a:cubicBezTo>
                  <a:cubicBezTo>
                    <a:pt x="5082" y="15235"/>
                    <a:pt x="5061" y="15248"/>
                    <a:pt x="5040" y="15260"/>
                  </a:cubicBezTo>
                  <a:cubicBezTo>
                    <a:pt x="5031" y="15263"/>
                    <a:pt x="5022" y="15269"/>
                    <a:pt x="5016" y="15272"/>
                  </a:cubicBezTo>
                  <a:cubicBezTo>
                    <a:pt x="4925" y="15314"/>
                    <a:pt x="4801" y="15339"/>
                    <a:pt x="4674" y="15339"/>
                  </a:cubicBezTo>
                  <a:cubicBezTo>
                    <a:pt x="4506" y="15339"/>
                    <a:pt x="4333" y="15295"/>
                    <a:pt x="4228" y="15190"/>
                  </a:cubicBezTo>
                  <a:cubicBezTo>
                    <a:pt x="3998" y="14961"/>
                    <a:pt x="4004" y="14544"/>
                    <a:pt x="4237" y="14278"/>
                  </a:cubicBezTo>
                  <a:cubicBezTo>
                    <a:pt x="4249" y="14266"/>
                    <a:pt x="4261" y="14251"/>
                    <a:pt x="4270" y="14239"/>
                  </a:cubicBezTo>
                  <a:lnTo>
                    <a:pt x="10149" y="6186"/>
                  </a:lnTo>
                  <a:cubicBezTo>
                    <a:pt x="11230" y="4722"/>
                    <a:pt x="12574" y="3475"/>
                    <a:pt x="14111" y="2502"/>
                  </a:cubicBezTo>
                  <a:close/>
                  <a:moveTo>
                    <a:pt x="14877" y="9402"/>
                  </a:moveTo>
                  <a:lnTo>
                    <a:pt x="16517" y="16513"/>
                  </a:lnTo>
                  <a:lnTo>
                    <a:pt x="15635" y="17391"/>
                  </a:lnTo>
                  <a:lnTo>
                    <a:pt x="11955" y="11606"/>
                  </a:lnTo>
                  <a:lnTo>
                    <a:pt x="13905" y="10181"/>
                  </a:lnTo>
                  <a:cubicBezTo>
                    <a:pt x="14240" y="9933"/>
                    <a:pt x="14563" y="9674"/>
                    <a:pt x="14877" y="9402"/>
                  </a:cubicBezTo>
                  <a:close/>
                  <a:moveTo>
                    <a:pt x="7743" y="14686"/>
                  </a:moveTo>
                  <a:lnTo>
                    <a:pt x="8069" y="16957"/>
                  </a:lnTo>
                  <a:lnTo>
                    <a:pt x="7181" y="17844"/>
                  </a:lnTo>
                  <a:lnTo>
                    <a:pt x="6034" y="15936"/>
                  </a:lnTo>
                  <a:lnTo>
                    <a:pt x="7743" y="14686"/>
                  </a:lnTo>
                  <a:close/>
                  <a:moveTo>
                    <a:pt x="17108" y="0"/>
                  </a:moveTo>
                  <a:cubicBezTo>
                    <a:pt x="16830" y="0"/>
                    <a:pt x="16550" y="50"/>
                    <a:pt x="16282" y="153"/>
                  </a:cubicBezTo>
                  <a:cubicBezTo>
                    <a:pt x="14280" y="923"/>
                    <a:pt x="12456" y="2092"/>
                    <a:pt x="10919" y="3586"/>
                  </a:cubicBezTo>
                  <a:lnTo>
                    <a:pt x="7758" y="2856"/>
                  </a:lnTo>
                  <a:lnTo>
                    <a:pt x="7978" y="2635"/>
                  </a:lnTo>
                  <a:cubicBezTo>
                    <a:pt x="8198" y="2415"/>
                    <a:pt x="8198" y="2056"/>
                    <a:pt x="7978" y="1835"/>
                  </a:cubicBezTo>
                  <a:cubicBezTo>
                    <a:pt x="7868" y="1724"/>
                    <a:pt x="7724" y="1669"/>
                    <a:pt x="7579" y="1669"/>
                  </a:cubicBezTo>
                  <a:cubicBezTo>
                    <a:pt x="7434" y="1669"/>
                    <a:pt x="7288" y="1725"/>
                    <a:pt x="7178" y="1835"/>
                  </a:cubicBezTo>
                  <a:lnTo>
                    <a:pt x="6456" y="2557"/>
                  </a:lnTo>
                  <a:lnTo>
                    <a:pt x="3850" y="1956"/>
                  </a:lnTo>
                  <a:lnTo>
                    <a:pt x="4074" y="1736"/>
                  </a:lnTo>
                  <a:cubicBezTo>
                    <a:pt x="4300" y="1515"/>
                    <a:pt x="4303" y="1150"/>
                    <a:pt x="4080" y="926"/>
                  </a:cubicBezTo>
                  <a:cubicBezTo>
                    <a:pt x="3969" y="816"/>
                    <a:pt x="3824" y="761"/>
                    <a:pt x="3679" y="761"/>
                  </a:cubicBezTo>
                  <a:cubicBezTo>
                    <a:pt x="3531" y="761"/>
                    <a:pt x="3384" y="818"/>
                    <a:pt x="3274" y="932"/>
                  </a:cubicBezTo>
                  <a:lnTo>
                    <a:pt x="1945" y="2261"/>
                  </a:lnTo>
                  <a:lnTo>
                    <a:pt x="725" y="3478"/>
                  </a:lnTo>
                  <a:cubicBezTo>
                    <a:pt x="469" y="3734"/>
                    <a:pt x="517" y="4163"/>
                    <a:pt x="822" y="4356"/>
                  </a:cubicBezTo>
                  <a:lnTo>
                    <a:pt x="7145" y="8378"/>
                  </a:lnTo>
                  <a:lnTo>
                    <a:pt x="5496" y="10640"/>
                  </a:lnTo>
                  <a:lnTo>
                    <a:pt x="2344" y="10190"/>
                  </a:lnTo>
                  <a:cubicBezTo>
                    <a:pt x="2317" y="10186"/>
                    <a:pt x="2290" y="10185"/>
                    <a:pt x="2264" y="10185"/>
                  </a:cubicBezTo>
                  <a:cubicBezTo>
                    <a:pt x="2113" y="10185"/>
                    <a:pt x="1969" y="10242"/>
                    <a:pt x="1864" y="10350"/>
                  </a:cubicBezTo>
                  <a:lnTo>
                    <a:pt x="260" y="11950"/>
                  </a:lnTo>
                  <a:cubicBezTo>
                    <a:pt x="1" y="12213"/>
                    <a:pt x="55" y="12648"/>
                    <a:pt x="369" y="12838"/>
                  </a:cubicBezTo>
                  <a:lnTo>
                    <a:pt x="2966" y="14393"/>
                  </a:lnTo>
                  <a:cubicBezTo>
                    <a:pt x="2851" y="14964"/>
                    <a:pt x="3008" y="15574"/>
                    <a:pt x="3428" y="15990"/>
                  </a:cubicBezTo>
                  <a:cubicBezTo>
                    <a:pt x="3757" y="16322"/>
                    <a:pt x="4219" y="16467"/>
                    <a:pt x="4669" y="16467"/>
                  </a:cubicBezTo>
                  <a:cubicBezTo>
                    <a:pt x="4786" y="16467"/>
                    <a:pt x="4901" y="16458"/>
                    <a:pt x="5016" y="16440"/>
                  </a:cubicBezTo>
                  <a:lnTo>
                    <a:pt x="6580" y="19049"/>
                  </a:lnTo>
                  <a:cubicBezTo>
                    <a:pt x="6671" y="19197"/>
                    <a:pt x="6825" y="19297"/>
                    <a:pt x="6997" y="19318"/>
                  </a:cubicBezTo>
                  <a:cubicBezTo>
                    <a:pt x="7021" y="19321"/>
                    <a:pt x="7042" y="19324"/>
                    <a:pt x="7066" y="19324"/>
                  </a:cubicBezTo>
                  <a:cubicBezTo>
                    <a:pt x="7217" y="19324"/>
                    <a:pt x="7359" y="19263"/>
                    <a:pt x="7465" y="19158"/>
                  </a:cubicBezTo>
                  <a:lnTo>
                    <a:pt x="9068" y="17554"/>
                  </a:lnTo>
                  <a:cubicBezTo>
                    <a:pt x="9192" y="17431"/>
                    <a:pt x="9252" y="17252"/>
                    <a:pt x="9228" y="17074"/>
                  </a:cubicBezTo>
                  <a:lnTo>
                    <a:pt x="8778" y="13931"/>
                  </a:lnTo>
                  <a:lnTo>
                    <a:pt x="11040" y="12276"/>
                  </a:lnTo>
                  <a:lnTo>
                    <a:pt x="15062" y="18596"/>
                  </a:lnTo>
                  <a:cubicBezTo>
                    <a:pt x="15152" y="18741"/>
                    <a:pt x="15306" y="18835"/>
                    <a:pt x="15475" y="18853"/>
                  </a:cubicBezTo>
                  <a:cubicBezTo>
                    <a:pt x="15496" y="18856"/>
                    <a:pt x="15518" y="18859"/>
                    <a:pt x="15539" y="18859"/>
                  </a:cubicBezTo>
                  <a:cubicBezTo>
                    <a:pt x="15687" y="18859"/>
                    <a:pt x="15832" y="18798"/>
                    <a:pt x="15937" y="18693"/>
                  </a:cubicBezTo>
                  <a:lnTo>
                    <a:pt x="16740" y="17890"/>
                  </a:lnTo>
                  <a:lnTo>
                    <a:pt x="18483" y="16144"/>
                  </a:lnTo>
                  <a:cubicBezTo>
                    <a:pt x="18712" y="15924"/>
                    <a:pt x="18715" y="15562"/>
                    <a:pt x="18492" y="15338"/>
                  </a:cubicBezTo>
                  <a:cubicBezTo>
                    <a:pt x="18381" y="15228"/>
                    <a:pt x="18236" y="15172"/>
                    <a:pt x="18090" y="15172"/>
                  </a:cubicBezTo>
                  <a:cubicBezTo>
                    <a:pt x="17942" y="15172"/>
                    <a:pt x="17794" y="15230"/>
                    <a:pt x="17683" y="15344"/>
                  </a:cubicBezTo>
                  <a:lnTo>
                    <a:pt x="17462" y="15568"/>
                  </a:lnTo>
                  <a:lnTo>
                    <a:pt x="16861" y="12965"/>
                  </a:lnTo>
                  <a:lnTo>
                    <a:pt x="17583" y="12243"/>
                  </a:lnTo>
                  <a:cubicBezTo>
                    <a:pt x="17803" y="12020"/>
                    <a:pt x="17803" y="11660"/>
                    <a:pt x="17583" y="11440"/>
                  </a:cubicBezTo>
                  <a:cubicBezTo>
                    <a:pt x="17473" y="11330"/>
                    <a:pt x="17328" y="11275"/>
                    <a:pt x="17183" y="11275"/>
                  </a:cubicBezTo>
                  <a:cubicBezTo>
                    <a:pt x="17038" y="11275"/>
                    <a:pt x="16893" y="11330"/>
                    <a:pt x="16783" y="11440"/>
                  </a:cubicBezTo>
                  <a:lnTo>
                    <a:pt x="16559" y="11663"/>
                  </a:lnTo>
                  <a:lnTo>
                    <a:pt x="15835" y="8499"/>
                  </a:lnTo>
                  <a:cubicBezTo>
                    <a:pt x="17329" y="6962"/>
                    <a:pt x="18498" y="5138"/>
                    <a:pt x="19265" y="3137"/>
                  </a:cubicBezTo>
                  <a:cubicBezTo>
                    <a:pt x="19594" y="2285"/>
                    <a:pt x="19389" y="1322"/>
                    <a:pt x="18742" y="676"/>
                  </a:cubicBezTo>
                  <a:cubicBezTo>
                    <a:pt x="18302" y="236"/>
                    <a:pt x="17711" y="0"/>
                    <a:pt x="171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701" name="Google Shape;4701;p53"/>
            <p:cNvSpPr/>
            <p:nvPr/>
          </p:nvSpPr>
          <p:spPr>
            <a:xfrm>
              <a:off x="2348725" y="4522375"/>
              <a:ext cx="94375" cy="88150"/>
            </a:xfrm>
            <a:custGeom>
              <a:rect l="l" t="t" r="r" b="b"/>
              <a:pathLst>
                <a:path w="3775" h="3526" extrusionOk="0">
                  <a:moveTo>
                    <a:pt x="3155" y="0"/>
                  </a:moveTo>
                  <a:cubicBezTo>
                    <a:pt x="3013" y="0"/>
                    <a:pt x="2870" y="53"/>
                    <a:pt x="2760" y="159"/>
                  </a:cubicBezTo>
                  <a:lnTo>
                    <a:pt x="359" y="2560"/>
                  </a:lnTo>
                  <a:cubicBezTo>
                    <a:pt x="0" y="2916"/>
                    <a:pt x="254" y="3526"/>
                    <a:pt x="758" y="3526"/>
                  </a:cubicBezTo>
                  <a:cubicBezTo>
                    <a:pt x="909" y="3526"/>
                    <a:pt x="1054" y="3468"/>
                    <a:pt x="1160" y="3360"/>
                  </a:cubicBezTo>
                  <a:lnTo>
                    <a:pt x="3560" y="959"/>
                  </a:lnTo>
                  <a:cubicBezTo>
                    <a:pt x="3774" y="736"/>
                    <a:pt x="3771" y="383"/>
                    <a:pt x="3554" y="165"/>
                  </a:cubicBezTo>
                  <a:cubicBezTo>
                    <a:pt x="3444" y="55"/>
                    <a:pt x="3300" y="0"/>
                    <a:pt x="31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4702" name="Google Shape;4702;p53"/>
          <p:cNvGrpSpPr/>
          <p:nvPr/>
        </p:nvGrpSpPr>
        <p:grpSpPr>
          <a:xfrm>
            <a:off x="1001331" y="2751738"/>
            <a:ext cx="265187" cy="265187"/>
            <a:chOff x="2676100" y="4993750"/>
            <a:chExt cx="483125" cy="483125"/>
          </a:xfrm>
        </p:grpSpPr>
        <p:sp>
          <p:nvSpPr>
            <p:cNvPr id="4703" name="Google Shape;4703;p53"/>
            <p:cNvSpPr/>
            <p:nvPr/>
          </p:nvSpPr>
          <p:spPr>
            <a:xfrm>
              <a:off x="2676100" y="4993750"/>
              <a:ext cx="483125" cy="483125"/>
            </a:xfrm>
            <a:custGeom>
              <a:rect l="l" t="t" r="r" b="b"/>
              <a:pathLst>
                <a:path w="19325" h="19325" extrusionOk="0">
                  <a:moveTo>
                    <a:pt x="17628" y="1133"/>
                  </a:moveTo>
                  <a:cubicBezTo>
                    <a:pt x="17939" y="1133"/>
                    <a:pt x="18193" y="1386"/>
                    <a:pt x="18193" y="1700"/>
                  </a:cubicBezTo>
                  <a:lnTo>
                    <a:pt x="18193" y="17628"/>
                  </a:lnTo>
                  <a:cubicBezTo>
                    <a:pt x="18193" y="17939"/>
                    <a:pt x="17939" y="18193"/>
                    <a:pt x="17628" y="18193"/>
                  </a:cubicBezTo>
                  <a:lnTo>
                    <a:pt x="1700" y="18193"/>
                  </a:lnTo>
                  <a:cubicBezTo>
                    <a:pt x="1386" y="18193"/>
                    <a:pt x="1133" y="17939"/>
                    <a:pt x="1133" y="17628"/>
                  </a:cubicBezTo>
                  <a:lnTo>
                    <a:pt x="1133" y="1700"/>
                  </a:lnTo>
                  <a:cubicBezTo>
                    <a:pt x="1133" y="1386"/>
                    <a:pt x="1386" y="1133"/>
                    <a:pt x="1700" y="1133"/>
                  </a:cubicBezTo>
                  <a:close/>
                  <a:moveTo>
                    <a:pt x="1700" y="1"/>
                  </a:moveTo>
                  <a:cubicBezTo>
                    <a:pt x="761" y="1"/>
                    <a:pt x="0" y="761"/>
                    <a:pt x="0" y="1700"/>
                  </a:cubicBezTo>
                  <a:lnTo>
                    <a:pt x="0" y="17628"/>
                  </a:lnTo>
                  <a:cubicBezTo>
                    <a:pt x="0" y="18564"/>
                    <a:pt x="761" y="19325"/>
                    <a:pt x="1700" y="19325"/>
                  </a:cubicBezTo>
                  <a:lnTo>
                    <a:pt x="17628" y="19325"/>
                  </a:lnTo>
                  <a:cubicBezTo>
                    <a:pt x="18564" y="19325"/>
                    <a:pt x="19325" y="18564"/>
                    <a:pt x="19325" y="17628"/>
                  </a:cubicBezTo>
                  <a:lnTo>
                    <a:pt x="19325" y="1700"/>
                  </a:lnTo>
                  <a:cubicBezTo>
                    <a:pt x="19325" y="761"/>
                    <a:pt x="18564" y="1"/>
                    <a:pt x="1762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704" name="Google Shape;4704;p53"/>
            <p:cNvSpPr/>
            <p:nvPr/>
          </p:nvSpPr>
          <p:spPr>
            <a:xfrm>
              <a:off x="2776125" y="5051350"/>
              <a:ext cx="141550" cy="367950"/>
            </a:xfrm>
            <a:custGeom>
              <a:rect l="l" t="t" r="r" b="b"/>
              <a:pathLst>
                <a:path w="5662" h="14718" extrusionOk="0">
                  <a:moveTo>
                    <a:pt x="4529" y="4530"/>
                  </a:moveTo>
                  <a:lnTo>
                    <a:pt x="4529" y="5094"/>
                  </a:lnTo>
                  <a:cubicBezTo>
                    <a:pt x="4529" y="5408"/>
                    <a:pt x="4276" y="5662"/>
                    <a:pt x="3965" y="5662"/>
                  </a:cubicBezTo>
                  <a:cubicBezTo>
                    <a:pt x="3651" y="5662"/>
                    <a:pt x="3397" y="5912"/>
                    <a:pt x="3397" y="6226"/>
                  </a:cubicBezTo>
                  <a:lnTo>
                    <a:pt x="3397" y="13020"/>
                  </a:lnTo>
                  <a:cubicBezTo>
                    <a:pt x="3397" y="13334"/>
                    <a:pt x="3143" y="13585"/>
                    <a:pt x="2832" y="13585"/>
                  </a:cubicBezTo>
                  <a:cubicBezTo>
                    <a:pt x="2518" y="13585"/>
                    <a:pt x="2265" y="13334"/>
                    <a:pt x="2265" y="13020"/>
                  </a:cubicBezTo>
                  <a:lnTo>
                    <a:pt x="2265" y="6226"/>
                  </a:lnTo>
                  <a:cubicBezTo>
                    <a:pt x="2265" y="5912"/>
                    <a:pt x="2011" y="5662"/>
                    <a:pt x="1700" y="5662"/>
                  </a:cubicBezTo>
                  <a:cubicBezTo>
                    <a:pt x="1386" y="5662"/>
                    <a:pt x="1132" y="5408"/>
                    <a:pt x="1132" y="5094"/>
                  </a:cubicBezTo>
                  <a:lnTo>
                    <a:pt x="1132" y="4530"/>
                  </a:lnTo>
                  <a:close/>
                  <a:moveTo>
                    <a:pt x="568" y="0"/>
                  </a:moveTo>
                  <a:cubicBezTo>
                    <a:pt x="254" y="0"/>
                    <a:pt x="0" y="251"/>
                    <a:pt x="0" y="565"/>
                  </a:cubicBezTo>
                  <a:lnTo>
                    <a:pt x="0" y="5094"/>
                  </a:lnTo>
                  <a:cubicBezTo>
                    <a:pt x="0" y="5813"/>
                    <a:pt x="453" y="6456"/>
                    <a:pt x="1132" y="6694"/>
                  </a:cubicBezTo>
                  <a:lnTo>
                    <a:pt x="1132" y="13020"/>
                  </a:lnTo>
                  <a:cubicBezTo>
                    <a:pt x="1132" y="13959"/>
                    <a:pt x="1893" y="14717"/>
                    <a:pt x="2832" y="14717"/>
                  </a:cubicBezTo>
                  <a:cubicBezTo>
                    <a:pt x="3768" y="14717"/>
                    <a:pt x="4529" y="13959"/>
                    <a:pt x="4529" y="13020"/>
                  </a:cubicBezTo>
                  <a:lnTo>
                    <a:pt x="4529" y="6694"/>
                  </a:lnTo>
                  <a:cubicBezTo>
                    <a:pt x="5209" y="6456"/>
                    <a:pt x="5662" y="5813"/>
                    <a:pt x="5662" y="5094"/>
                  </a:cubicBezTo>
                  <a:lnTo>
                    <a:pt x="5662" y="565"/>
                  </a:lnTo>
                  <a:cubicBezTo>
                    <a:pt x="5662" y="251"/>
                    <a:pt x="5408" y="0"/>
                    <a:pt x="5097" y="0"/>
                  </a:cubicBezTo>
                  <a:cubicBezTo>
                    <a:pt x="4783" y="0"/>
                    <a:pt x="4529" y="251"/>
                    <a:pt x="4529" y="565"/>
                  </a:cubicBezTo>
                  <a:lnTo>
                    <a:pt x="4529" y="3397"/>
                  </a:lnTo>
                  <a:lnTo>
                    <a:pt x="3397" y="3397"/>
                  </a:lnTo>
                  <a:lnTo>
                    <a:pt x="3397" y="565"/>
                  </a:lnTo>
                  <a:cubicBezTo>
                    <a:pt x="3397" y="251"/>
                    <a:pt x="3143" y="0"/>
                    <a:pt x="2832" y="0"/>
                  </a:cubicBezTo>
                  <a:cubicBezTo>
                    <a:pt x="2518" y="0"/>
                    <a:pt x="2265" y="251"/>
                    <a:pt x="2265" y="565"/>
                  </a:cubicBezTo>
                  <a:lnTo>
                    <a:pt x="2265" y="3397"/>
                  </a:lnTo>
                  <a:lnTo>
                    <a:pt x="1132" y="3397"/>
                  </a:lnTo>
                  <a:lnTo>
                    <a:pt x="1132" y="565"/>
                  </a:lnTo>
                  <a:cubicBezTo>
                    <a:pt x="1132" y="251"/>
                    <a:pt x="879" y="0"/>
                    <a:pt x="5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705" name="Google Shape;4705;p53"/>
            <p:cNvSpPr/>
            <p:nvPr/>
          </p:nvSpPr>
          <p:spPr>
            <a:xfrm>
              <a:off x="2945950" y="5051350"/>
              <a:ext cx="113275" cy="367950"/>
            </a:xfrm>
            <a:custGeom>
              <a:rect l="l" t="t" r="r" b="b"/>
              <a:pathLst>
                <a:path w="4531" h="14718" extrusionOk="0">
                  <a:moveTo>
                    <a:pt x="3398" y="1187"/>
                  </a:moveTo>
                  <a:lnTo>
                    <a:pt x="3398" y="13020"/>
                  </a:lnTo>
                  <a:cubicBezTo>
                    <a:pt x="3398" y="13334"/>
                    <a:pt x="3144" y="13585"/>
                    <a:pt x="2833" y="13585"/>
                  </a:cubicBezTo>
                  <a:cubicBezTo>
                    <a:pt x="2519" y="13585"/>
                    <a:pt x="2266" y="13334"/>
                    <a:pt x="2266" y="13020"/>
                  </a:cubicBezTo>
                  <a:lnTo>
                    <a:pt x="2266" y="8491"/>
                  </a:lnTo>
                  <a:cubicBezTo>
                    <a:pt x="2266" y="8177"/>
                    <a:pt x="2012" y="7926"/>
                    <a:pt x="1701" y="7926"/>
                  </a:cubicBezTo>
                  <a:lnTo>
                    <a:pt x="1133" y="7926"/>
                  </a:lnTo>
                  <a:lnTo>
                    <a:pt x="1133" y="3962"/>
                  </a:lnTo>
                  <a:cubicBezTo>
                    <a:pt x="1136" y="2618"/>
                    <a:pt x="2081" y="1459"/>
                    <a:pt x="3398" y="1187"/>
                  </a:cubicBezTo>
                  <a:close/>
                  <a:moveTo>
                    <a:pt x="3965" y="0"/>
                  </a:moveTo>
                  <a:cubicBezTo>
                    <a:pt x="1776" y="0"/>
                    <a:pt x="4" y="1773"/>
                    <a:pt x="1" y="3962"/>
                  </a:cubicBezTo>
                  <a:lnTo>
                    <a:pt x="1" y="8491"/>
                  </a:lnTo>
                  <a:cubicBezTo>
                    <a:pt x="1" y="8805"/>
                    <a:pt x="255" y="9059"/>
                    <a:pt x="569" y="9059"/>
                  </a:cubicBezTo>
                  <a:lnTo>
                    <a:pt x="1133" y="9059"/>
                  </a:lnTo>
                  <a:lnTo>
                    <a:pt x="1133" y="13020"/>
                  </a:lnTo>
                  <a:cubicBezTo>
                    <a:pt x="1133" y="13959"/>
                    <a:pt x="1894" y="14717"/>
                    <a:pt x="2833" y="14717"/>
                  </a:cubicBezTo>
                  <a:cubicBezTo>
                    <a:pt x="3769" y="14717"/>
                    <a:pt x="4530" y="13959"/>
                    <a:pt x="4530" y="13020"/>
                  </a:cubicBezTo>
                  <a:lnTo>
                    <a:pt x="4530" y="565"/>
                  </a:lnTo>
                  <a:cubicBezTo>
                    <a:pt x="4530" y="251"/>
                    <a:pt x="4276" y="0"/>
                    <a:pt x="396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4706" name="Google Shape;4706;p53"/>
          <p:cNvGrpSpPr/>
          <p:nvPr/>
        </p:nvGrpSpPr>
        <p:grpSpPr>
          <a:xfrm rot="1039865">
            <a:off x="2728650" y="993268"/>
            <a:ext cx="320045" cy="448059"/>
            <a:chOff x="4510175" y="2275600"/>
            <a:chExt cx="550775" cy="770200"/>
          </a:xfrm>
        </p:grpSpPr>
        <p:sp>
          <p:nvSpPr>
            <p:cNvPr id="4707" name="Google Shape;4707;p53"/>
            <p:cNvSpPr/>
            <p:nvPr/>
          </p:nvSpPr>
          <p:spPr>
            <a:xfrm>
              <a:off x="4567200" y="2763200"/>
              <a:ext cx="450525" cy="282600"/>
            </a:xfrm>
            <a:custGeom>
              <a:rect l="l" t="t" r="r" b="b"/>
              <a:pathLst>
                <a:path w="18021" h="11304" extrusionOk="0">
                  <a:moveTo>
                    <a:pt x="0" y="0"/>
                  </a:moveTo>
                  <a:lnTo>
                    <a:pt x="2005" y="8722"/>
                  </a:lnTo>
                  <a:cubicBezTo>
                    <a:pt x="2356" y="10201"/>
                    <a:pt x="3960" y="11303"/>
                    <a:pt x="5865" y="11303"/>
                  </a:cubicBezTo>
                  <a:lnTo>
                    <a:pt x="12682" y="11303"/>
                  </a:lnTo>
                  <a:cubicBezTo>
                    <a:pt x="14637" y="11303"/>
                    <a:pt x="16291" y="10125"/>
                    <a:pt x="16567" y="8572"/>
                  </a:cubicBezTo>
                  <a:lnTo>
                    <a:pt x="18021" y="0"/>
                  </a:lnTo>
                  <a:close/>
                </a:path>
              </a:pathLst>
            </a:custGeom>
            <a:solidFill>
              <a:srgbClr val="59BEA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08" name="Google Shape;4708;p53"/>
            <p:cNvSpPr/>
            <p:nvPr/>
          </p:nvSpPr>
          <p:spPr>
            <a:xfrm>
              <a:off x="4621075" y="2763200"/>
              <a:ext cx="45775" cy="272575"/>
            </a:xfrm>
            <a:custGeom>
              <a:rect l="l" t="t" r="r" b="b"/>
              <a:pathLst>
                <a:path w="1830" h="10903" extrusionOk="0">
                  <a:moveTo>
                    <a:pt x="1" y="0"/>
                  </a:moveTo>
                  <a:lnTo>
                    <a:pt x="1454" y="10727"/>
                  </a:lnTo>
                  <a:cubicBezTo>
                    <a:pt x="1580" y="10802"/>
                    <a:pt x="1705" y="10852"/>
                    <a:pt x="1830" y="10902"/>
                  </a:cubicBezTo>
                  <a:lnTo>
                    <a:pt x="352" y="0"/>
                  </a:lnTo>
                  <a:close/>
                </a:path>
              </a:pathLst>
            </a:custGeom>
            <a:solidFill>
              <a:srgbClr val="BCE3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09" name="Google Shape;4709;p53"/>
            <p:cNvSpPr/>
            <p:nvPr/>
          </p:nvSpPr>
          <p:spPr>
            <a:xfrm>
              <a:off x="4741375" y="2763200"/>
              <a:ext cx="16950" cy="282600"/>
            </a:xfrm>
            <a:custGeom>
              <a:rect l="l" t="t" r="r" b="b"/>
              <a:pathLst>
                <a:path w="678" h="11304" extrusionOk="0">
                  <a:moveTo>
                    <a:pt x="1" y="0"/>
                  </a:moveTo>
                  <a:lnTo>
                    <a:pt x="327" y="11303"/>
                  </a:lnTo>
                  <a:lnTo>
                    <a:pt x="678" y="11303"/>
                  </a:lnTo>
                  <a:lnTo>
                    <a:pt x="352" y="0"/>
                  </a:lnTo>
                  <a:close/>
                </a:path>
              </a:pathLst>
            </a:custGeom>
            <a:solidFill>
              <a:srgbClr val="BCE3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10" name="Google Shape;4710;p53"/>
            <p:cNvSpPr/>
            <p:nvPr/>
          </p:nvSpPr>
          <p:spPr>
            <a:xfrm>
              <a:off x="4672450" y="2763200"/>
              <a:ext cx="40775" cy="282600"/>
            </a:xfrm>
            <a:custGeom>
              <a:rect l="l" t="t" r="r" b="b"/>
              <a:pathLst>
                <a:path w="1630" h="11304" extrusionOk="0">
                  <a:moveTo>
                    <a:pt x="1" y="0"/>
                  </a:moveTo>
                  <a:lnTo>
                    <a:pt x="1254" y="11278"/>
                  </a:lnTo>
                  <a:cubicBezTo>
                    <a:pt x="1379" y="11278"/>
                    <a:pt x="1505" y="11303"/>
                    <a:pt x="1630" y="11303"/>
                  </a:cubicBezTo>
                  <a:lnTo>
                    <a:pt x="352" y="0"/>
                  </a:lnTo>
                  <a:close/>
                </a:path>
              </a:pathLst>
            </a:custGeom>
            <a:solidFill>
              <a:srgbClr val="BCE3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11" name="Google Shape;4711;p53"/>
            <p:cNvSpPr/>
            <p:nvPr/>
          </p:nvSpPr>
          <p:spPr>
            <a:xfrm>
              <a:off x="4856050" y="2763200"/>
              <a:ext cx="28850" cy="282600"/>
            </a:xfrm>
            <a:custGeom>
              <a:rect l="l" t="t" r="r" b="b"/>
              <a:pathLst>
                <a:path w="1154" h="11304" extrusionOk="0">
                  <a:moveTo>
                    <a:pt x="802" y="0"/>
                  </a:moveTo>
                  <a:lnTo>
                    <a:pt x="0" y="11303"/>
                  </a:lnTo>
                  <a:lnTo>
                    <a:pt x="351" y="11303"/>
                  </a:lnTo>
                  <a:lnTo>
                    <a:pt x="1153" y="0"/>
                  </a:lnTo>
                  <a:close/>
                </a:path>
              </a:pathLst>
            </a:custGeom>
            <a:solidFill>
              <a:srgbClr val="BCE3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12" name="Google Shape;4712;p53"/>
            <p:cNvSpPr/>
            <p:nvPr/>
          </p:nvSpPr>
          <p:spPr>
            <a:xfrm>
              <a:off x="4800900" y="2763200"/>
              <a:ext cx="12575" cy="282600"/>
            </a:xfrm>
            <a:custGeom>
              <a:rect l="l" t="t" r="r" b="b"/>
              <a:pathLst>
                <a:path w="502" h="11304" extrusionOk="0">
                  <a:moveTo>
                    <a:pt x="151" y="0"/>
                  </a:moveTo>
                  <a:lnTo>
                    <a:pt x="1" y="11303"/>
                  </a:lnTo>
                  <a:lnTo>
                    <a:pt x="327" y="11303"/>
                  </a:lnTo>
                  <a:lnTo>
                    <a:pt x="502" y="0"/>
                  </a:lnTo>
                  <a:close/>
                </a:path>
              </a:pathLst>
            </a:custGeom>
            <a:solidFill>
              <a:srgbClr val="BCE3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13" name="Google Shape;4713;p53"/>
            <p:cNvSpPr/>
            <p:nvPr/>
          </p:nvSpPr>
          <p:spPr>
            <a:xfrm>
              <a:off x="4897400" y="2763200"/>
              <a:ext cx="33850" cy="281350"/>
            </a:xfrm>
            <a:custGeom>
              <a:rect l="l" t="t" r="r" b="b"/>
              <a:pathLst>
                <a:path w="1354" h="11254" extrusionOk="0">
                  <a:moveTo>
                    <a:pt x="1003" y="0"/>
                  </a:moveTo>
                  <a:lnTo>
                    <a:pt x="0" y="11253"/>
                  </a:lnTo>
                  <a:cubicBezTo>
                    <a:pt x="126" y="11253"/>
                    <a:pt x="226" y="11228"/>
                    <a:pt x="351" y="11203"/>
                  </a:cubicBezTo>
                  <a:lnTo>
                    <a:pt x="1354" y="0"/>
                  </a:lnTo>
                  <a:close/>
                </a:path>
              </a:pathLst>
            </a:custGeom>
            <a:solidFill>
              <a:srgbClr val="BCE3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14" name="Google Shape;4714;p53"/>
            <p:cNvSpPr/>
            <p:nvPr/>
          </p:nvSpPr>
          <p:spPr>
            <a:xfrm>
              <a:off x="4933750" y="2763200"/>
              <a:ext cx="45750" cy="271325"/>
            </a:xfrm>
            <a:custGeom>
              <a:rect l="l" t="t" r="r" b="b"/>
              <a:pathLst>
                <a:path w="1830" h="10853" extrusionOk="0">
                  <a:moveTo>
                    <a:pt x="1479" y="0"/>
                  </a:moveTo>
                  <a:lnTo>
                    <a:pt x="0" y="10852"/>
                  </a:lnTo>
                  <a:cubicBezTo>
                    <a:pt x="125" y="10802"/>
                    <a:pt x="251" y="10727"/>
                    <a:pt x="376" y="10652"/>
                  </a:cubicBezTo>
                  <a:lnTo>
                    <a:pt x="1830" y="0"/>
                  </a:lnTo>
                  <a:close/>
                </a:path>
              </a:pathLst>
            </a:custGeom>
            <a:solidFill>
              <a:srgbClr val="BCE3D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15" name="Google Shape;4715;p53"/>
            <p:cNvSpPr/>
            <p:nvPr/>
          </p:nvSpPr>
          <p:spPr>
            <a:xfrm>
              <a:off x="4533375" y="2486925"/>
              <a:ext cx="516300" cy="360000"/>
            </a:xfrm>
            <a:custGeom>
              <a:rect l="l" t="t" r="r" b="b"/>
              <a:pathLst>
                <a:path w="20652" h="14400" extrusionOk="0">
                  <a:moveTo>
                    <a:pt x="10304" y="0"/>
                  </a:moveTo>
                  <a:cubicBezTo>
                    <a:pt x="8719" y="0"/>
                    <a:pt x="7141" y="486"/>
                    <a:pt x="5739" y="1402"/>
                  </a:cubicBezTo>
                  <a:cubicBezTo>
                    <a:pt x="3058" y="3156"/>
                    <a:pt x="977" y="6089"/>
                    <a:pt x="276" y="9196"/>
                  </a:cubicBezTo>
                  <a:cubicBezTo>
                    <a:pt x="0" y="10450"/>
                    <a:pt x="25" y="11828"/>
                    <a:pt x="977" y="12805"/>
                  </a:cubicBezTo>
                  <a:cubicBezTo>
                    <a:pt x="1779" y="13633"/>
                    <a:pt x="2982" y="14059"/>
                    <a:pt x="4110" y="14234"/>
                  </a:cubicBezTo>
                  <a:cubicBezTo>
                    <a:pt x="4834" y="14355"/>
                    <a:pt x="5561" y="14400"/>
                    <a:pt x="6291" y="14400"/>
                  </a:cubicBezTo>
                  <a:cubicBezTo>
                    <a:pt x="7531" y="14400"/>
                    <a:pt x="8778" y="14269"/>
                    <a:pt x="10025" y="14159"/>
                  </a:cubicBezTo>
                  <a:cubicBezTo>
                    <a:pt x="12030" y="13983"/>
                    <a:pt x="14010" y="13833"/>
                    <a:pt x="16015" y="13733"/>
                  </a:cubicBezTo>
                  <a:cubicBezTo>
                    <a:pt x="16817" y="13683"/>
                    <a:pt x="17644" y="13658"/>
                    <a:pt x="18396" y="13407"/>
                  </a:cubicBezTo>
                  <a:cubicBezTo>
                    <a:pt x="19875" y="12931"/>
                    <a:pt x="20652" y="11602"/>
                    <a:pt x="20577" y="10074"/>
                  </a:cubicBezTo>
                  <a:cubicBezTo>
                    <a:pt x="20526" y="8946"/>
                    <a:pt x="20050" y="7843"/>
                    <a:pt x="19474" y="6841"/>
                  </a:cubicBezTo>
                  <a:cubicBezTo>
                    <a:pt x="18196" y="4510"/>
                    <a:pt x="16416" y="2279"/>
                    <a:pt x="14060" y="976"/>
                  </a:cubicBezTo>
                  <a:cubicBezTo>
                    <a:pt x="12863" y="316"/>
                    <a:pt x="11582" y="0"/>
                    <a:pt x="103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16" name="Google Shape;4716;p53"/>
            <p:cNvSpPr/>
            <p:nvPr/>
          </p:nvSpPr>
          <p:spPr>
            <a:xfrm>
              <a:off x="4574100" y="2475275"/>
              <a:ext cx="436100" cy="191475"/>
            </a:xfrm>
            <a:custGeom>
              <a:rect l="l" t="t" r="r" b="b"/>
              <a:pathLst>
                <a:path w="17444" h="7659" extrusionOk="0">
                  <a:moveTo>
                    <a:pt x="8408" y="1"/>
                  </a:moveTo>
                  <a:cubicBezTo>
                    <a:pt x="7941" y="1"/>
                    <a:pt x="7469" y="39"/>
                    <a:pt x="6993" y="113"/>
                  </a:cubicBezTo>
                  <a:cubicBezTo>
                    <a:pt x="5714" y="314"/>
                    <a:pt x="4386" y="1066"/>
                    <a:pt x="3333" y="1768"/>
                  </a:cubicBezTo>
                  <a:cubicBezTo>
                    <a:pt x="2531" y="2294"/>
                    <a:pt x="1805" y="2921"/>
                    <a:pt x="1153" y="3647"/>
                  </a:cubicBezTo>
                  <a:cubicBezTo>
                    <a:pt x="752" y="4098"/>
                    <a:pt x="376" y="4625"/>
                    <a:pt x="176" y="5201"/>
                  </a:cubicBezTo>
                  <a:cubicBezTo>
                    <a:pt x="0" y="5803"/>
                    <a:pt x="50" y="6479"/>
                    <a:pt x="426" y="6981"/>
                  </a:cubicBezTo>
                  <a:cubicBezTo>
                    <a:pt x="777" y="7457"/>
                    <a:pt x="1404" y="7657"/>
                    <a:pt x="2005" y="7657"/>
                  </a:cubicBezTo>
                  <a:cubicBezTo>
                    <a:pt x="2031" y="7658"/>
                    <a:pt x="2056" y="7658"/>
                    <a:pt x="2081" y="7658"/>
                  </a:cubicBezTo>
                  <a:cubicBezTo>
                    <a:pt x="2954" y="7658"/>
                    <a:pt x="3758" y="7247"/>
                    <a:pt x="4562" y="6931"/>
                  </a:cubicBezTo>
                  <a:cubicBezTo>
                    <a:pt x="5111" y="6721"/>
                    <a:pt x="5701" y="6542"/>
                    <a:pt x="6273" y="6542"/>
                  </a:cubicBezTo>
                  <a:cubicBezTo>
                    <a:pt x="6589" y="6542"/>
                    <a:pt x="6899" y="6596"/>
                    <a:pt x="7193" y="6730"/>
                  </a:cubicBezTo>
                  <a:cubicBezTo>
                    <a:pt x="7795" y="7006"/>
                    <a:pt x="8296" y="7582"/>
                    <a:pt x="8947" y="7582"/>
                  </a:cubicBezTo>
                  <a:cubicBezTo>
                    <a:pt x="9499" y="7582"/>
                    <a:pt x="9950" y="7181"/>
                    <a:pt x="10301" y="6780"/>
                  </a:cubicBezTo>
                  <a:cubicBezTo>
                    <a:pt x="10652" y="6354"/>
                    <a:pt x="10953" y="5878"/>
                    <a:pt x="11454" y="5652"/>
                  </a:cubicBezTo>
                  <a:cubicBezTo>
                    <a:pt x="11692" y="5533"/>
                    <a:pt x="11948" y="5483"/>
                    <a:pt x="12210" y="5483"/>
                  </a:cubicBezTo>
                  <a:cubicBezTo>
                    <a:pt x="12720" y="5483"/>
                    <a:pt x="13255" y="5671"/>
                    <a:pt x="13734" y="5903"/>
                  </a:cubicBezTo>
                  <a:cubicBezTo>
                    <a:pt x="14436" y="6279"/>
                    <a:pt x="15113" y="6730"/>
                    <a:pt x="15915" y="6830"/>
                  </a:cubicBezTo>
                  <a:cubicBezTo>
                    <a:pt x="15985" y="6836"/>
                    <a:pt x="16055" y="6839"/>
                    <a:pt x="16125" y="6839"/>
                  </a:cubicBezTo>
                  <a:cubicBezTo>
                    <a:pt x="16380" y="6839"/>
                    <a:pt x="16631" y="6798"/>
                    <a:pt x="16867" y="6680"/>
                  </a:cubicBezTo>
                  <a:cubicBezTo>
                    <a:pt x="17143" y="6530"/>
                    <a:pt x="17369" y="6229"/>
                    <a:pt x="17394" y="5903"/>
                  </a:cubicBezTo>
                  <a:cubicBezTo>
                    <a:pt x="17444" y="5452"/>
                    <a:pt x="17118" y="5076"/>
                    <a:pt x="16817" y="4750"/>
                  </a:cubicBezTo>
                  <a:cubicBezTo>
                    <a:pt x="15389" y="3246"/>
                    <a:pt x="13885" y="1768"/>
                    <a:pt x="12030" y="840"/>
                  </a:cubicBezTo>
                  <a:cubicBezTo>
                    <a:pt x="10880" y="274"/>
                    <a:pt x="9663" y="1"/>
                    <a:pt x="8408" y="1"/>
                  </a:cubicBezTo>
                  <a:close/>
                </a:path>
              </a:pathLst>
            </a:custGeom>
            <a:solidFill>
              <a:srgbClr val="FF969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17" name="Google Shape;4717;p53"/>
            <p:cNvSpPr/>
            <p:nvPr/>
          </p:nvSpPr>
          <p:spPr>
            <a:xfrm>
              <a:off x="4768325" y="2314975"/>
              <a:ext cx="93375" cy="155000"/>
            </a:xfrm>
            <a:custGeom>
              <a:rect l="l" t="t" r="r" b="b"/>
              <a:pathLst>
                <a:path w="3735" h="6200" extrusionOk="0">
                  <a:moveTo>
                    <a:pt x="2269" y="0"/>
                  </a:moveTo>
                  <a:cubicBezTo>
                    <a:pt x="2072" y="0"/>
                    <a:pt x="1871" y="36"/>
                    <a:pt x="1680" y="109"/>
                  </a:cubicBezTo>
                  <a:cubicBezTo>
                    <a:pt x="1279" y="285"/>
                    <a:pt x="928" y="636"/>
                    <a:pt x="677" y="1087"/>
                  </a:cubicBezTo>
                  <a:cubicBezTo>
                    <a:pt x="477" y="1488"/>
                    <a:pt x="376" y="1889"/>
                    <a:pt x="301" y="2290"/>
                  </a:cubicBezTo>
                  <a:cubicBezTo>
                    <a:pt x="76" y="3443"/>
                    <a:pt x="1" y="4646"/>
                    <a:pt x="101" y="5824"/>
                  </a:cubicBezTo>
                  <a:cubicBezTo>
                    <a:pt x="101" y="6024"/>
                    <a:pt x="276" y="6200"/>
                    <a:pt x="502" y="6200"/>
                  </a:cubicBezTo>
                  <a:lnTo>
                    <a:pt x="527" y="6200"/>
                  </a:lnTo>
                  <a:cubicBezTo>
                    <a:pt x="752" y="6175"/>
                    <a:pt x="928" y="5974"/>
                    <a:pt x="903" y="5749"/>
                  </a:cubicBezTo>
                  <a:cubicBezTo>
                    <a:pt x="828" y="4646"/>
                    <a:pt x="878" y="3543"/>
                    <a:pt x="1103" y="2440"/>
                  </a:cubicBezTo>
                  <a:cubicBezTo>
                    <a:pt x="1153" y="2114"/>
                    <a:pt x="1229" y="1764"/>
                    <a:pt x="1404" y="1463"/>
                  </a:cubicBezTo>
                  <a:cubicBezTo>
                    <a:pt x="1554" y="1187"/>
                    <a:pt x="1755" y="962"/>
                    <a:pt x="2006" y="861"/>
                  </a:cubicBezTo>
                  <a:cubicBezTo>
                    <a:pt x="2090" y="833"/>
                    <a:pt x="2182" y="819"/>
                    <a:pt x="2271" y="819"/>
                  </a:cubicBezTo>
                  <a:cubicBezTo>
                    <a:pt x="2420" y="819"/>
                    <a:pt x="2563" y="858"/>
                    <a:pt x="2657" y="936"/>
                  </a:cubicBezTo>
                  <a:cubicBezTo>
                    <a:pt x="2783" y="1062"/>
                    <a:pt x="2808" y="1287"/>
                    <a:pt x="2732" y="1413"/>
                  </a:cubicBezTo>
                  <a:cubicBezTo>
                    <a:pt x="2582" y="1588"/>
                    <a:pt x="2607" y="1839"/>
                    <a:pt x="2783" y="1989"/>
                  </a:cubicBezTo>
                  <a:cubicBezTo>
                    <a:pt x="2856" y="2041"/>
                    <a:pt x="2942" y="2067"/>
                    <a:pt x="3028" y="2067"/>
                  </a:cubicBezTo>
                  <a:cubicBezTo>
                    <a:pt x="3149" y="2067"/>
                    <a:pt x="3271" y="2016"/>
                    <a:pt x="3359" y="1914"/>
                  </a:cubicBezTo>
                  <a:cubicBezTo>
                    <a:pt x="3735" y="1463"/>
                    <a:pt x="3660" y="736"/>
                    <a:pt x="3184" y="335"/>
                  </a:cubicBezTo>
                  <a:cubicBezTo>
                    <a:pt x="2944" y="112"/>
                    <a:pt x="2614" y="0"/>
                    <a:pt x="2269" y="0"/>
                  </a:cubicBezTo>
                  <a:close/>
                </a:path>
              </a:pathLst>
            </a:custGeom>
            <a:solidFill>
              <a:srgbClr val="FF969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18" name="Google Shape;4718;p53"/>
            <p:cNvSpPr/>
            <p:nvPr/>
          </p:nvSpPr>
          <p:spPr>
            <a:xfrm>
              <a:off x="4700025" y="2427375"/>
              <a:ext cx="146025" cy="139425"/>
            </a:xfrm>
            <a:custGeom>
              <a:rect l="l" t="t" r="r" b="b"/>
              <a:pathLst>
                <a:path w="5841" h="5577" extrusionOk="0">
                  <a:moveTo>
                    <a:pt x="3442" y="1"/>
                  </a:moveTo>
                  <a:cubicBezTo>
                    <a:pt x="2582" y="1"/>
                    <a:pt x="1532" y="805"/>
                    <a:pt x="1003" y="1378"/>
                  </a:cubicBezTo>
                  <a:cubicBezTo>
                    <a:pt x="377" y="2029"/>
                    <a:pt x="1" y="3007"/>
                    <a:pt x="276" y="3859"/>
                  </a:cubicBezTo>
                  <a:cubicBezTo>
                    <a:pt x="452" y="4436"/>
                    <a:pt x="853" y="4887"/>
                    <a:pt x="1379" y="5187"/>
                  </a:cubicBezTo>
                  <a:cubicBezTo>
                    <a:pt x="1812" y="5449"/>
                    <a:pt x="2312" y="5577"/>
                    <a:pt x="2810" y="5577"/>
                  </a:cubicBezTo>
                  <a:cubicBezTo>
                    <a:pt x="3410" y="5577"/>
                    <a:pt x="4008" y="5393"/>
                    <a:pt x="4487" y="5037"/>
                  </a:cubicBezTo>
                  <a:cubicBezTo>
                    <a:pt x="5389" y="4385"/>
                    <a:pt x="5840" y="3207"/>
                    <a:pt x="5615" y="2130"/>
                  </a:cubicBezTo>
                  <a:cubicBezTo>
                    <a:pt x="5414" y="1227"/>
                    <a:pt x="4687" y="325"/>
                    <a:pt x="3785" y="50"/>
                  </a:cubicBezTo>
                  <a:cubicBezTo>
                    <a:pt x="3676" y="16"/>
                    <a:pt x="3561" y="1"/>
                    <a:pt x="3442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19" name="Google Shape;4719;p53"/>
            <p:cNvSpPr/>
            <p:nvPr/>
          </p:nvSpPr>
          <p:spPr>
            <a:xfrm>
              <a:off x="4716325" y="2458800"/>
              <a:ext cx="43250" cy="50275"/>
            </a:xfrm>
            <a:custGeom>
              <a:rect l="l" t="t" r="r" b="b"/>
              <a:pathLst>
                <a:path w="1730" h="2011" extrusionOk="0">
                  <a:moveTo>
                    <a:pt x="1446" y="1"/>
                  </a:moveTo>
                  <a:cubicBezTo>
                    <a:pt x="1134" y="1"/>
                    <a:pt x="653" y="395"/>
                    <a:pt x="502" y="547"/>
                  </a:cubicBezTo>
                  <a:cubicBezTo>
                    <a:pt x="201" y="798"/>
                    <a:pt x="0" y="1148"/>
                    <a:pt x="0" y="1524"/>
                  </a:cubicBezTo>
                  <a:cubicBezTo>
                    <a:pt x="0" y="1675"/>
                    <a:pt x="25" y="1825"/>
                    <a:pt x="126" y="1925"/>
                  </a:cubicBezTo>
                  <a:cubicBezTo>
                    <a:pt x="197" y="1987"/>
                    <a:pt x="285" y="2010"/>
                    <a:pt x="378" y="2010"/>
                  </a:cubicBezTo>
                  <a:cubicBezTo>
                    <a:pt x="513" y="2010"/>
                    <a:pt x="658" y="1960"/>
                    <a:pt x="777" y="1900"/>
                  </a:cubicBezTo>
                  <a:cubicBezTo>
                    <a:pt x="1304" y="1600"/>
                    <a:pt x="1654" y="1048"/>
                    <a:pt x="1730" y="447"/>
                  </a:cubicBezTo>
                  <a:cubicBezTo>
                    <a:pt x="1730" y="346"/>
                    <a:pt x="1730" y="246"/>
                    <a:pt x="1680" y="146"/>
                  </a:cubicBezTo>
                  <a:cubicBezTo>
                    <a:pt x="1631" y="42"/>
                    <a:pt x="1547" y="1"/>
                    <a:pt x="1446" y="1"/>
                  </a:cubicBezTo>
                  <a:close/>
                </a:path>
              </a:pathLst>
            </a:custGeom>
            <a:solidFill>
              <a:srgbClr val="FF969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20" name="Google Shape;4720;p53"/>
            <p:cNvSpPr/>
            <p:nvPr/>
          </p:nvSpPr>
          <p:spPr>
            <a:xfrm>
              <a:off x="4535875" y="2412150"/>
              <a:ext cx="82100" cy="76625"/>
            </a:xfrm>
            <a:custGeom>
              <a:rect l="l" t="t" r="r" b="b"/>
              <a:pathLst>
                <a:path w="3284" h="3065" extrusionOk="0">
                  <a:moveTo>
                    <a:pt x="201" y="1"/>
                  </a:moveTo>
                  <a:cubicBezTo>
                    <a:pt x="157" y="1"/>
                    <a:pt x="113" y="19"/>
                    <a:pt x="75" y="57"/>
                  </a:cubicBezTo>
                  <a:cubicBezTo>
                    <a:pt x="0" y="132"/>
                    <a:pt x="0" y="258"/>
                    <a:pt x="75" y="308"/>
                  </a:cubicBezTo>
                  <a:lnTo>
                    <a:pt x="2958" y="3014"/>
                  </a:lnTo>
                  <a:cubicBezTo>
                    <a:pt x="2983" y="3039"/>
                    <a:pt x="3033" y="3065"/>
                    <a:pt x="3083" y="3065"/>
                  </a:cubicBezTo>
                  <a:cubicBezTo>
                    <a:pt x="3133" y="3065"/>
                    <a:pt x="3183" y="3039"/>
                    <a:pt x="3208" y="3014"/>
                  </a:cubicBezTo>
                  <a:cubicBezTo>
                    <a:pt x="3283" y="2939"/>
                    <a:pt x="3283" y="2814"/>
                    <a:pt x="3208" y="2739"/>
                  </a:cubicBezTo>
                  <a:lnTo>
                    <a:pt x="326" y="57"/>
                  </a:lnTo>
                  <a:cubicBezTo>
                    <a:pt x="288" y="19"/>
                    <a:pt x="245" y="1"/>
                    <a:pt x="20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21" name="Google Shape;4721;p53"/>
            <p:cNvSpPr/>
            <p:nvPr/>
          </p:nvSpPr>
          <p:spPr>
            <a:xfrm>
              <a:off x="4643000" y="2348900"/>
              <a:ext cx="27600" cy="69075"/>
            </a:xfrm>
            <a:custGeom>
              <a:rect l="l" t="t" r="r" b="b"/>
              <a:pathLst>
                <a:path w="1104" h="2763" extrusionOk="0">
                  <a:moveTo>
                    <a:pt x="191" y="1"/>
                  </a:moveTo>
                  <a:cubicBezTo>
                    <a:pt x="178" y="1"/>
                    <a:pt x="165" y="2"/>
                    <a:pt x="151" y="6"/>
                  </a:cubicBezTo>
                  <a:cubicBezTo>
                    <a:pt x="51" y="56"/>
                    <a:pt x="1" y="156"/>
                    <a:pt x="26" y="256"/>
                  </a:cubicBezTo>
                  <a:lnTo>
                    <a:pt x="703" y="2637"/>
                  </a:lnTo>
                  <a:cubicBezTo>
                    <a:pt x="728" y="2712"/>
                    <a:pt x="803" y="2762"/>
                    <a:pt x="878" y="2762"/>
                  </a:cubicBezTo>
                  <a:lnTo>
                    <a:pt x="928" y="2762"/>
                  </a:lnTo>
                  <a:cubicBezTo>
                    <a:pt x="1029" y="2737"/>
                    <a:pt x="1104" y="2637"/>
                    <a:pt x="1054" y="2537"/>
                  </a:cubicBezTo>
                  <a:lnTo>
                    <a:pt x="377" y="131"/>
                  </a:lnTo>
                  <a:cubicBezTo>
                    <a:pt x="355" y="66"/>
                    <a:pt x="277" y="1"/>
                    <a:pt x="191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22" name="Google Shape;4722;p53"/>
            <p:cNvSpPr/>
            <p:nvPr/>
          </p:nvSpPr>
          <p:spPr>
            <a:xfrm>
              <a:off x="4716325" y="2275600"/>
              <a:ext cx="15675" cy="55275"/>
            </a:xfrm>
            <a:custGeom>
              <a:rect l="l" t="t" r="r" b="b"/>
              <a:pathLst>
                <a:path w="627" h="2211" extrusionOk="0">
                  <a:moveTo>
                    <a:pt x="214" y="0"/>
                  </a:moveTo>
                  <a:cubicBezTo>
                    <a:pt x="202" y="0"/>
                    <a:pt x="189" y="2"/>
                    <a:pt x="176" y="5"/>
                  </a:cubicBezTo>
                  <a:cubicBezTo>
                    <a:pt x="76" y="5"/>
                    <a:pt x="0" y="105"/>
                    <a:pt x="0" y="206"/>
                  </a:cubicBezTo>
                  <a:lnTo>
                    <a:pt x="251" y="2035"/>
                  </a:lnTo>
                  <a:cubicBezTo>
                    <a:pt x="251" y="2136"/>
                    <a:pt x="326" y="2211"/>
                    <a:pt x="426" y="2211"/>
                  </a:cubicBezTo>
                  <a:lnTo>
                    <a:pt x="451" y="2211"/>
                  </a:lnTo>
                  <a:cubicBezTo>
                    <a:pt x="552" y="2186"/>
                    <a:pt x="627" y="2085"/>
                    <a:pt x="602" y="1985"/>
                  </a:cubicBezTo>
                  <a:lnTo>
                    <a:pt x="376" y="156"/>
                  </a:lnTo>
                  <a:cubicBezTo>
                    <a:pt x="355" y="69"/>
                    <a:pt x="295" y="0"/>
                    <a:pt x="214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23" name="Google Shape;4723;p53"/>
            <p:cNvSpPr/>
            <p:nvPr/>
          </p:nvSpPr>
          <p:spPr>
            <a:xfrm>
              <a:off x="4872325" y="2356050"/>
              <a:ext cx="53300" cy="94500"/>
            </a:xfrm>
            <a:custGeom>
              <a:rect l="l" t="t" r="r" b="b"/>
              <a:pathLst>
                <a:path w="2132" h="3779" extrusionOk="0">
                  <a:moveTo>
                    <a:pt x="1909" y="0"/>
                  </a:moveTo>
                  <a:cubicBezTo>
                    <a:pt x="1844" y="0"/>
                    <a:pt x="1773" y="41"/>
                    <a:pt x="1755" y="95"/>
                  </a:cubicBezTo>
                  <a:lnTo>
                    <a:pt x="51" y="3529"/>
                  </a:lnTo>
                  <a:cubicBezTo>
                    <a:pt x="1" y="3604"/>
                    <a:pt x="51" y="3730"/>
                    <a:pt x="126" y="3755"/>
                  </a:cubicBezTo>
                  <a:cubicBezTo>
                    <a:pt x="151" y="3780"/>
                    <a:pt x="176" y="3780"/>
                    <a:pt x="227" y="3780"/>
                  </a:cubicBezTo>
                  <a:cubicBezTo>
                    <a:pt x="277" y="3780"/>
                    <a:pt x="352" y="3755"/>
                    <a:pt x="377" y="3679"/>
                  </a:cubicBezTo>
                  <a:lnTo>
                    <a:pt x="2081" y="271"/>
                  </a:lnTo>
                  <a:cubicBezTo>
                    <a:pt x="2131" y="171"/>
                    <a:pt x="2081" y="70"/>
                    <a:pt x="1981" y="20"/>
                  </a:cubicBezTo>
                  <a:cubicBezTo>
                    <a:pt x="1960" y="6"/>
                    <a:pt x="1935" y="0"/>
                    <a:pt x="1909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24" name="Google Shape;4724;p53"/>
            <p:cNvSpPr/>
            <p:nvPr/>
          </p:nvSpPr>
          <p:spPr>
            <a:xfrm>
              <a:off x="4947525" y="2437850"/>
              <a:ext cx="43250" cy="47175"/>
            </a:xfrm>
            <a:custGeom>
              <a:rect l="l" t="t" r="r" b="b"/>
              <a:pathLst>
                <a:path w="1730" h="1887" extrusionOk="0">
                  <a:moveTo>
                    <a:pt x="1495" y="0"/>
                  </a:moveTo>
                  <a:cubicBezTo>
                    <a:pt x="1448" y="0"/>
                    <a:pt x="1404" y="19"/>
                    <a:pt x="1379" y="57"/>
                  </a:cubicBezTo>
                  <a:lnTo>
                    <a:pt x="76" y="1585"/>
                  </a:lnTo>
                  <a:cubicBezTo>
                    <a:pt x="1" y="1661"/>
                    <a:pt x="1" y="1761"/>
                    <a:pt x="76" y="1836"/>
                  </a:cubicBezTo>
                  <a:cubicBezTo>
                    <a:pt x="126" y="1861"/>
                    <a:pt x="176" y="1886"/>
                    <a:pt x="201" y="1886"/>
                  </a:cubicBezTo>
                  <a:cubicBezTo>
                    <a:pt x="251" y="1886"/>
                    <a:pt x="301" y="1861"/>
                    <a:pt x="351" y="1811"/>
                  </a:cubicBezTo>
                  <a:lnTo>
                    <a:pt x="1655" y="307"/>
                  </a:lnTo>
                  <a:cubicBezTo>
                    <a:pt x="1730" y="232"/>
                    <a:pt x="1705" y="107"/>
                    <a:pt x="1630" y="57"/>
                  </a:cubicBezTo>
                  <a:cubicBezTo>
                    <a:pt x="1592" y="19"/>
                    <a:pt x="1542" y="0"/>
                    <a:pt x="1495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25" name="Google Shape;4725;p53"/>
            <p:cNvSpPr/>
            <p:nvPr/>
          </p:nvSpPr>
          <p:spPr>
            <a:xfrm>
              <a:off x="4996400" y="2479100"/>
              <a:ext cx="64550" cy="54175"/>
            </a:xfrm>
            <a:custGeom>
              <a:rect l="l" t="t" r="r" b="b"/>
              <a:pathLst>
                <a:path w="2582" h="2167" extrusionOk="0">
                  <a:moveTo>
                    <a:pt x="2379" y="1"/>
                  </a:moveTo>
                  <a:cubicBezTo>
                    <a:pt x="2334" y="1"/>
                    <a:pt x="2290" y="13"/>
                    <a:pt x="2256" y="36"/>
                  </a:cubicBezTo>
                  <a:lnTo>
                    <a:pt x="76" y="1840"/>
                  </a:lnTo>
                  <a:cubicBezTo>
                    <a:pt x="0" y="1915"/>
                    <a:pt x="0" y="2016"/>
                    <a:pt x="51" y="2091"/>
                  </a:cubicBezTo>
                  <a:cubicBezTo>
                    <a:pt x="101" y="2141"/>
                    <a:pt x="151" y="2166"/>
                    <a:pt x="201" y="2166"/>
                  </a:cubicBezTo>
                  <a:cubicBezTo>
                    <a:pt x="251" y="2166"/>
                    <a:pt x="276" y="2166"/>
                    <a:pt x="326" y="2116"/>
                  </a:cubicBezTo>
                  <a:lnTo>
                    <a:pt x="2507" y="336"/>
                  </a:lnTo>
                  <a:cubicBezTo>
                    <a:pt x="2582" y="261"/>
                    <a:pt x="2582" y="161"/>
                    <a:pt x="2532" y="61"/>
                  </a:cubicBezTo>
                  <a:cubicBezTo>
                    <a:pt x="2490" y="19"/>
                    <a:pt x="2434" y="1"/>
                    <a:pt x="2379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26" name="Google Shape;4726;p53"/>
            <p:cNvSpPr/>
            <p:nvPr/>
          </p:nvSpPr>
          <p:spPr>
            <a:xfrm>
              <a:off x="4510175" y="2502025"/>
              <a:ext cx="60175" cy="51300"/>
            </a:xfrm>
            <a:custGeom>
              <a:rect l="l" t="t" r="r" b="b"/>
              <a:pathLst>
                <a:path w="2407" h="2052" extrusionOk="0">
                  <a:moveTo>
                    <a:pt x="213" y="1"/>
                  </a:moveTo>
                  <a:cubicBezTo>
                    <a:pt x="155" y="1"/>
                    <a:pt x="94" y="27"/>
                    <a:pt x="51" y="71"/>
                  </a:cubicBezTo>
                  <a:cubicBezTo>
                    <a:pt x="1" y="146"/>
                    <a:pt x="1" y="272"/>
                    <a:pt x="76" y="322"/>
                  </a:cubicBezTo>
                  <a:lnTo>
                    <a:pt x="2081" y="2001"/>
                  </a:lnTo>
                  <a:cubicBezTo>
                    <a:pt x="2131" y="2026"/>
                    <a:pt x="2156" y="2051"/>
                    <a:pt x="2206" y="2051"/>
                  </a:cubicBezTo>
                  <a:cubicBezTo>
                    <a:pt x="2256" y="2051"/>
                    <a:pt x="2306" y="2026"/>
                    <a:pt x="2357" y="1976"/>
                  </a:cubicBezTo>
                  <a:cubicBezTo>
                    <a:pt x="2407" y="1901"/>
                    <a:pt x="2407" y="1775"/>
                    <a:pt x="2332" y="1725"/>
                  </a:cubicBezTo>
                  <a:lnTo>
                    <a:pt x="326" y="46"/>
                  </a:lnTo>
                  <a:cubicBezTo>
                    <a:pt x="295" y="15"/>
                    <a:pt x="255" y="1"/>
                    <a:pt x="213" y="1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27" name="Google Shape;4727;p53"/>
            <p:cNvSpPr/>
            <p:nvPr/>
          </p:nvSpPr>
          <p:spPr>
            <a:xfrm>
              <a:off x="4873600" y="2290600"/>
              <a:ext cx="20075" cy="39650"/>
            </a:xfrm>
            <a:custGeom>
              <a:rect l="l" t="t" r="r" b="b"/>
              <a:pathLst>
                <a:path w="803" h="1586" extrusionOk="0">
                  <a:moveTo>
                    <a:pt x="601" y="0"/>
                  </a:moveTo>
                  <a:cubicBezTo>
                    <a:pt x="519" y="0"/>
                    <a:pt x="447" y="49"/>
                    <a:pt x="426" y="132"/>
                  </a:cubicBezTo>
                  <a:lnTo>
                    <a:pt x="25" y="1360"/>
                  </a:lnTo>
                  <a:cubicBezTo>
                    <a:pt x="0" y="1460"/>
                    <a:pt x="50" y="1561"/>
                    <a:pt x="150" y="1586"/>
                  </a:cubicBezTo>
                  <a:lnTo>
                    <a:pt x="201" y="1586"/>
                  </a:lnTo>
                  <a:cubicBezTo>
                    <a:pt x="276" y="1586"/>
                    <a:pt x="351" y="1536"/>
                    <a:pt x="376" y="1460"/>
                  </a:cubicBezTo>
                  <a:lnTo>
                    <a:pt x="777" y="232"/>
                  </a:lnTo>
                  <a:cubicBezTo>
                    <a:pt x="802" y="132"/>
                    <a:pt x="752" y="32"/>
                    <a:pt x="652" y="7"/>
                  </a:cubicBezTo>
                  <a:cubicBezTo>
                    <a:pt x="635" y="2"/>
                    <a:pt x="617" y="0"/>
                    <a:pt x="601" y="0"/>
                  </a:cubicBezTo>
                  <a:close/>
                </a:path>
              </a:pathLst>
            </a:custGeom>
            <a:solidFill>
              <a:srgbClr val="FF717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28" name="Google Shape;4728;p53"/>
            <p:cNvSpPr/>
            <p:nvPr/>
          </p:nvSpPr>
          <p:spPr>
            <a:xfrm>
              <a:off x="4596750" y="2525950"/>
              <a:ext cx="79425" cy="81250"/>
            </a:xfrm>
            <a:custGeom>
              <a:rect l="l" t="t" r="r" b="b"/>
              <a:pathLst>
                <a:path w="3177" h="3250" extrusionOk="0">
                  <a:moveTo>
                    <a:pt x="2930" y="0"/>
                  </a:moveTo>
                  <a:cubicBezTo>
                    <a:pt x="2907" y="0"/>
                    <a:pt x="2881" y="5"/>
                    <a:pt x="2854" y="16"/>
                  </a:cubicBezTo>
                  <a:cubicBezTo>
                    <a:pt x="1525" y="568"/>
                    <a:pt x="523" y="1645"/>
                    <a:pt x="46" y="2999"/>
                  </a:cubicBezTo>
                  <a:cubicBezTo>
                    <a:pt x="0" y="3153"/>
                    <a:pt x="124" y="3250"/>
                    <a:pt x="244" y="3250"/>
                  </a:cubicBezTo>
                  <a:cubicBezTo>
                    <a:pt x="319" y="3250"/>
                    <a:pt x="393" y="3211"/>
                    <a:pt x="422" y="3124"/>
                  </a:cubicBezTo>
                  <a:cubicBezTo>
                    <a:pt x="848" y="1896"/>
                    <a:pt x="1776" y="894"/>
                    <a:pt x="2954" y="392"/>
                  </a:cubicBezTo>
                  <a:cubicBezTo>
                    <a:pt x="3177" y="325"/>
                    <a:pt x="3122" y="0"/>
                    <a:pt x="2930" y="0"/>
                  </a:cubicBezTo>
                  <a:close/>
                </a:path>
              </a:pathLst>
            </a:custGeom>
            <a:solidFill>
              <a:srgbClr val="FFF0E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29" name="Google Shape;4729;p53"/>
            <p:cNvSpPr/>
            <p:nvPr/>
          </p:nvSpPr>
          <p:spPr>
            <a:xfrm>
              <a:off x="4606675" y="2624725"/>
              <a:ext cx="13175" cy="10050"/>
            </a:xfrm>
            <a:custGeom>
              <a:rect l="l" t="t" r="r" b="b"/>
              <a:pathLst>
                <a:path w="527" h="402" extrusionOk="0">
                  <a:moveTo>
                    <a:pt x="276" y="0"/>
                  </a:moveTo>
                  <a:cubicBezTo>
                    <a:pt x="0" y="0"/>
                    <a:pt x="0" y="401"/>
                    <a:pt x="276" y="401"/>
                  </a:cubicBezTo>
                  <a:cubicBezTo>
                    <a:pt x="527" y="401"/>
                    <a:pt x="527" y="0"/>
                    <a:pt x="276" y="0"/>
                  </a:cubicBezTo>
                  <a:close/>
                </a:path>
              </a:pathLst>
            </a:custGeom>
            <a:solidFill>
              <a:srgbClr val="FFF0E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  <p:sp>
          <p:nvSpPr>
            <p:cNvPr id="4730" name="Google Shape;4730;p53"/>
            <p:cNvSpPr/>
            <p:nvPr/>
          </p:nvSpPr>
          <p:spPr>
            <a:xfrm>
              <a:off x="4543400" y="2675100"/>
              <a:ext cx="42850" cy="113625"/>
            </a:xfrm>
            <a:custGeom>
              <a:rect l="l" t="t" r="r" b="b"/>
              <a:pathLst>
                <a:path w="1714" h="4545" extrusionOk="0">
                  <a:moveTo>
                    <a:pt x="1431" y="0"/>
                  </a:moveTo>
                  <a:cubicBezTo>
                    <a:pt x="1370" y="0"/>
                    <a:pt x="1311" y="34"/>
                    <a:pt x="1278" y="116"/>
                  </a:cubicBezTo>
                  <a:cubicBezTo>
                    <a:pt x="677" y="1469"/>
                    <a:pt x="0" y="3324"/>
                    <a:pt x="1278" y="4502"/>
                  </a:cubicBezTo>
                  <a:cubicBezTo>
                    <a:pt x="1319" y="4532"/>
                    <a:pt x="1362" y="4545"/>
                    <a:pt x="1404" y="4545"/>
                  </a:cubicBezTo>
                  <a:cubicBezTo>
                    <a:pt x="1571" y="4545"/>
                    <a:pt x="1714" y="4341"/>
                    <a:pt x="1554" y="4201"/>
                  </a:cubicBezTo>
                  <a:cubicBezTo>
                    <a:pt x="451" y="3173"/>
                    <a:pt x="1103" y="1494"/>
                    <a:pt x="1629" y="316"/>
                  </a:cubicBezTo>
                  <a:cubicBezTo>
                    <a:pt x="1697" y="147"/>
                    <a:pt x="1559" y="0"/>
                    <a:pt x="1431" y="0"/>
                  </a:cubicBezTo>
                  <a:close/>
                </a:path>
              </a:pathLst>
            </a:custGeom>
            <a:solidFill>
              <a:srgbClr val="FFF0E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>
              <a:def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</a:defPPr>
              <a:lvl1pPr marR="0" lvl="0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1pPr>
              <a:lvl2pPr marR="0" lvl="1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2pPr>
              <a:lvl3pPr marR="0" lvl="2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3pPr>
              <a:lvl4pPr marR="0" lvl="3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4pPr>
              <a:lvl5pPr marR="0" lvl="4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5pPr>
              <a:lvl6pPr marR="0" lvl="5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6pPr>
              <a:lvl7pPr marR="0" lvl="6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7pPr>
              <a:lvl8pPr marR="0" lvl="7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8pPr>
              <a:lvl9pPr marR="0" lvl="8" algn="l" rtl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Font typeface="Arial"/>
                <a:def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defRPr>
              </a:lvl9pPr>
            </a:lstStyle>
            <a:p>
              <a:pPr marL="0" lvl="0" indent="0" algn="l" rtl="0">
                <a:spcBef>
                  <a:spcPct val="0"/>
                </a:spcBef>
                <a:spcAft>
                  <a:spcPct val="0"/>
                </a:spcAft>
                <a:buNone/>
              </a:pPr>
              <a:endParaRPr/>
            </a:p>
          </p:txBody>
        </p:sp>
      </p:grpSp>
      <p:sp>
        <p:nvSpPr>
          <p:cNvPr id="4731" name="Google Shape;4731;p53"/>
          <p:cNvSpPr/>
          <p:nvPr/>
        </p:nvSpPr>
        <p:spPr>
          <a:xfrm>
            <a:off x="4893825" y="1083966"/>
            <a:ext cx="15249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To-do list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732" name="Google Shape;4732;p53">
            <a:hlinkClick action="ppaction://hlinkshowjump?jump=nextslide"/>
          </p:cNvPr>
          <p:cNvSpPr/>
          <p:nvPr/>
        </p:nvSpPr>
        <p:spPr>
          <a:xfrm>
            <a:off x="6540850" y="1083966"/>
            <a:ext cx="1527000" cy="342000"/>
          </a:xfrm>
          <a:prstGeom prst="roundRect">
            <a:avLst>
              <a:gd name="adj" fmla="val 50000"/>
            </a:avLst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defPPr>
            <a:lvl1pPr marR="0" lvl="0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ctr" rtl="0">
              <a:spcBef>
                <a:spcPct val="0"/>
              </a:spcBef>
              <a:spcAft>
                <a:spcPct val="0"/>
              </a:spcAft>
              <a:buNone/>
            </a:pPr>
            <a:r>
              <a:rPr lang="en" sz="1200" b="1">
                <a:solidFill>
                  <a:schemeClr val="accent6"/>
                </a:solidFill>
                <a:latin typeface="Poppins"/>
                <a:ea typeface="Poppins"/>
                <a:cs typeface="Poppins"/>
                <a:sym typeface="Poppins"/>
              </a:rPr>
              <a:t>Schedule</a:t>
            </a:r>
            <a:endParaRPr sz="1200" b="1">
              <a:solidFill>
                <a:schemeClr val="accent6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https://d.book118.com/658127016117006042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simple-light-2">
  <a:themeElements>
    <a:clrScheme name="Simple Light">
      <a:dk1>
        <a:srgbClr val="5E466E"/>
      </a:dk1>
      <a:lt1>
        <a:srgbClr val="CEE1E4"/>
      </a:lt1>
      <a:dk2>
        <a:srgbClr val="FF9F9E"/>
      </a:dk2>
      <a:lt2>
        <a:srgbClr val="FFD7D1"/>
      </a:lt2>
      <a:accent1>
        <a:srgbClr val="FFE8E4"/>
      </a:accent1>
      <a:accent2>
        <a:srgbClr val="676768"/>
      </a:accent2>
      <a:accent3>
        <a:srgbClr val="DEFFF9"/>
      </a:accent3>
      <a:accent4>
        <a:srgbClr val="AAE9DE"/>
      </a:accent4>
      <a:accent5>
        <a:srgbClr val="00D0AE"/>
      </a:accent5>
      <a:accent6>
        <a:srgbClr val="FFFFFF"/>
      </a:accent6>
      <a:hlink>
        <a:srgbClr val="5E466E"/>
      </a:hlink>
      <a:folHlink>
        <a:srgbClr val="0097A7"/>
      </a:folHlink>
    </a:clrScheme>
    <a:fontScheme name="Office">
      <a:majorFont>
        <a:latin typeface="Arial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simple-light-2 override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388</Paragraphs>
  <Slides>24</Slides>
  <Notes>23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29">
      <vt:lpstr>Arial</vt:lpstr>
      <vt:lpstr>Calibri</vt:lpstr>
      <vt:lpstr>Pacifico</vt:lpstr>
      <vt:lpstr>Poppins</vt:lpstr>
      <vt:lpstr>Office Theme</vt:lpstr>
      <vt:lpstr>Cherry Yearly
Planner 2021</vt:lpstr>
      <vt:lpstr>January 2021</vt:lpstr>
      <vt:lpstr>Schedule: January, week 2</vt:lpstr>
      <vt:lpstr>To-do list: January 2021</vt:lpstr>
      <vt:lpstr>February 2021</vt:lpstr>
      <vt:lpstr>Schedule: February, week 2</vt:lpstr>
      <vt:lpstr>To-do list: February 2021</vt:lpstr>
      <vt:lpstr>March 2021</vt:lpstr>
      <vt:lpstr>Schedule: March, week 2</vt:lpstr>
      <vt:lpstr>To-do list: March 2021</vt:lpstr>
      <vt:lpstr>April 2021</vt:lpstr>
      <vt:lpstr>Schedule: April, week 2</vt:lpstr>
      <vt:lpstr>To-do list: April 2021</vt:lpstr>
      <vt:lpstr>May 2021</vt:lpstr>
      <vt:lpstr>Schedule: May, week 2</vt:lpstr>
      <vt:lpstr>To-do list: May, 2021</vt:lpstr>
      <vt:lpstr>June 2021</vt:lpstr>
      <vt:lpstr>Schedule: June, week 2</vt:lpstr>
      <vt:lpstr>To-do list: June, 2021</vt:lpstr>
      <vt:lpstr>July 2021</vt:lpstr>
      <vt:lpstr>Schedule: July, week 2</vt:lpstr>
      <vt:lpstr>To-do list: July, 2021</vt:lpstr>
      <vt:lpstr>August 2021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2024-09-22T01:04:16.098</cp:lastPrinted>
  <dcterms:created xsi:type="dcterms:W3CDTF">2024-09-21T17:04:16Z</dcterms:created>
  <dcterms:modified xsi:type="dcterms:W3CDTF">2024-09-21T17:04:23Z</dcterms:modified>
</cp:coreProperties>
</file>