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425E8-2903-4799-A58C-8074DC554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906AC-8381-4A4A-B7C0-FB050EC91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E778D-39BF-4102-801F-913FDA30E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48D6F-E216-4C6B-81D1-5897FCE3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2291F-AE6D-474E-B370-C1FE063E6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ABBCD-F1CB-4F6E-9212-5C7762CE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7DDCF-6481-4CED-87A4-4C264062C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50EA9-B46E-48F3-8C9A-D0CFEDE83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B5CCA-BEA0-40CE-96E1-5A8C2F40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0EC0D-E067-4B4D-A7BD-27ED22B9F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2D21D-9218-4329-934B-DC4A68F2B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7020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幼儿园园长培训教学经验分享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教育教学理念更新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幼儿园课程设计与实施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家园共育与沟通技巧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幼儿园安全管理与风险防范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幼儿园数量快速增长，但教育质量参差不齐。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家长对幼儿园教育期望提高，要求更加个性化、专业化的教育服务。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幼儿园教师需要不断提高专业素养，适应教育改革和发展的需要。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幼儿园教育现状及挑战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园长是幼儿园的领导者和管理者，需要具备全面的教育和管理知识及能力。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园长需要承担制定幼儿园发展规划、推进教育教学改革、优化内部管理、提升教师队伍素质等职责。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园长还需要具备沟通协调、危机处理、品牌建设等方面的能力，以应对各种挑战和问题。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园长角色定位与职责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0" b="9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提高园长的教育理论水平和领导管理能力，使其能够更好地履行职责。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通过案例分析和实践操作，培养园长解决实际问题的能力。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促进园长之间的交流与合作，共享优质资源和经验，推动幼儿园整体发展。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教育教学理念更新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尊重每个儿童的独特性，关注他们的兴趣、需求和发展潜力。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理解儿童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支持儿童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深入了解儿童的认知、情感、社会和身体发展特点，以更好地满足他们的需求。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为儿童提供适宜的环境和资源，鼓励他们主动探索、学习和成长。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以儿童为中心的教育理念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将游戏元素融入教学过程中，使学习变得有趣且具吸引力。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引导幼儿参与实际项目，通过实践操作培养解决问题的能力。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项目式学习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鼓励幼儿分组合作，培养他们的团队协作和沟通能力。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多元化教学模式探索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密切观察每个幼儿的表现，了解他们的学习风格和发展水平。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根据幼儿的特点和需求，制定个性化的教学计划和活动安排。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根据幼儿的学习进度和反馈，及时调整教学方法和策略，以确保教学效果。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灵活调整教学策略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关注个体差异，因材施教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幼儿园课程设计与实施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课程设计原则及方法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以儿童为中心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课程设计应围绕儿童的兴趣、需求和发展阶段，注重个体差异，提供多样化的学习体验。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强调儿童通过亲身参与和实践活动来学习，如角色扮演、手工制作等。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课程应涵盖认知、情感、社交和身体等多个发展领域，促进儿童全面发展。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将学习内容以游戏的形式呈现，激发儿童的学习兴趣和积极性。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设计一系列与主题相关的活动，让儿童在多样化的活动中探索和学习，如“春天来了”、“动物王国”等。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根据幼儿园的特色和资源优势，开发具有独特性的课程，如音乐、舞蹈、美术、科技等。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将不同领域的知识和技能进行整合，形成综合性的课程，提高儿童的跨学科学习能力。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主题活动与特色课程开发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反思与调整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家园合作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课程实施过程中的反思与调整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密切观察儿童在课程实施过程中的表现，评估他们的学习进度和需求。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与家长保持密切联系，了解家长的意见和建议，共同促进儿童的成长和发展。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根据观察和评估结果，对课程进行反思和调整，优化教学方法和内容，以满足儿童的学习需求。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定期总结教学经验，不断更新和完善课程设计，提高教学质量。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教师团队建设与管理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https://d.book118.com/658127020062006033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2024-09-11T11:38:33.049</cp:lastPrinted>
  <dcterms:created xsi:type="dcterms:W3CDTF">2024-09-11T03:38:33Z</dcterms:created>
  <dcterms:modified xsi:type="dcterms:W3CDTF">2024-09-11T03:38:35Z</dcterms:modified>
</cp:coreProperties>
</file>