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7B575-FC2F-40F5-9A79-DA532FA4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74E9C-CB03-4F74-AC22-1ECA7E1C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F0977-50AE-497F-B741-7A143CD1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54B16-058B-4493-84CB-284962BD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D57CE-456B-45AE-A417-3643F53B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A3F9B8-5D90-4EAC-BBCD-067A05D6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1D16D-F3B5-45EB-BE75-BC8AA99D3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C57BA-9715-4928-B67B-EDFF8CAA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0BB10-2124-4035-90A3-DB1BB020F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0F1DE-F95B-405E-A3FD-875B3E8B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899B1-8366-4A7A-A1DB-B35A5F3D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702013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保密管理知识培训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保密管理技术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保密管理风险与应对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保密管理概述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90" r="301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保密管理是指通过一系列措施和流程，对涉及国家、组织和个人利益的信息进行保护，防止未经授权的泄露。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随着信息技术的迅猛发展，保密管理对于维护国家安全、保护商业机密和保护个人隐私具有至关重要的作用。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71" r="857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76" r="147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651" r="176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保密管理的原则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确保涉密信息仅限于必须知悉的范围内，尽可能减少知密人员。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对涉密信息的产生、存储、传输、处理和销毁等全过程进行管控。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组织和个人应自觉履行保密义务，采取必要措施防范泄密风险。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对违反保密规定的行为进行严肃处理，追究相关责任人的法律责任。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最小化原则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全程管控原则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自主保护原则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责任追究原则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规定国家秘密的范围、密级、保密措施和责任追究等，是保密管理的基本法律依据。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国家保密法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反不当竞争法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个人隐私保护法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58" r="9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保护商业机密，禁止非法获取、披露或使用商业机密。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保护个人隐私信息不被泄露或滥用，约束个人信息的收集、存储和使用。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保密管理的法律法规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保密管理流程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26" b="13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明确需要保密的信息和资料，包括但不限于国家安全、商业机密、个人隐私等。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根据保密级别和重要性，将保密对象分为不同的等级，实行分级管理。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确定保密对象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确定保密对象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建立严格的门禁制度、监控系统等，确保保密场所的安全。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采用加密技术、访问控制等手段，防止信息泄露和未经授权的访问。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制定保密规章制度，明确保密责任和义务，规范保密行为。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制定保密措施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包括保密法律法规、保密责任和义务、保密技能和案例分析等。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制定保密培训计划，定期对员工进行保密意识和技能的培训。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采用线上或线下培训、专题讲座、模拟演练等多种形式。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保密培训与教育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保密监督与检查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建立保密监督机制，定期对保密工作进行检查和评估。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包括保密制度的执行情况、保密设施的运行状况、保密宣传教育的效果等。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针对检查中发现的问题，制定整改措施并督促落实。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根据事件的性质和影响程度，将保密事件分为不同的等级。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制定详细的处置流程，明确责任部门和人员，确保及时有效应对。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处置流程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建立完善的报告制度，要求及时上报保密事件，并严格遵守保密规定。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保密事件处置与报告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保密管理技术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通过设置物理障碍，如防火墙、物理隔离带等，防止未经授权的访问和窃取。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物理隔离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利用摄像头、传感器等设备对重要区域进行实时监控，确保物理安全。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采用密码锁、指纹锁等手段，对重要物品和区域进行锁定，防止未经授权的接触。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物理锁控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物理保密技术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建立密钥管理系统，对密钥进行安全存储、分发和使用，防止密钥泄露。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采用国际认可的加密算法，如AES、RSA等，确保加密强度和安全性。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对敏感数据进行加密处理，确保数据在传输和存储过程中的安全。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信息加密技术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https://d.book118.com/658127020137006022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2024-08-29T05:52:45.173</cp:lastPrinted>
  <dcterms:created xsi:type="dcterms:W3CDTF">2024-08-28T21:52:45Z</dcterms:created>
  <dcterms:modified xsi:type="dcterms:W3CDTF">2024-08-28T21:52:47Z</dcterms:modified>
</cp:coreProperties>
</file>