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66F1E2-0799-423C-A2B7-9A5CA842E6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D4FE2C-295A-4D9E-AD8F-07DF300A82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30A4F5-A00F-41CE-B5CA-F07BDA59D7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A8524C-1F82-4CED-A094-6FCBA970E3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1EBA3E-1DA9-4FFE-9B04-9B9DCD5525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9A798D-02F8-4522-8037-E644BACCB5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FA933F-DADB-4DAD-9A85-1324D5EB96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F3BF65-1C79-4133-997E-3E29899016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C0BC3D-E940-479F-9A7E-B2BCE78148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C695BF-7FBF-4733-B0A1-B318C046D6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5AA859-F2C8-43FC-A230-860CACACDD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812714101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机械设备安装施工中的常见问题及处理方法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机械设备安装施工概述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机械设备安装施工中的常见问题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机械设备安装施工问题的处理方法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机械设备安装施工案例分析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机械设备安装施工概述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机械设备安装施工是指将机械设备从生产厂家运输到施工现场，并按照设计要求进行安装、调试和检测的过程。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机械设备安装施工具有专业性强、技术要求高、涉及面广等特点，需要综合考虑设备、材料、人员、环境等因素，确保安装质量和安全。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机械设备安装施工的定义与特点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机械设备安装质量直接关系到生产过程中的安全性能，正确的安装能够避免设备故障和事故的发生。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保障生产安全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0208" r="202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提高设备效率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542" r="14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保障产品质量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良好的安装可以确保机械设备的正常运行，提高设备的效率和使用寿命，降低维护成本。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机械设备是生产过程中的重要组成部分，其安装质量直接影响产品的质量和产量。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机械设备安装施工的重要性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机械设备安装施工随着工业革命的兴起而发展，经历了手工作坊、工厂化生产和专业化安装等阶段。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随着技术的进步和产业升级，机械设备安装施工正朝着智能化、自动化和数字化的方向发展。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机械设备安装施工的历史与发展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机械设备安装施工中的常见问题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设备基础不稳、基础设计不合理、预埋件位置不准确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设备基础是确保机械设备稳定运行的关键，常见问题包括基础不稳导致设备运行时发生晃动、基础设计不合理导致设备无法正常安装或运行、预埋件位置不准确影响设备定位和固定等。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555" r="2555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设备基础问题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安装位置偏差、安装标高误差、安装水平度误差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设备安装精度是影响其正常运行和使用寿命的重要因素，常见问题包括安装位置偏差导致设备无法正常对接或运行受阻、安装标高误差导致设备运行不稳定或影响性能、安装水平度误差导致设备运行时产生振动或磨损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安装精度问题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机械振动、电气振动、流体振动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振动是机械设备运行中常见的问题，主要包括机械振动、电气振动和流体振动等类型。机械振动是由于机械部件的不平衡或间隙过大引起的，电气振动是由于电磁力不平衡引起的，流体振动则是因为流体流动的不稳定性导致的。这些振动问题不仅会影响设备的性能和精度，还可能引发安全事故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设备振动问题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噪音污染、废气污染、废液污染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设备安装过程中产生的环境污染问题不容忽视，主要包括噪音污染、废气污染和废液污染等类型。噪音污染是由于设备运行时产生的噪音对周围环境和人员的影响，废气污染是由于设备运行时排放的废气对空气质量的影响，废液污染则是由于设备运行时排放的废液对水体的影响。这些污染问题不仅会破坏环境，还会影响人们的身体健康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设备安装过程中的环境污染问题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施工人员安全问题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安全意识薄弱、防护措施不足、违章操作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机械设备安装施工过程中，施工人员的安全问题至关重要。常见的问题包括施工人员的安全意识薄弱，缺乏基本的安全知识和技能；防护措施不足，无法有效保障施工人员的安全；以及违章操作，不遵守安全规程，导致意外事故的发生。这些问题不仅威胁到施工人员的生命安全，也给施工企业带来巨大的经济损失和不良的社会影响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https://d.book118.com/658127141012006044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2024-09-23T22:29:36.414</cp:lastPrinted>
  <dcterms:created xsi:type="dcterms:W3CDTF">2024-09-23T14:29:36Z</dcterms:created>
  <dcterms:modified xsi:type="dcterms:W3CDTF">2024-09-23T14:29:38Z</dcterms:modified>
</cp:coreProperties>
</file>