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3F740-8261-45B6-891F-F8B62B35C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34AE1E-4915-49E8-8F92-5B6A5C9A2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62C3F2-FD48-4863-BBF3-F3A9163B3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795A15-7EEE-4CB5-B8B4-479C34A45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55BCED-B3C9-4B73-AC84-5303C6F7A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1DF5BB-1EFE-4EED-B1C3-28A8A8CF2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AFE5A0-BD5C-4F51-BA17-73ACB431E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D87C07-A5FD-4D80-84FF-948091A9E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7B9B2-FF08-43C1-98BE-4C7F449F3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5B369-F4D1-4D83-BFA2-DDF5F608B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98D0C3-66DA-4530-8ED2-F355704DD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1301351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营销管理岗位工作总结报告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汇报时间：2024-01-14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建议和意见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2406" y="1984343"/>
            <a:ext cx="347186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014698" y="1448943"/>
            <a:ext cx="234601" cy="304991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74776" y="1732788"/>
            <a:ext cx="514445" cy="29689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02900" y="1782128"/>
            <a:ext cx="59817" cy="44482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457219">
            <a:off x="854583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1142780" flipH="1">
            <a:off x="1319403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1437230" flipH="1">
            <a:off x="1168241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769">
            <a:off x="943356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42487" y="1984343"/>
            <a:ext cx="336137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457219">
            <a:off x="6843332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1142780" flipH="1">
            <a:off x="7281100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21437230" flipH="1">
            <a:off x="7138416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62769">
            <a:off x="6922580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867811" y="1448848"/>
            <a:ext cx="494824" cy="580834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664446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4446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制定产品营销策略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83853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3853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执行营销计划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021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925163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86353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96412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 rot="457219">
            <a:off x="854583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 rot="21142780" flipH="1">
            <a:off x="1059561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 rot="21437230" flipH="1">
            <a:off x="99288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 rot="162769">
            <a:off x="89373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363980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387030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32540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425988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 rot="457219">
            <a:off x="1316450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 rot="21142780" flipH="1">
            <a:off x="1521428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 rot="21437230" flipH="1">
            <a:off x="145475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 rot="162769">
            <a:off x="135559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1825847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84889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1787271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887855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 rot="457219">
            <a:off x="177831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 rot="21142780" flipH="1">
            <a:off x="198329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 rot="21437230" flipH="1">
            <a:off x="191662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 rot="162769">
            <a:off x="181746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228771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31076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49138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2349722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 rot="457219">
            <a:off x="2240185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 rot="21142780" flipH="1">
            <a:off x="2445163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 rot="21437230" flipH="1">
            <a:off x="237848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 rot="162769">
            <a:off x="227933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2749582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277272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2711005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281158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rot="457219">
            <a:off x="2702052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1142780" flipH="1">
            <a:off x="2907030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rot="21437230" flipH="1">
            <a:off x="284035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 rot="162769">
            <a:off x="2741200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3211449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323459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3172873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3273457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 rot="457219">
            <a:off x="3163919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rot="21142780" flipH="1">
            <a:off x="3368897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rot="21437230" flipH="1">
            <a:off x="330222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rot="162769">
            <a:off x="320306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3673316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3696462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3634740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35324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 rot="457219">
            <a:off x="362578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 rot="21142780" flipH="1">
            <a:off x="3830764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 rot="21437230" flipH="1">
            <a:off x="376408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 rot="162769">
            <a:off x="366493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413518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4158329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409660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Freeform 79"/>
          <p:cNvSpPr/>
          <p:nvPr/>
        </p:nvSpPr>
        <p:spPr>
          <a:xfrm>
            <a:off x="419719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 rot="457219">
            <a:off x="4087654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 rot="21142780" flipH="1">
            <a:off x="4292632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 rot="21437230" flipH="1">
            <a:off x="422595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 rot="162769">
            <a:off x="412680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4597051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4620196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455847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465905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 rot="457219">
            <a:off x="4549521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 rot="21142780" flipH="1">
            <a:off x="4754499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 rot="21437230" flipH="1">
            <a:off x="468782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 rot="162769">
            <a:off x="458866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AutoShape 92"/>
          <p:cNvSpPr/>
          <p:nvPr/>
        </p:nvSpPr>
        <p:spPr>
          <a:xfrm>
            <a:off x="50590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5082064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5020342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5120926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 rot="457219">
            <a:off x="5011388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AutoShape 97"/>
          <p:cNvSpPr/>
          <p:nvPr/>
        </p:nvSpPr>
        <p:spPr>
          <a:xfrm rot="21142780" flipH="1">
            <a:off x="521636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 rot="21437230" flipH="1">
            <a:off x="514969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AutoShape 99"/>
          <p:cNvSpPr/>
          <p:nvPr/>
        </p:nvSpPr>
        <p:spPr>
          <a:xfrm rot="162769">
            <a:off x="505053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AutoShape 100"/>
          <p:cNvSpPr/>
          <p:nvPr/>
        </p:nvSpPr>
        <p:spPr>
          <a:xfrm>
            <a:off x="9021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925163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86353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96412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 rot="457219">
            <a:off x="854583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AutoShape 105"/>
          <p:cNvSpPr/>
          <p:nvPr/>
        </p:nvSpPr>
        <p:spPr>
          <a:xfrm rot="21142780" flipH="1">
            <a:off x="1059561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 rot="21437230" flipH="1">
            <a:off x="99288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AutoShape 107"/>
          <p:cNvSpPr/>
          <p:nvPr/>
        </p:nvSpPr>
        <p:spPr>
          <a:xfrm rot="162769">
            <a:off x="89373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AutoShape 108"/>
          <p:cNvSpPr/>
          <p:nvPr/>
        </p:nvSpPr>
        <p:spPr>
          <a:xfrm>
            <a:off x="1363980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1387030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Freeform 110"/>
          <p:cNvSpPr/>
          <p:nvPr/>
        </p:nvSpPr>
        <p:spPr>
          <a:xfrm>
            <a:off x="132540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1425988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 rot="457219">
            <a:off x="1316450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 rot="21142780" flipH="1">
            <a:off x="1521428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 rot="21437230" flipH="1">
            <a:off x="145475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AutoShape 115"/>
          <p:cNvSpPr/>
          <p:nvPr/>
        </p:nvSpPr>
        <p:spPr>
          <a:xfrm rot="162769">
            <a:off x="135559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1825847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184889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Freeform 118"/>
          <p:cNvSpPr/>
          <p:nvPr/>
        </p:nvSpPr>
        <p:spPr>
          <a:xfrm>
            <a:off x="1787271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1887855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 rot="457219">
            <a:off x="177831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 rot="21142780" flipH="1">
            <a:off x="198329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 rot="21437230" flipH="1">
            <a:off x="191662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AutoShape 123"/>
          <p:cNvSpPr/>
          <p:nvPr/>
        </p:nvSpPr>
        <p:spPr>
          <a:xfrm rot="162769">
            <a:off x="181746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228771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Freeform 125"/>
          <p:cNvSpPr/>
          <p:nvPr/>
        </p:nvSpPr>
        <p:spPr>
          <a:xfrm>
            <a:off x="231076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Freeform 126"/>
          <p:cNvSpPr/>
          <p:nvPr/>
        </p:nvSpPr>
        <p:spPr>
          <a:xfrm>
            <a:off x="2249138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Freeform 127"/>
          <p:cNvSpPr/>
          <p:nvPr/>
        </p:nvSpPr>
        <p:spPr>
          <a:xfrm>
            <a:off x="2349722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 rot="457219">
            <a:off x="2240185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 rot="21142780" flipH="1">
            <a:off x="2445163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 rot="21437230" flipH="1">
            <a:off x="237848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 rot="162769">
            <a:off x="227933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AutoShape 132"/>
          <p:cNvSpPr/>
          <p:nvPr/>
        </p:nvSpPr>
        <p:spPr>
          <a:xfrm>
            <a:off x="2749582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277272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Freeform 134"/>
          <p:cNvSpPr/>
          <p:nvPr/>
        </p:nvSpPr>
        <p:spPr>
          <a:xfrm>
            <a:off x="2711005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Freeform 135"/>
          <p:cNvSpPr/>
          <p:nvPr/>
        </p:nvSpPr>
        <p:spPr>
          <a:xfrm>
            <a:off x="281158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 rot="457219">
            <a:off x="2702052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 rot="21142780" flipH="1">
            <a:off x="2907030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 rot="21437230" flipH="1">
            <a:off x="284035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AutoShape 139"/>
          <p:cNvSpPr/>
          <p:nvPr/>
        </p:nvSpPr>
        <p:spPr>
          <a:xfrm rot="162769">
            <a:off x="2741200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3211449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Freeform 141"/>
          <p:cNvSpPr/>
          <p:nvPr/>
        </p:nvSpPr>
        <p:spPr>
          <a:xfrm>
            <a:off x="323459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Freeform 142"/>
          <p:cNvSpPr/>
          <p:nvPr/>
        </p:nvSpPr>
        <p:spPr>
          <a:xfrm>
            <a:off x="3172873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Freeform 143"/>
          <p:cNvSpPr/>
          <p:nvPr/>
        </p:nvSpPr>
        <p:spPr>
          <a:xfrm>
            <a:off x="3273457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AutoShape 144"/>
          <p:cNvSpPr/>
          <p:nvPr/>
        </p:nvSpPr>
        <p:spPr>
          <a:xfrm rot="457219">
            <a:off x="3163919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5" name="AutoShape 145"/>
          <p:cNvSpPr/>
          <p:nvPr/>
        </p:nvSpPr>
        <p:spPr>
          <a:xfrm rot="21142780" flipH="1">
            <a:off x="3368897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6" name="AutoShape 146"/>
          <p:cNvSpPr/>
          <p:nvPr/>
        </p:nvSpPr>
        <p:spPr>
          <a:xfrm rot="21437230" flipH="1">
            <a:off x="330222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7" name="AutoShape 147"/>
          <p:cNvSpPr/>
          <p:nvPr/>
        </p:nvSpPr>
        <p:spPr>
          <a:xfrm rot="162769">
            <a:off x="320306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8" name="AutoShape 148"/>
          <p:cNvSpPr/>
          <p:nvPr/>
        </p:nvSpPr>
        <p:spPr>
          <a:xfrm>
            <a:off x="3673316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9" name="Freeform 149"/>
          <p:cNvSpPr/>
          <p:nvPr/>
        </p:nvSpPr>
        <p:spPr>
          <a:xfrm>
            <a:off x="3696462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0" name="Freeform 150"/>
          <p:cNvSpPr/>
          <p:nvPr/>
        </p:nvSpPr>
        <p:spPr>
          <a:xfrm>
            <a:off x="3634740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1" name="Freeform 151"/>
          <p:cNvSpPr/>
          <p:nvPr/>
        </p:nvSpPr>
        <p:spPr>
          <a:xfrm>
            <a:off x="3735324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2" name="AutoShape 152"/>
          <p:cNvSpPr/>
          <p:nvPr/>
        </p:nvSpPr>
        <p:spPr>
          <a:xfrm rot="457219">
            <a:off x="362578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3" name="AutoShape 153"/>
          <p:cNvSpPr/>
          <p:nvPr/>
        </p:nvSpPr>
        <p:spPr>
          <a:xfrm rot="21142780" flipH="1">
            <a:off x="3830764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4" name="AutoShape 154"/>
          <p:cNvSpPr/>
          <p:nvPr/>
        </p:nvSpPr>
        <p:spPr>
          <a:xfrm rot="21437230" flipH="1">
            <a:off x="376408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5" name="AutoShape 155"/>
          <p:cNvSpPr/>
          <p:nvPr/>
        </p:nvSpPr>
        <p:spPr>
          <a:xfrm rot="162769">
            <a:off x="366493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6" name="AutoShape 156"/>
          <p:cNvSpPr/>
          <p:nvPr/>
        </p:nvSpPr>
        <p:spPr>
          <a:xfrm>
            <a:off x="413518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Freeform 157"/>
          <p:cNvSpPr/>
          <p:nvPr/>
        </p:nvSpPr>
        <p:spPr>
          <a:xfrm>
            <a:off x="4158329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8" name="Freeform 158"/>
          <p:cNvSpPr/>
          <p:nvPr/>
        </p:nvSpPr>
        <p:spPr>
          <a:xfrm>
            <a:off x="409660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9" name="Freeform 159"/>
          <p:cNvSpPr/>
          <p:nvPr/>
        </p:nvSpPr>
        <p:spPr>
          <a:xfrm>
            <a:off x="419719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0" name="AutoShape 160"/>
          <p:cNvSpPr/>
          <p:nvPr/>
        </p:nvSpPr>
        <p:spPr>
          <a:xfrm rot="457219">
            <a:off x="4087654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1" name="AutoShape 161"/>
          <p:cNvSpPr/>
          <p:nvPr/>
        </p:nvSpPr>
        <p:spPr>
          <a:xfrm rot="21142780" flipH="1">
            <a:off x="4292632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2" name="AutoShape 162"/>
          <p:cNvSpPr/>
          <p:nvPr/>
        </p:nvSpPr>
        <p:spPr>
          <a:xfrm rot="21437230" flipH="1">
            <a:off x="422595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3" name="AutoShape 163"/>
          <p:cNvSpPr/>
          <p:nvPr/>
        </p:nvSpPr>
        <p:spPr>
          <a:xfrm rot="162769">
            <a:off x="412680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4" name="AutoShape 164"/>
          <p:cNvSpPr/>
          <p:nvPr/>
        </p:nvSpPr>
        <p:spPr>
          <a:xfrm>
            <a:off x="4597051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5" name="Freeform 165"/>
          <p:cNvSpPr/>
          <p:nvPr/>
        </p:nvSpPr>
        <p:spPr>
          <a:xfrm>
            <a:off x="4620196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6" name="Freeform 166"/>
          <p:cNvSpPr/>
          <p:nvPr/>
        </p:nvSpPr>
        <p:spPr>
          <a:xfrm>
            <a:off x="455847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7" name="Freeform 167"/>
          <p:cNvSpPr/>
          <p:nvPr/>
        </p:nvSpPr>
        <p:spPr>
          <a:xfrm>
            <a:off x="465905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8" name="AutoShape 168"/>
          <p:cNvSpPr/>
          <p:nvPr/>
        </p:nvSpPr>
        <p:spPr>
          <a:xfrm rot="457219">
            <a:off x="4549521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9" name="AutoShape 169"/>
          <p:cNvSpPr/>
          <p:nvPr/>
        </p:nvSpPr>
        <p:spPr>
          <a:xfrm rot="21142780" flipH="1">
            <a:off x="4754499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0" name="AutoShape 170"/>
          <p:cNvSpPr/>
          <p:nvPr/>
        </p:nvSpPr>
        <p:spPr>
          <a:xfrm rot="21437230" flipH="1">
            <a:off x="468782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1" name="AutoShape 171"/>
          <p:cNvSpPr/>
          <p:nvPr/>
        </p:nvSpPr>
        <p:spPr>
          <a:xfrm rot="162769">
            <a:off x="458866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2" name="AutoShape 172"/>
          <p:cNvSpPr/>
          <p:nvPr/>
        </p:nvSpPr>
        <p:spPr>
          <a:xfrm>
            <a:off x="50590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3" name="Freeform 173"/>
          <p:cNvSpPr/>
          <p:nvPr/>
        </p:nvSpPr>
        <p:spPr>
          <a:xfrm>
            <a:off x="5082064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4" name="Freeform 174"/>
          <p:cNvSpPr/>
          <p:nvPr/>
        </p:nvSpPr>
        <p:spPr>
          <a:xfrm>
            <a:off x="5020342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5" name="Freeform 175"/>
          <p:cNvSpPr/>
          <p:nvPr/>
        </p:nvSpPr>
        <p:spPr>
          <a:xfrm>
            <a:off x="5120926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6" name="AutoShape 176"/>
          <p:cNvSpPr/>
          <p:nvPr/>
        </p:nvSpPr>
        <p:spPr>
          <a:xfrm rot="457219">
            <a:off x="5011388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7" name="AutoShape 177"/>
          <p:cNvSpPr/>
          <p:nvPr/>
        </p:nvSpPr>
        <p:spPr>
          <a:xfrm rot="21142780" flipH="1">
            <a:off x="521636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8" name="AutoShape 178"/>
          <p:cNvSpPr/>
          <p:nvPr/>
        </p:nvSpPr>
        <p:spPr>
          <a:xfrm rot="21437230" flipH="1">
            <a:off x="514969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9" name="AutoShape 179"/>
          <p:cNvSpPr/>
          <p:nvPr/>
        </p:nvSpPr>
        <p:spPr>
          <a:xfrm rot="162769">
            <a:off x="505053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0" name="AutoShape 180"/>
          <p:cNvSpPr/>
          <p:nvPr/>
        </p:nvSpPr>
        <p:spPr>
          <a:xfrm>
            <a:off x="6851428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1" name="AutoShape 181"/>
          <p:cNvSpPr/>
          <p:nvPr/>
        </p:nvSpPr>
        <p:spPr>
          <a:xfrm rot="457219">
            <a:off x="6807708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2" name="AutoShape 182"/>
          <p:cNvSpPr/>
          <p:nvPr/>
        </p:nvSpPr>
        <p:spPr>
          <a:xfrm rot="21142780" flipH="1">
            <a:off x="7000684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3" name="AutoShape 183"/>
          <p:cNvSpPr/>
          <p:nvPr/>
        </p:nvSpPr>
        <p:spPr>
          <a:xfrm rot="21437230" flipH="1">
            <a:off x="69378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4" name="AutoShape 184"/>
          <p:cNvSpPr/>
          <p:nvPr/>
        </p:nvSpPr>
        <p:spPr>
          <a:xfrm rot="162769">
            <a:off x="684266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5" name="Freeform 185"/>
          <p:cNvSpPr/>
          <p:nvPr/>
        </p:nvSpPr>
        <p:spPr>
          <a:xfrm>
            <a:off x="68184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6" name="AutoShape 186"/>
          <p:cNvSpPr/>
          <p:nvPr/>
        </p:nvSpPr>
        <p:spPr>
          <a:xfrm>
            <a:off x="73146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7" name="AutoShape 187"/>
          <p:cNvSpPr/>
          <p:nvPr/>
        </p:nvSpPr>
        <p:spPr>
          <a:xfrm rot="457219">
            <a:off x="72709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8" name="AutoShape 188"/>
          <p:cNvSpPr/>
          <p:nvPr/>
        </p:nvSpPr>
        <p:spPr>
          <a:xfrm rot="21142780" flipH="1">
            <a:off x="7463885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9" name="AutoShape 189"/>
          <p:cNvSpPr/>
          <p:nvPr/>
        </p:nvSpPr>
        <p:spPr>
          <a:xfrm rot="21437230" flipH="1">
            <a:off x="74010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0" name="AutoShape 190"/>
          <p:cNvSpPr/>
          <p:nvPr/>
        </p:nvSpPr>
        <p:spPr>
          <a:xfrm rot="162769">
            <a:off x="73058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1" name="Freeform 191"/>
          <p:cNvSpPr/>
          <p:nvPr/>
        </p:nvSpPr>
        <p:spPr>
          <a:xfrm>
            <a:off x="72816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2" name="AutoShape 192"/>
          <p:cNvSpPr/>
          <p:nvPr/>
        </p:nvSpPr>
        <p:spPr>
          <a:xfrm>
            <a:off x="77778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3" name="AutoShape 193"/>
          <p:cNvSpPr/>
          <p:nvPr/>
        </p:nvSpPr>
        <p:spPr>
          <a:xfrm rot="457219">
            <a:off x="77341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" name="AutoShape 194"/>
          <p:cNvSpPr/>
          <p:nvPr/>
        </p:nvSpPr>
        <p:spPr>
          <a:xfrm rot="21142780" flipH="1">
            <a:off x="7927086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5" name="AutoShape 195"/>
          <p:cNvSpPr/>
          <p:nvPr/>
        </p:nvSpPr>
        <p:spPr>
          <a:xfrm rot="21437230" flipH="1">
            <a:off x="786422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6" name="AutoShape 196"/>
          <p:cNvSpPr/>
          <p:nvPr/>
        </p:nvSpPr>
        <p:spPr>
          <a:xfrm rot="162769">
            <a:off x="77690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7" name="Freeform 197"/>
          <p:cNvSpPr/>
          <p:nvPr/>
        </p:nvSpPr>
        <p:spPr>
          <a:xfrm>
            <a:off x="77448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8" name="AutoShape 198"/>
          <p:cNvSpPr/>
          <p:nvPr/>
        </p:nvSpPr>
        <p:spPr>
          <a:xfrm>
            <a:off x="8241030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9" name="AutoShape 199"/>
          <p:cNvSpPr/>
          <p:nvPr/>
        </p:nvSpPr>
        <p:spPr>
          <a:xfrm rot="457219">
            <a:off x="81973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0" name="AutoShape 200"/>
          <p:cNvSpPr/>
          <p:nvPr/>
        </p:nvSpPr>
        <p:spPr>
          <a:xfrm rot="21142780" flipH="1">
            <a:off x="8390287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1" name="AutoShape 201"/>
          <p:cNvSpPr/>
          <p:nvPr/>
        </p:nvSpPr>
        <p:spPr>
          <a:xfrm rot="21437230" flipH="1">
            <a:off x="832742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2" name="AutoShape 202"/>
          <p:cNvSpPr/>
          <p:nvPr/>
        </p:nvSpPr>
        <p:spPr>
          <a:xfrm rot="162769">
            <a:off x="82322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3" name="Freeform 203"/>
          <p:cNvSpPr/>
          <p:nvPr/>
        </p:nvSpPr>
        <p:spPr>
          <a:xfrm>
            <a:off x="82080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4" name="AutoShape 204"/>
          <p:cNvSpPr/>
          <p:nvPr/>
        </p:nvSpPr>
        <p:spPr>
          <a:xfrm>
            <a:off x="8704231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5" name="AutoShape 205"/>
          <p:cNvSpPr/>
          <p:nvPr/>
        </p:nvSpPr>
        <p:spPr>
          <a:xfrm rot="457219">
            <a:off x="8660511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6" name="AutoShape 206"/>
          <p:cNvSpPr/>
          <p:nvPr/>
        </p:nvSpPr>
        <p:spPr>
          <a:xfrm rot="21142780" flipH="1">
            <a:off x="88534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7" name="AutoShape 207"/>
          <p:cNvSpPr/>
          <p:nvPr/>
        </p:nvSpPr>
        <p:spPr>
          <a:xfrm rot="21437230" flipH="1">
            <a:off x="8790623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8" name="AutoShape 208"/>
          <p:cNvSpPr/>
          <p:nvPr/>
        </p:nvSpPr>
        <p:spPr>
          <a:xfrm rot="162769">
            <a:off x="86954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9" name="Freeform 209"/>
          <p:cNvSpPr/>
          <p:nvPr/>
        </p:nvSpPr>
        <p:spPr>
          <a:xfrm>
            <a:off x="86712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0" name="AutoShape 210"/>
          <p:cNvSpPr/>
          <p:nvPr/>
        </p:nvSpPr>
        <p:spPr>
          <a:xfrm>
            <a:off x="9167432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1" name="AutoShape 211"/>
          <p:cNvSpPr/>
          <p:nvPr/>
        </p:nvSpPr>
        <p:spPr>
          <a:xfrm rot="457219">
            <a:off x="9123712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2" name="AutoShape 212"/>
          <p:cNvSpPr/>
          <p:nvPr/>
        </p:nvSpPr>
        <p:spPr>
          <a:xfrm rot="21142780" flipH="1">
            <a:off x="93166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3" name="AutoShape 213"/>
          <p:cNvSpPr/>
          <p:nvPr/>
        </p:nvSpPr>
        <p:spPr>
          <a:xfrm rot="21437230" flipH="1">
            <a:off x="92538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4" name="AutoShape 214"/>
          <p:cNvSpPr/>
          <p:nvPr/>
        </p:nvSpPr>
        <p:spPr>
          <a:xfrm rot="162769">
            <a:off x="9158668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5" name="Freeform 215"/>
          <p:cNvSpPr/>
          <p:nvPr/>
        </p:nvSpPr>
        <p:spPr>
          <a:xfrm>
            <a:off x="9134475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6" name="AutoShape 216"/>
          <p:cNvSpPr/>
          <p:nvPr/>
        </p:nvSpPr>
        <p:spPr>
          <a:xfrm>
            <a:off x="96306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7" name="AutoShape 217"/>
          <p:cNvSpPr/>
          <p:nvPr/>
        </p:nvSpPr>
        <p:spPr>
          <a:xfrm rot="457219">
            <a:off x="95869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8" name="AutoShape 218"/>
          <p:cNvSpPr/>
          <p:nvPr/>
        </p:nvSpPr>
        <p:spPr>
          <a:xfrm rot="21142780" flipH="1">
            <a:off x="9779889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9" name="AutoShape 219"/>
          <p:cNvSpPr/>
          <p:nvPr/>
        </p:nvSpPr>
        <p:spPr>
          <a:xfrm rot="21437230" flipH="1">
            <a:off x="97170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0" name="AutoShape 220"/>
          <p:cNvSpPr/>
          <p:nvPr/>
        </p:nvSpPr>
        <p:spPr>
          <a:xfrm rot="162769">
            <a:off x="9621869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1" name="Freeform 221"/>
          <p:cNvSpPr/>
          <p:nvPr/>
        </p:nvSpPr>
        <p:spPr>
          <a:xfrm>
            <a:off x="95977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2" name="AutoShape 222"/>
          <p:cNvSpPr/>
          <p:nvPr/>
        </p:nvSpPr>
        <p:spPr>
          <a:xfrm>
            <a:off x="100938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3" name="AutoShape 223"/>
          <p:cNvSpPr/>
          <p:nvPr/>
        </p:nvSpPr>
        <p:spPr>
          <a:xfrm rot="457219">
            <a:off x="100501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" name="AutoShape 224"/>
          <p:cNvSpPr/>
          <p:nvPr/>
        </p:nvSpPr>
        <p:spPr>
          <a:xfrm rot="21142780" flipH="1">
            <a:off x="10243090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5" name="AutoShape 225"/>
          <p:cNvSpPr/>
          <p:nvPr/>
        </p:nvSpPr>
        <p:spPr>
          <a:xfrm rot="21437230" flipH="1">
            <a:off x="1018022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6" name="AutoShape 226"/>
          <p:cNvSpPr/>
          <p:nvPr/>
        </p:nvSpPr>
        <p:spPr>
          <a:xfrm rot="162769">
            <a:off x="1008507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7" name="Freeform 227"/>
          <p:cNvSpPr/>
          <p:nvPr/>
        </p:nvSpPr>
        <p:spPr>
          <a:xfrm>
            <a:off x="100609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8" name="AutoShape 228"/>
          <p:cNvSpPr/>
          <p:nvPr/>
        </p:nvSpPr>
        <p:spPr>
          <a:xfrm>
            <a:off x="105570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9" name="AutoShape 229"/>
          <p:cNvSpPr/>
          <p:nvPr/>
        </p:nvSpPr>
        <p:spPr>
          <a:xfrm rot="457219">
            <a:off x="105134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0" name="AutoShape 230"/>
          <p:cNvSpPr/>
          <p:nvPr/>
        </p:nvSpPr>
        <p:spPr>
          <a:xfrm rot="21142780" flipH="1">
            <a:off x="107062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1" name="AutoShape 231"/>
          <p:cNvSpPr/>
          <p:nvPr/>
        </p:nvSpPr>
        <p:spPr>
          <a:xfrm rot="21437230" flipH="1">
            <a:off x="1064342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2" name="AutoShape 232"/>
          <p:cNvSpPr/>
          <p:nvPr/>
        </p:nvSpPr>
        <p:spPr>
          <a:xfrm rot="162769">
            <a:off x="1054827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3" name="Freeform 233"/>
          <p:cNvSpPr/>
          <p:nvPr/>
        </p:nvSpPr>
        <p:spPr>
          <a:xfrm>
            <a:off x="105241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4" name="AutoShape 234"/>
          <p:cNvSpPr/>
          <p:nvPr/>
        </p:nvSpPr>
        <p:spPr>
          <a:xfrm>
            <a:off x="110202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5" name="AutoShape 235"/>
          <p:cNvSpPr/>
          <p:nvPr/>
        </p:nvSpPr>
        <p:spPr>
          <a:xfrm rot="457219">
            <a:off x="109766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6" name="AutoShape 236"/>
          <p:cNvSpPr/>
          <p:nvPr/>
        </p:nvSpPr>
        <p:spPr>
          <a:xfrm rot="21142780" flipH="1">
            <a:off x="111694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7" name="AutoShape 237"/>
          <p:cNvSpPr/>
          <p:nvPr/>
        </p:nvSpPr>
        <p:spPr>
          <a:xfrm rot="21437230" flipH="1">
            <a:off x="1110662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8" name="AutoShape 238"/>
          <p:cNvSpPr/>
          <p:nvPr/>
        </p:nvSpPr>
        <p:spPr>
          <a:xfrm rot="162769">
            <a:off x="1101147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9" name="Freeform 239"/>
          <p:cNvSpPr/>
          <p:nvPr/>
        </p:nvSpPr>
        <p:spPr>
          <a:xfrm>
            <a:off x="109873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0" name="AutoShape 240"/>
          <p:cNvSpPr/>
          <p:nvPr/>
        </p:nvSpPr>
        <p:spPr>
          <a:xfrm>
            <a:off x="6851428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1" name="AutoShape 241"/>
          <p:cNvSpPr/>
          <p:nvPr/>
        </p:nvSpPr>
        <p:spPr>
          <a:xfrm rot="457219">
            <a:off x="6807708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2" name="AutoShape 242"/>
          <p:cNvSpPr/>
          <p:nvPr/>
        </p:nvSpPr>
        <p:spPr>
          <a:xfrm rot="21142780" flipH="1">
            <a:off x="7000684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3" name="AutoShape 243"/>
          <p:cNvSpPr/>
          <p:nvPr/>
        </p:nvSpPr>
        <p:spPr>
          <a:xfrm rot="21437230" flipH="1">
            <a:off x="69378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4" name="AutoShape 244"/>
          <p:cNvSpPr/>
          <p:nvPr/>
        </p:nvSpPr>
        <p:spPr>
          <a:xfrm rot="162769">
            <a:off x="684266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5" name="Freeform 245"/>
          <p:cNvSpPr/>
          <p:nvPr/>
        </p:nvSpPr>
        <p:spPr>
          <a:xfrm>
            <a:off x="68184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6" name="AutoShape 246"/>
          <p:cNvSpPr/>
          <p:nvPr/>
        </p:nvSpPr>
        <p:spPr>
          <a:xfrm>
            <a:off x="73146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7" name="AutoShape 247"/>
          <p:cNvSpPr/>
          <p:nvPr/>
        </p:nvSpPr>
        <p:spPr>
          <a:xfrm rot="457219">
            <a:off x="72709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8" name="AutoShape 248"/>
          <p:cNvSpPr/>
          <p:nvPr/>
        </p:nvSpPr>
        <p:spPr>
          <a:xfrm rot="21142780" flipH="1">
            <a:off x="7463885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9" name="AutoShape 249"/>
          <p:cNvSpPr/>
          <p:nvPr/>
        </p:nvSpPr>
        <p:spPr>
          <a:xfrm rot="21437230" flipH="1">
            <a:off x="74010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0" name="AutoShape 250"/>
          <p:cNvSpPr/>
          <p:nvPr/>
        </p:nvSpPr>
        <p:spPr>
          <a:xfrm rot="162769">
            <a:off x="73058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1" name="Freeform 251"/>
          <p:cNvSpPr/>
          <p:nvPr/>
        </p:nvSpPr>
        <p:spPr>
          <a:xfrm>
            <a:off x="72816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2" name="AutoShape 252"/>
          <p:cNvSpPr/>
          <p:nvPr/>
        </p:nvSpPr>
        <p:spPr>
          <a:xfrm>
            <a:off x="77778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3" name="AutoShape 253"/>
          <p:cNvSpPr/>
          <p:nvPr/>
        </p:nvSpPr>
        <p:spPr>
          <a:xfrm rot="457219">
            <a:off x="77341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4" name="AutoShape 254"/>
          <p:cNvSpPr/>
          <p:nvPr/>
        </p:nvSpPr>
        <p:spPr>
          <a:xfrm rot="21142780" flipH="1">
            <a:off x="7927086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5" name="AutoShape 255"/>
          <p:cNvSpPr/>
          <p:nvPr/>
        </p:nvSpPr>
        <p:spPr>
          <a:xfrm rot="21437230" flipH="1">
            <a:off x="786422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6" name="AutoShape 256"/>
          <p:cNvSpPr/>
          <p:nvPr/>
        </p:nvSpPr>
        <p:spPr>
          <a:xfrm rot="162769">
            <a:off x="77690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7" name="Freeform 257"/>
          <p:cNvSpPr/>
          <p:nvPr/>
        </p:nvSpPr>
        <p:spPr>
          <a:xfrm>
            <a:off x="77448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8" name="AutoShape 258"/>
          <p:cNvSpPr/>
          <p:nvPr/>
        </p:nvSpPr>
        <p:spPr>
          <a:xfrm>
            <a:off x="8241030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9" name="AutoShape 259"/>
          <p:cNvSpPr/>
          <p:nvPr/>
        </p:nvSpPr>
        <p:spPr>
          <a:xfrm rot="457219">
            <a:off x="81973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0" name="AutoShape 260"/>
          <p:cNvSpPr/>
          <p:nvPr/>
        </p:nvSpPr>
        <p:spPr>
          <a:xfrm rot="21142780" flipH="1">
            <a:off x="8390287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1" name="AutoShape 261"/>
          <p:cNvSpPr/>
          <p:nvPr/>
        </p:nvSpPr>
        <p:spPr>
          <a:xfrm rot="21437230" flipH="1">
            <a:off x="832742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2" name="AutoShape 262"/>
          <p:cNvSpPr/>
          <p:nvPr/>
        </p:nvSpPr>
        <p:spPr>
          <a:xfrm rot="162769">
            <a:off x="82322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3" name="Freeform 263"/>
          <p:cNvSpPr/>
          <p:nvPr/>
        </p:nvSpPr>
        <p:spPr>
          <a:xfrm>
            <a:off x="82080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4" name="AutoShape 264"/>
          <p:cNvSpPr/>
          <p:nvPr/>
        </p:nvSpPr>
        <p:spPr>
          <a:xfrm>
            <a:off x="8704231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5" name="AutoShape 265"/>
          <p:cNvSpPr/>
          <p:nvPr/>
        </p:nvSpPr>
        <p:spPr>
          <a:xfrm rot="457219">
            <a:off x="8660511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6" name="AutoShape 266"/>
          <p:cNvSpPr/>
          <p:nvPr/>
        </p:nvSpPr>
        <p:spPr>
          <a:xfrm rot="21142780" flipH="1">
            <a:off x="88534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7" name="AutoShape 267"/>
          <p:cNvSpPr/>
          <p:nvPr/>
        </p:nvSpPr>
        <p:spPr>
          <a:xfrm rot="21437230" flipH="1">
            <a:off x="8790623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8" name="AutoShape 268"/>
          <p:cNvSpPr/>
          <p:nvPr/>
        </p:nvSpPr>
        <p:spPr>
          <a:xfrm rot="162769">
            <a:off x="86954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9" name="Freeform 269"/>
          <p:cNvSpPr/>
          <p:nvPr/>
        </p:nvSpPr>
        <p:spPr>
          <a:xfrm>
            <a:off x="86712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0" name="AutoShape 270"/>
          <p:cNvSpPr/>
          <p:nvPr/>
        </p:nvSpPr>
        <p:spPr>
          <a:xfrm>
            <a:off x="9167432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1" name="AutoShape 271"/>
          <p:cNvSpPr/>
          <p:nvPr/>
        </p:nvSpPr>
        <p:spPr>
          <a:xfrm rot="457219">
            <a:off x="9123712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2" name="AutoShape 272"/>
          <p:cNvSpPr/>
          <p:nvPr/>
        </p:nvSpPr>
        <p:spPr>
          <a:xfrm rot="21142780" flipH="1">
            <a:off x="93166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3" name="AutoShape 273"/>
          <p:cNvSpPr/>
          <p:nvPr/>
        </p:nvSpPr>
        <p:spPr>
          <a:xfrm rot="21437230" flipH="1">
            <a:off x="92538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4" name="AutoShape 274"/>
          <p:cNvSpPr/>
          <p:nvPr/>
        </p:nvSpPr>
        <p:spPr>
          <a:xfrm rot="162769">
            <a:off x="9158668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5" name="Freeform 275"/>
          <p:cNvSpPr/>
          <p:nvPr/>
        </p:nvSpPr>
        <p:spPr>
          <a:xfrm>
            <a:off x="9134475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6" name="AutoShape 276"/>
          <p:cNvSpPr/>
          <p:nvPr/>
        </p:nvSpPr>
        <p:spPr>
          <a:xfrm>
            <a:off x="96306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7" name="AutoShape 277"/>
          <p:cNvSpPr/>
          <p:nvPr/>
        </p:nvSpPr>
        <p:spPr>
          <a:xfrm rot="457219">
            <a:off x="95869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8" name="AutoShape 278"/>
          <p:cNvSpPr/>
          <p:nvPr/>
        </p:nvSpPr>
        <p:spPr>
          <a:xfrm rot="21142780" flipH="1">
            <a:off x="9779889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9" name="AutoShape 279"/>
          <p:cNvSpPr/>
          <p:nvPr/>
        </p:nvSpPr>
        <p:spPr>
          <a:xfrm rot="21437230" flipH="1">
            <a:off x="97170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0" name="AutoShape 280"/>
          <p:cNvSpPr/>
          <p:nvPr/>
        </p:nvSpPr>
        <p:spPr>
          <a:xfrm rot="162769">
            <a:off x="9621869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1" name="Freeform 281"/>
          <p:cNvSpPr/>
          <p:nvPr/>
        </p:nvSpPr>
        <p:spPr>
          <a:xfrm>
            <a:off x="95977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2" name="AutoShape 282"/>
          <p:cNvSpPr/>
          <p:nvPr/>
        </p:nvSpPr>
        <p:spPr>
          <a:xfrm>
            <a:off x="100938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3" name="AutoShape 283"/>
          <p:cNvSpPr/>
          <p:nvPr/>
        </p:nvSpPr>
        <p:spPr>
          <a:xfrm rot="457219">
            <a:off x="100501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4" name="AutoShape 284"/>
          <p:cNvSpPr/>
          <p:nvPr/>
        </p:nvSpPr>
        <p:spPr>
          <a:xfrm rot="21142780" flipH="1">
            <a:off x="10243090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5" name="AutoShape 285"/>
          <p:cNvSpPr/>
          <p:nvPr/>
        </p:nvSpPr>
        <p:spPr>
          <a:xfrm rot="21437230" flipH="1">
            <a:off x="1018022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6" name="AutoShape 286"/>
          <p:cNvSpPr/>
          <p:nvPr/>
        </p:nvSpPr>
        <p:spPr>
          <a:xfrm rot="162769">
            <a:off x="1008507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7" name="Freeform 287"/>
          <p:cNvSpPr/>
          <p:nvPr/>
        </p:nvSpPr>
        <p:spPr>
          <a:xfrm>
            <a:off x="100609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8" name="AutoShape 288"/>
          <p:cNvSpPr/>
          <p:nvPr/>
        </p:nvSpPr>
        <p:spPr>
          <a:xfrm>
            <a:off x="105570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9" name="AutoShape 289"/>
          <p:cNvSpPr/>
          <p:nvPr/>
        </p:nvSpPr>
        <p:spPr>
          <a:xfrm rot="457219">
            <a:off x="105134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0" name="AutoShape 290"/>
          <p:cNvSpPr/>
          <p:nvPr/>
        </p:nvSpPr>
        <p:spPr>
          <a:xfrm rot="21142780" flipH="1">
            <a:off x="107062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1" name="AutoShape 291"/>
          <p:cNvSpPr/>
          <p:nvPr/>
        </p:nvSpPr>
        <p:spPr>
          <a:xfrm rot="21437230" flipH="1">
            <a:off x="1064342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2" name="AutoShape 292"/>
          <p:cNvSpPr/>
          <p:nvPr/>
        </p:nvSpPr>
        <p:spPr>
          <a:xfrm rot="162769">
            <a:off x="1054827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3" name="Freeform 293"/>
          <p:cNvSpPr/>
          <p:nvPr/>
        </p:nvSpPr>
        <p:spPr>
          <a:xfrm>
            <a:off x="105241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4" name="AutoShape 294"/>
          <p:cNvSpPr/>
          <p:nvPr/>
        </p:nvSpPr>
        <p:spPr>
          <a:xfrm>
            <a:off x="110202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5" name="AutoShape 295"/>
          <p:cNvSpPr/>
          <p:nvPr/>
        </p:nvSpPr>
        <p:spPr>
          <a:xfrm rot="457219">
            <a:off x="109766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6" name="AutoShape 296"/>
          <p:cNvSpPr/>
          <p:nvPr/>
        </p:nvSpPr>
        <p:spPr>
          <a:xfrm rot="21142780" flipH="1">
            <a:off x="111694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7" name="AutoShape 297"/>
          <p:cNvSpPr/>
          <p:nvPr/>
        </p:nvSpPr>
        <p:spPr>
          <a:xfrm rot="21437230" flipH="1">
            <a:off x="1110662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8" name="AutoShape 298"/>
          <p:cNvSpPr/>
          <p:nvPr/>
        </p:nvSpPr>
        <p:spPr>
          <a:xfrm rot="162769">
            <a:off x="1101147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9" name="Freeform 299"/>
          <p:cNvSpPr/>
          <p:nvPr/>
        </p:nvSpPr>
        <p:spPr>
          <a:xfrm>
            <a:off x="109873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0" name="AutoShape 300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根据市场需求、竞争态势和产品特点，制定有针对性的产品营销策略，包括产品定位、目标市场选择、竞争策略等。</a:t>
            </a:r>
            <a:endParaRPr lang="en-US" sz="1100"/>
          </a:p>
        </p:txBody>
      </p:sp>
      <p:sp>
        <p:nvSpPr>
          <p:cNvPr id="301" name="AutoShape 301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根据营销策略，制定具体的营销计划并组织实施，包括产品推广、渠道拓展、促销活动等，确保营销目标的实现。</a:t>
            </a:r>
            <a:endParaRPr lang="en-US" sz="1100"/>
          </a:p>
        </p:txBody>
      </p:sp>
      <p:sp>
        <p:nvSpPr>
          <p:cNvPr id="302" name="AutoShape 30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3" name="AutoShape 30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4" name="AutoShape 30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5" name="AutoShape 30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6" name="AutoShape 30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" name="AutoShape 30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8" name="AutoShape 30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9" name="AutoShape 30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0" name="AutoShape 3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1" name="AutoShape 3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2" name="AutoShape 3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3" name="AutoShape 3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4" name="AutoShape 3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5" name="AutoShape 3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6" name="AutoShape 3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7" name="AutoShape 3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8" name="AutoShape 3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9" name="AutoShape 3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0" name="AutoShape 3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1" name="AutoShape 3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2" name="TextBox 3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产品营销策略制定与执行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通过市场调查、竞争对手分析、行业动态跟踪等方式，收集有关市场和竞争环境的信息。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收集市场信息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对收集到的市场信息进行深入分析，把握市场趋势和潜在机会，为营销策略制定提供依据。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分析市场趋势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根据企业战略和市场状况，制定具体的销售目标，包括销售额、市场份额、客户数量等。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为实现销售目标，制定详细的销售计划，包括销售渠道拓展、客户关系管理、销售团队管理等。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销售目标与计划的制定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制定销售计划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制定销售目标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策划营销活动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根据市场需求和营销目标，策划各种营销活动，包括新产品发布会、促销活动、品牌推广等。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执行营销活动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负责营销活动的具体执行，协调各方资源，确保活动顺利进行，并对活动效果进行评估和总结。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营销活动的策划与执行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成功推广的产品案例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通过精心策划和执行，成功推广了多款产品，包括智能家居设备、健康食品和时尚服装等。这些产品在市场上获得了良好的口碑和销售业绩，为公司带来了可观的利润。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营销策略与实施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针对不同产品的特点和市场需求，制定并实施了有效的营销策略，包括品牌宣传、渠道拓展、促销活动等。通过精准定位和目标受众的细分，提高了产品的知名度和销售量。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在团队中发挥核心作用，与市场、研发、生产等部门紧密合作，确保各项营销活动的顺利推进。及时沟通协调，解决工作中遇到的问题，确保团队的高效运转。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成功推广的产品案例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营销活动效果评估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通过数据分析、用户反馈和市场调研等方式，对所策划和执行的营销活动进行了全面的效果评估。评估结果显示，大部分活动取得了显著的成果，提升了品牌知名度和销售额。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优化改进建议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根据效果评估结果，提出了针对性的优化改进建议，包括调整宣传策略、改进产品功能和加强售后服务等。这些建议得到了公司领导的高度认可，为未来的营销活动提供了有益的参考。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营销预算控制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在策划和执行营销活动过程中，注重控制预算，避免不必要的浪费。通过合理的资源分配和高效的团队协作，实现了营销效果的最大化。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营销活动的效果评估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25622" y="1610913"/>
            <a:ext cx="1852143" cy="1852143"/>
          </a:xfrm>
          <a:prstGeom prst="pi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233524" y="1626467"/>
            <a:ext cx="1852143" cy="1852143"/>
          </a:xfrm>
          <a:prstGeom prst="pi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98430" y="1642250"/>
            <a:ext cx="1852143" cy="1852143"/>
          </a:xfrm>
          <a:prstGeom prst="pi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销售业绩的突破与提升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4842" y="3656692"/>
            <a:ext cx="3286271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销售业绩突破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38418" y="425881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在团队共同努力下，实现了销售业绩的突破性增长。与去年同期相比，销售额增长了30%，市场份额也有所扩大。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472363" y="3656692"/>
            <a:ext cx="3286271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15940" y="425881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通过优化产品功能、提高服务质量和完善售后服务等措施，客户满意度得到了显著提升。客户反馈数据显示，满意度评分比之前提高了20%。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50924" y="3656692"/>
            <a:ext cx="3264661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销售渠道拓展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94501" y="425881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积极拓展销售渠道，包括线上平台、实体店铺和合作伙伴等。通过多元化的销售渠道，进一步扩大了产品的覆盖面和影响力。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38" r="153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市场竞争激烈，需要采取有效的策略来提升品牌知名度和市场份额。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制定有针对性的市场推广计划，加强品牌宣传和推广，提高产品差异化竞争优势，加强销售渠道建设，提高客户满意度和忠诚度。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市场竞争激烈的问题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https://d.book118.com/658130135113006036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2024-09-16T04:21:14.669</cp:lastPrinted>
  <dcterms:created xsi:type="dcterms:W3CDTF">2024-09-15T20:21:14Z</dcterms:created>
  <dcterms:modified xsi:type="dcterms:W3CDTF">2024-09-15T20:21:16Z</dcterms:modified>
</cp:coreProperties>
</file>