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50AD1-6454-4600-BCED-AD22EE038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90882-AEA3-480A-BC72-FC50B5D31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55233-B8CD-4095-BF9A-D609F98C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95C1B-9B66-493C-BF12-FC154CD69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BC1DDD-4EC5-49C5-A6FD-4E6500CED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F3B791-79AE-449C-B558-66C5FE49E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5BB01-1A9A-4A1D-B986-AFF3A0D7C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765A2-9DC0-45C2-83DF-0AA105D2D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F7BEC-FA4F-42B8-B623-925BD44C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2AC63-108C-444A-9EE5-16B351684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26793-FE03-44E3-B3FD-6BE13492A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22" Type="http://schemas.openxmlformats.org/officeDocument/2006/relationships/tags" Target="../tags/tag119.xml" /><Relationship Id="rId23" Type="http://schemas.openxmlformats.org/officeDocument/2006/relationships/tags" Target="../tags/tag120.xml" /><Relationship Id="rId24" Type="http://schemas.openxmlformats.org/officeDocument/2006/relationships/tags" Target="../tags/tag121.xml" /><Relationship Id="rId25" Type="http://schemas.openxmlformats.org/officeDocument/2006/relationships/tags" Target="../tags/tag122.xml" /><Relationship Id="rId26" Type="http://schemas.openxmlformats.org/officeDocument/2006/relationships/tags" Target="../tags/tag123.xml" /><Relationship Id="rId27" Type="http://schemas.openxmlformats.org/officeDocument/2006/relationships/tags" Target="../tags/tag124.xml" /><Relationship Id="rId28" Type="http://schemas.openxmlformats.org/officeDocument/2006/relationships/tags" Target="../tags/tag125.xml" /><Relationship Id="rId29" Type="http://schemas.openxmlformats.org/officeDocument/2006/relationships/tags" Target="../tags/tag126.xml" /><Relationship Id="rId3" Type="http://schemas.openxmlformats.org/officeDocument/2006/relationships/tags" Target="../tags/tag100.xml" /><Relationship Id="rId30" Type="http://schemas.openxmlformats.org/officeDocument/2006/relationships/tags" Target="../tags/tag127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103212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设施园艺学PPT课件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设施园艺学概述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设施园艺学的技术手段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设施园艺学的经济效益和社会效益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设施园艺学的发展历程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设施园艺学的实践应用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设施园艺学概述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设施园艺学的定义</a:t>
            </a:r>
            <a:endParaRPr lang="zh-CN" altLang="en-US"/>
          </a:p>
        </p:txBody>
      </p:sp>
      <p:sp>
        <p:nvSpPr>
          <p:cNvPr id="1048936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设施园艺学是研究在保护设施内进行园艺生产的科学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应用领域：蔬菜、花卉、果树等园艺作物的生产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研究内容：设施环境调控、设施作物栽培、设施病虫害防治等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包括温室、塑料大棚、遮阳网等保护设施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设施园艺学的研究内容</a:t>
            </a:r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2"/>
            </p:custDataLst>
          </p:nvPr>
        </p:nvSpPr>
        <p:spPr>
          <a:xfrm>
            <a:off x="964441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矩形 10"/>
          <p:cNvSpPr/>
          <p:nvPr>
            <p:custDataLst>
              <p:tags r:id="rId3"/>
            </p:custDataLst>
          </p:nvPr>
        </p:nvSpPr>
        <p:spPr>
          <a:xfrm>
            <a:off x="1308499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TextBox 2"/>
          <p:cNvSpPr txBox="1"/>
          <p:nvPr>
            <p:custDataLst>
              <p:tags r:id="rId4"/>
            </p:custDataLst>
          </p:nvPr>
        </p:nvSpPr>
        <p:spPr>
          <a:xfrm>
            <a:off x="1114807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设施园艺设施的设计与建造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22" name="矩形 6"/>
          <p:cNvSpPr/>
          <p:nvPr>
            <p:custDataLst>
              <p:tags r:id="rId5"/>
            </p:custDataLst>
          </p:nvPr>
        </p:nvSpPr>
        <p:spPr>
          <a:xfrm>
            <a:off x="4504414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1"/>
          <p:cNvSpPr/>
          <p:nvPr>
            <p:custDataLst>
              <p:tags r:id="rId6"/>
            </p:custDataLst>
          </p:nvPr>
        </p:nvSpPr>
        <p:spPr>
          <a:xfrm>
            <a:off x="486758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7"/>
            </p:custDataLst>
          </p:nvPr>
        </p:nvSpPr>
        <p:spPr>
          <a:xfrm>
            <a:off x="4654780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设施园艺作物的栽培与管理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28" name="矩形 7"/>
          <p:cNvSpPr/>
          <p:nvPr>
            <p:custDataLst>
              <p:tags r:id="rId8"/>
            </p:custDataLst>
          </p:nvPr>
        </p:nvSpPr>
        <p:spPr>
          <a:xfrm>
            <a:off x="8043750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2"/>
          <p:cNvSpPr/>
          <p:nvPr>
            <p:custDataLst>
              <p:tags r:id="rId9"/>
            </p:custDataLst>
          </p:nvPr>
        </p:nvSpPr>
        <p:spPr>
          <a:xfrm>
            <a:off x="842603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10"/>
            </p:custDataLst>
          </p:nvPr>
        </p:nvSpPr>
        <p:spPr>
          <a:xfrm>
            <a:off x="8194116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设施园艺环境的调控与优化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11"/>
            </p:custDataLst>
          </p:nvPr>
        </p:nvSpPr>
        <p:spPr>
          <a:xfrm>
            <a:off x="963804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12"/>
            </p:custDataLst>
          </p:nvPr>
        </p:nvSpPr>
        <p:spPr>
          <a:xfrm>
            <a:off x="1307862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3"/>
            </p:custDataLst>
          </p:nvPr>
        </p:nvSpPr>
        <p:spPr>
          <a:xfrm>
            <a:off x="1114170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设施园艺病虫害的防治与控制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4"/>
            </p:custDataLst>
          </p:nvPr>
        </p:nvSpPr>
        <p:spPr>
          <a:xfrm>
            <a:off x="4503777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5"/>
            </p:custDataLst>
          </p:nvPr>
        </p:nvSpPr>
        <p:spPr>
          <a:xfrm>
            <a:off x="486694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6"/>
            </p:custDataLst>
          </p:nvPr>
        </p:nvSpPr>
        <p:spPr>
          <a:xfrm>
            <a:off x="4654143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设施园艺产品的采收与贮藏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46" name="矩形 35"/>
          <p:cNvSpPr/>
          <p:nvPr>
            <p:custDataLst>
              <p:tags r:id="rId17"/>
            </p:custDataLst>
          </p:nvPr>
        </p:nvSpPr>
        <p:spPr>
          <a:xfrm>
            <a:off x="8043112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39"/>
          <p:cNvSpPr/>
          <p:nvPr>
            <p:custDataLst>
              <p:tags r:id="rId18"/>
            </p:custDataLst>
          </p:nvPr>
        </p:nvSpPr>
        <p:spPr>
          <a:xfrm>
            <a:off x="842539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19"/>
            </p:custDataLst>
          </p:nvPr>
        </p:nvSpPr>
        <p:spPr>
          <a:xfrm>
            <a:off x="8193478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设施园艺产业的发展与创新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设施园艺学的应用领域</a:t>
            </a:r>
            <a:endParaRPr lang="zh-CN" altLang="en-US"/>
          </a:p>
        </p:txBody>
      </p:sp>
      <p:sp>
        <p:nvSpPr>
          <p:cNvPr id="104908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70018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76409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79498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612737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65693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610884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62650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科研教育：设施园艺学实验、教学等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81317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观赏植物生产：观赏植物设施栽培等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627125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果树生产：温室果树、果树设施栽培等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936125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药用植物生产：药用植物设施栽培等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937979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蔬菜生产：温室大棚、无土栽培等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85642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花卉生产：温室花卉、鲜切花等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65758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41933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416860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107860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620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10724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设施园艺学的发展历程</a:t>
            </a:r>
            <a:endParaRPr lang="zh-CN" altLang="en-US"/>
          </a:p>
        </p:txBody>
      </p:sp>
      <p:sp>
        <p:nvSpPr>
          <p:cNvPr id="10491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设施园艺学的起源</a:t>
            </a:r>
            <a:endParaRPr lang="zh-CN" altLang="en-US"/>
          </a:p>
        </p:txBody>
      </p:sp>
      <p:sp>
        <p:nvSpPr>
          <p:cNvPr id="1049202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起源地点：欧洲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起源时间：19世纪末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起源原因：为了解决冬季蔬菜供应问题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起源技术：温室技术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设施园艺学的发展阶段</a:t>
            </a:r>
            <a:endParaRPr lang="zh-CN" altLang="en-US"/>
          </a:p>
        </p:txBody>
      </p:sp>
      <p:sp>
        <p:nvSpPr>
          <p:cNvPr id="10492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古代设施园艺：利用自然条件进行园艺生产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近代设施园艺：引入温室技术，提高园艺生产效率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现代设施园艺：采用高科技手段，实现智能化、自动化生产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0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未来设施园艺：探索可持续、环保、高效的园艺生产方式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设施园艺学的现状和未来趋势</a:t>
            </a:r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设施园艺学在全球范围内得到了广泛应用和发展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20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设施园艺学在提高农产品产量和质量方面发挥了重要作用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26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设施园艺学在环境保护和可持续发展方面具有重要意义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32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设施园艺学在未来将继续朝着智能化、自动化、高效化方向发展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设施园艺学的技术手段</a:t>
            </a:r>
            <a:endParaRPr lang="zh-CN" altLang="en-US"/>
          </a:p>
        </p:txBody>
      </p:sp>
      <p:sp>
        <p:nvSpPr>
          <p:cNvPr id="10493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温室技术</a:t>
            </a:r>
            <a:endParaRPr lang="zh-CN" altLang="en-US"/>
          </a:p>
        </p:txBody>
      </p:sp>
      <p:sp>
        <p:nvSpPr>
          <p:cNvPr id="10494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温室类型：包括玻璃温室、塑料温室、太阳能温室等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温室结构：包括屋顶、墙体、地面、门窗等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温室环境控制：包括温度、湿度、光照、通风等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温室栽培技术：包括育苗、定植、施肥、灌溉等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https://d.book118.com/658131032123006022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设施园艺学PPT课件</vt:lpstr>
      <vt:lpstr>目录</vt:lpstr>
      <vt:lpstr>添加章节标题</vt:lpstr>
      <vt:lpstr>设施园艺学概述</vt:lpstr>
      <vt:lpstr>设施园艺学的定义</vt:lpstr>
      <vt:lpstr>设施园艺学的研究内容</vt:lpstr>
      <vt:lpstr>设施园艺学的应用领域</vt:lpstr>
      <vt:lpstr>设施园艺学的发展历程</vt:lpstr>
      <vt:lpstr>设施园艺学的起源</vt:lpstr>
      <vt:lpstr>设施园艺学的发展阶段</vt:lpstr>
      <vt:lpstr>设施园艺学的现状和未来趋势</vt:lpstr>
      <vt:lpstr>设施园艺学的技术手段</vt:lpstr>
      <vt:lpstr>温室技术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2024-08-29T01:18:00.757</cp:lastPrinted>
  <dcterms:created xsi:type="dcterms:W3CDTF">2024-08-28T17:18:00Z</dcterms:created>
  <dcterms:modified xsi:type="dcterms:W3CDTF">2024-08-28T17:18:02Z</dcterms:modified>
</cp:coreProperties>
</file>