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018D3-AAF2-4FFD-A1FA-688CAE9B5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24C8A-21C9-4C65-99E2-A485F0D3A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88907-ECBA-4243-B0ED-231C6BD66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199B1-A6EA-425F-A3BD-68A92C471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37A488-4C29-42FC-A075-C214DEBD2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CF8A66-FD01-498B-A0B8-C58EB97D0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EC093A-4D38-4542-ABCF-1092E7296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322F3-15ED-4FBC-B8A0-A6578E77F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CAAAD-5988-490A-B50C-67C2963C0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5F607-406D-4DB9-8DBA-400FCDB2F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D9D32-AC2E-4D38-8790-DDE1653DE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1035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护理微课教学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护理微课教学的重要性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护理微课教学内容与设计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护理微课教学的实施与评估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护理微课教学的挑战与解决方案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护理微课教学案例分享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随着医疗技术的进步和人们对健康需求的增加，护理行业正面临越来越多的挑战和机遇。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护理教育的改革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微课教学的兴起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为了适应行业的发展，护理教育需要进行改革，以培养具备专业技能和创新能力的护理人才。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作为一种新型的教学模式，微课教学在护理教育中逐渐受到关注和应用。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微课教学是一种以微视频为主要载体的在线教学方式，针对特定的知识点或教学环节进行讲解。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微课平台可以提供在线讨论、答疑等功能，加强师生之间的互动和交流。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微课通常只有几分钟到十几分钟，重点突出，内容精炼。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内容精炼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微课可以通过动画、演示、讲解等多种形式呈现，提高学生的学习兴趣。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学生可以根据自己的学习需求和时间安排，随时随地观看微课，实现个性化学习。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微课教学的定义与特点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护理微课教学的重要性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微课针对某一知识点或技能进行深入讲解，有助于学生更好地掌握重点和难点。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微课时间短、内容精炼，能够快速传达核心信息，提高学习效率。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内容精炼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微课可以通过视频、动画、演示等多种形式呈现，使学习更加生动有趣。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多样化的教学方式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提高护理教育的质量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480" b="224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07" b="9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满足个性化学习的需求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灵活的学习方式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学生可以根据自己的时间安排和学习进度，随时随地学习微课。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针对性的学习内容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学生可以根据自己的需求选择相应的微课，实现个性化学习。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自主学习能力的培养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通过微课学习，学生可以培养自主学习的习惯和能力，提高自我管理能力。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微课可以通过互联网、移动设备等途径传播，方便快捷。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传播范围广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微课可以及时更新护理知识，使学习者能够跟上学科发展的步伐。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微课平台可以提供在线讨论、互动问答等功能，促进学习者之间的交流和知识共享。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促进护理知识的传播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护理微课教学内容与设计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针对护理实践中的操作技能，如输液、注射、吸氧等，进行详细的演示和讲解，便于学习者掌握。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针对日常护理中常见的知识点，如基础护理、疾病护理、康复护理等，进行系统性的梳理和讲解。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结合实际案例，对护理过程中的常见问题进行分析和讲解，提高学习者的问题解决能力。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833" r="20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教学内容的选择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通过模拟实际护理场景，让学习者更好地理解和掌握护理知识，提高实际操作能力。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鼓励学习者提问，通过问答形式增强学习者的参与感和互动性，提高学习效果。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组织学习者进行小组讨论，分享经验和看法，促进知识的交流和共享。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教学设计的方法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后期编辑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对录制好的视频进行剪辑、添加字幕、音效等后期处理，提升视频质量。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动画制作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针对一些难以演示的内容，可以使用动画形式进行呈现，增强视觉效果。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视频录制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使用摄像机或录屏软件录制教学视频，保证画质清晰、音质清楚。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微课制作的技术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https://d.book118.com/658131035007006045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2024-09-25T10:29:36.654</cp:lastPrinted>
  <dcterms:created xsi:type="dcterms:W3CDTF">2024-09-25T02:29:36Z</dcterms:created>
  <dcterms:modified xsi:type="dcterms:W3CDTF">2024-09-25T02:29:38Z</dcterms:modified>
</cp:coreProperties>
</file>