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01DD9-D39D-41D3-A8D5-7E3A953E6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3E81B-05FD-4CB8-A1CC-5BAD8EDB7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BAEBF-3E8C-4414-84EA-781C2A9A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387B5-F0C1-43E8-B81C-7D6835DF5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C414A-824B-4E26-94A4-B6D2E407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9EB81-9B5B-467C-A42E-F0C17A299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77237-AE9C-46AD-8EF7-2C2C9B33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8B8A2-05A1-42CC-B280-20F20064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A240F-5517-42DF-AC62-D27F964F5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5062-4BA5-4288-BCC8-C52CE6E36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5F27-B451-4EC1-90FC-CC494981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202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单招考试培训的课堂管理策略研究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单招考试培训课堂管理现状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有效的课堂管理策略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针对不同学生群体的课堂管理策略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教师在课堂管理中的作用和职责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随着教育改革的深入推进，单招考试作为选拔人才的重要途径，其培训质量和管理策略受到广泛关注。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课堂管理的重要性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课堂管理是教学质量的重要保障，对于提高单招考试培训效果具有重要意义。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本研究旨在探讨单招考试培训课堂管理的有效策略，为提高培训质量和选拔优秀人才提供理论支持和实践指导。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通过实证研究和案例分析，探讨单招考试培训课堂管理的有效策略，为改进教学实践提供参考。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如何制定科学合理的课堂管理策略？如何提高学生的学习积极性和参与度？如何评估课堂管理的效果？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采用文献综述、问卷调查、访谈、观察等多种研究方法，对单招考试培训课堂管理进行深入研究。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本研究以某地区单招考试培训机构为研究对象，探讨其课堂管理的现状、问题及对策。同时，结合国内外相关研究成果，对课堂管理策略进行理论分析和实证研究。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单招考试培训课堂管理现状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课堂管理是指教师在课堂教学过程中，通过协调课堂内各种教学因素，维持课堂秩序、激发学生兴趣、促进学生学习和发展的一系列活动。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有效的课堂管理是教学活动顺利进行的重要保障，能够营造良好的学习氛围，提高学生的学习效率和学习成果。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课堂管理概念和重要性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单招考试培训课堂管理现状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当前单招考试培训课堂管理主要采取以教师为中心的管理模式，注重知识传授和应试技巧训练。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在一定程度上，这种管理模式能够提高学生的考试成绩，但忽视了学生个体差异和全面发展，容易导致学生产生厌学情绪。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管理效果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缺乏个性化管理。当前课堂管理忽视了学生的个体差异，无法满足不同学生的需求，导致部分学生无法适应课堂教学。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缺乏互动和合作。传统的课堂管理模式注重教师的讲授，缺乏学生之间的互动和合作，不利于培养学生的团队协作能力和创新精神。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缺乏有效的激励机制。当前课堂管理缺乏有效的激励机制，无法激发学生的学习积极性和主动性，导致学生学习效果不佳。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随着教育改革的不断深入和单招考试政策的不断调整，单招考试培训课堂管理面临着如何适应新政策、如何提高学生综合素质、如何创新管理模式等多重挑战。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有效的课堂管理策略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518" r="65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制定课堂规则和纪律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确立明确的课堂规则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在课程开始前，与学生共同制定并明确课堂规则，包括迟到、早退、旷课、手机使用等方面的规定。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严格执行纪律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对违反课堂规则的行为，要及时、公正地进行处理，让学生认识到规则的严肃性。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建立奖惩机制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通过合理的奖励和惩罚，引导学生遵守课堂规则，维护良好的课堂秩序。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尊重学生的个性和差异，理解学生的需求和困难，建立师生间相互尊重和理解的关系。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鼓励学生积极参与课堂讨论和活动，支持学生发表不同观点和意见，营造开放、包容的课堂氛围。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通过小组讨论、角色扮演、案例分析等互动形式，促进学生之间的交流与合作，提高课堂的参与度和活跃度。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营造良好的课堂氛围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丰富教学内容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采用多种教学方法和手段，如案例分析、情景模拟、实践操作等，使教学内容更加生动有趣，吸引学生的注意力。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及时反馈与鼓励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对学生的学习表现和成果给予及时反馈和鼓励，让学生感受到自己的进步和成就，从而增强学生的学习动力和自信心。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明确学习目标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帮助学生明确学习目标和意义，让学生认识到学习的重要性和价值，从而激发学生的学习兴趣和动机。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激发学生的学习兴趣和动机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针对不同学生群体的课堂管理策略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https://d.book118.com/658132022052006025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2024-09-02T00:39:05.481</cp:lastPrinted>
  <dcterms:created xsi:type="dcterms:W3CDTF">2024-09-01T16:39:05Z</dcterms:created>
  <dcterms:modified xsi:type="dcterms:W3CDTF">2024-09-01T16:39:07Z</dcterms:modified>
</cp:coreProperties>
</file>