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01F20B-80C5-4AE3-B79F-3221D91EC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0601C0-DF65-4108-8B40-F46883260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5441AD-F493-4C68-9942-DDD0D77EC1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C1C9BA-4164-40F7-9B53-9D98B66BE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558C8E-3277-446B-94BE-454922685C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258989-DA0A-4E90-9E75-33DC643E8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0DF53A8-1B08-4CCD-9877-A7392A72A0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95DBC43-88CA-4096-A416-8AAB3FC77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5376AF-5476-49B0-BAA6-D4082BEEC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0B4A3-A012-4B89-A201-DBC96D3922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2364B7-D31B-4EE9-8341-8923CAAC9B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132121115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大学课件冲裁模结构与设计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冲裁模概述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冲裁模结构解析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冲裁模设计基础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冲裁模设计实例分析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冲裁模的制造与维护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冲裁模概述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冲裁模的定义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冲裁模是一种用于冲压工艺的模具，主要用于将金属板材或管材进行分离、成形和弯曲等加工。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冲裁模主要由上模、下模和凹模组成，通过上模与下模的相对运动来实现板料的冲压加工。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冲裁模的特点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冲裁模具有较高的生产效率和较低的成本，适用于大批量生产。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冲裁模的加工精度和尺寸稳定性较高，能够保证产品的质量和一致性。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冲裁模的加工范围较广，可以用于各种形状和尺寸的板料加工。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汽车制造业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电器外壳、内部结构件等的制造。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家用电器行业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建筑行业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其他行业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如航空航天、船舶、铁路等行业的金属板材加工。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汽车车身、发动机、底盘等部件的制造。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建筑结构件、门窗、护栏等的制造。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冲裁模的应用领域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冲裁模结构解析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167" r="181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包括凸模、固定板、卸料板等部分，主要作用是完成冲压工序中的凸模动作。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上模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包括凹模、下固定板等部分，主要作用是完成冲压工序中的凹模动作。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下模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连接上模和压力机的滑块，使上模能够随着滑块运动而上下运动。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模柄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支撑和固定上下模板的框架，保证模板之间的相对位置和稳定性。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模架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冲裁模基本结构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冲裁模工作原理</a:t>
              </a:r>
            </a:p>
          </p:txBody>
        </p:sp>
      </p:grpSp>
      <p:sp>
        <p:nvSpPr>
          <p:cNvPr id="24" name="Freeform 24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27" name="Freeform 27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" name="Group 31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32" name="AutoShape 32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34" name="Freeform 34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凸模通过压力机滑块的带动向下运动，将力传递给板料，使其产生变形或断裂。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凹模通过固定板和下固定板的固定，形成冲裁间隙，控制冲裁件的大小和形状。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卸料板在凸模上升时将冲裁件从凹模中顶出，以便收集和后续处理。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冲裁过程中，材料在凸模和凹模之间的冲裁间隙处产生断裂或变形，形成所需的冲裁件。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79876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590556" y="293678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根据冲压件的外形和尺寸，设计合适的凹模和凸模结构，确保其强度、刚度和使用寿命。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5590556" y="405974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考虑模具的安装和维护方便性，合理设计模架和相关部件的结构。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5590556" y="5182247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对模具的材料进行合理选择和热处理，提高其耐磨性和抗冲击能力。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590556" y="1803301"/>
            <a:ext cx="5364583" cy="582295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根据冲压件的材料、厚度、尺寸精度和生产批量等因素，选择合适的冲裁间隙和刃口形状。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2642414" y="2923559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2642414" y="4055207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2642414" y="5177711"/>
            <a:ext cx="2708226" cy="646984"/>
          </a:xfrm>
          <a:prstGeom prst="rect">
            <a:avLst/>
          </a:prstGeom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冲裁模设计要点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冲裁模设计基础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https://d.book118.com/658132121115006026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2024-09-04T04:49:08.052</cp:lastPrinted>
  <dcterms:created xsi:type="dcterms:W3CDTF">2024-09-03T20:49:08Z</dcterms:created>
  <dcterms:modified xsi:type="dcterms:W3CDTF">2024-09-03T20:49:10Z</dcterms:modified>
</cp:coreProperties>
</file>