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F3C83-13D8-475F-8A6C-D46694FC7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789BD-7B30-4B17-8F34-E25ED5658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BD26A-60DD-403A-9DE8-24ADC4BE6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E4334-C94B-4D13-8720-896C5C3E2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DD04A5-0CD9-4EF9-AC1B-D14050784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57793F-D3E0-4154-A253-E3F368B3F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ABCC34-DDC9-4C9A-AEE2-37FE6DBE4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E3ADE-064E-4082-BE51-5F89B7E36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E93ED-698C-4E37-B44D-A7FD196EF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BD8FD-4D3E-4861-888A-A9388B2EB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54CF6-D087-4BCE-8140-C1E5FBFC8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32136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编-小学班队工作原理与实践现代小学教育与小学生\n## 1.现代小学教育的特点与要求\n### 1.1现代小学教育的目标与任务\n### 1.2现代小学教育的发展趋势\n### 1.3现代小学教育对教师的要求\n## 2.小学班队工作的基本原理与方法\n### 2.1小学班队工作的指导思想与原则\n### 2.2小学班队工作的组织与管理\n### 2.3小学班队工作的实施与评估\n## 3.新编小学班队工作案例与实践\n### 3.1新编小学班队工作案例一：团队协作与创新能力培养\n### 3.2新编小学班队工作案例二：学生心理健康教育与实践\n### 3.3新编小学班队工作案例三：家校合作与家庭教育引导\n## 4.小学班队工作与小学生全面发展\n### 4.1小学班队工作对小学生品德培养的影响\n### 4.2小学班队工作对小学生学习兴趣的激发\n### 4.3小学班队工作对小学生身心健康的影响\n## 5.新编小学班队工作的挑战与对策\n### 5.1新编小学班队工作面临的挑战分析\n### 5.2新编小学班队工作的创新对策与实践\n### 5.3新编小学班队工作的经验总结与未来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新编-小学班队工作原理与实践现代小学教育与小学生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现代小学教育的特点与要求</a:t>
            </a:r>
            <a:endParaRPr/>
          </a:p>
        </p:txBody>
      </p:sp>
      <p:sp>
        <p:nvSpPr>
          <p:cNvPr id="13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培养全面发展的小学生</a:t>
                </a:r>
                <a:endParaRPr/>
              </a:p>
            </p:txBody>
          </p:sp>
          <p:sp>
            <p:nvSpPr>
              <p:cNvPr id="18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，培养良好的道德品质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智力发展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身心健康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，培养学生的身体素质</a:t>
                </a:r>
                <a:endParaRPr/>
              </a:p>
            </p:txBody>
          </p:sp>
        </p:grpSp>
        <p:grpSp>
          <p:nvGrpSpPr>
            <p:cNvPr id="18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为学生的终身发展奠定基础</a:t>
                </a:r>
                <a:endParaRPr/>
              </a:p>
            </p:txBody>
          </p:sp>
          <p:sp>
            <p:nvSpPr>
              <p:cNvPr id="18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自主学习能力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，提高学生的沟通能力</a:t>
                </a:r>
                <a:endParaRPr/>
              </a:p>
            </p:txBody>
          </p:sp>
        </p:grpSp>
        <p:grpSp>
          <p:nvGrpSpPr>
            <p:cNvPr id="18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适应社会发展的需要</a:t>
                </a:r>
                <a:endParaRPr/>
              </a:p>
            </p:txBody>
          </p:sp>
          <p:sp>
            <p:nvSpPr>
              <p:cNvPr id="1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社会责任感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，提高学生的公民意识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审美能力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，提高学生的审美素质</a:t>
                </a:r>
                <a:endParaRPr/>
              </a:p>
            </p:txBody>
          </p:sp>
        </p:grpSp>
      </p:grpSp>
      <p:pic>
        <p:nvPicPr>
          <p:cNvPr id="18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现代小学教育的目标与任务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应试教育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素质教育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单一教育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转变</a:t>
                </a:r>
                <a:endParaRPr/>
              </a:p>
            </p:txBody>
          </p:sp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教育理念的更新</a:t>
                </a:r>
                <a:endParaRPr/>
              </a:p>
            </p:txBody>
          </p:sp>
        </p:grpSp>
        <p:grpSp>
          <p:nvGrpSpPr>
            <p:cNvPr id="19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启发式教学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，培养学生的自主学习能力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情境教学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，培养学生的创新思维能力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合作式教学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，培养学生的团队协作能力</a:t>
                </a:r>
                <a:endParaRPr/>
              </a:p>
            </p:txBody>
          </p:sp>
          <p:sp>
            <p:nvSpPr>
              <p:cNvPr id="20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教育方法的改革</a:t>
                </a:r>
                <a:endParaRPr/>
              </a:p>
            </p:txBody>
          </p:sp>
        </p:grpSp>
        <p:grpSp>
          <p:nvGrpSpPr>
            <p:cNvPr id="20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学生的全面发展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，不仅仅是学习成绩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学生的个性差异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，尊重学生的个性发展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学生的过程评价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，关注学生的成长过程</a:t>
                </a:r>
                <a:endParaRPr/>
              </a:p>
            </p:txBody>
          </p:sp>
          <p:sp>
            <p:nvSpPr>
              <p:cNvPr id="20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教育评价的多元化</a:t>
                </a:r>
                <a:endParaRPr/>
              </a:p>
            </p:txBody>
          </p:sp>
        </p:grpSp>
      </p:grpSp>
      <p:pic>
        <p:nvPicPr>
          <p:cNvPr id="20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现代小学教育的发展趋势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高尚的师德</a:t>
                </a:r>
                <a:endParaRPr/>
              </a:p>
            </p:txBody>
          </p:sp>
          <p:sp>
            <p:nvSpPr>
              <p:cNvPr id="2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热爱教育事业，具有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敬业精神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尊重学生，具有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爱心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耐心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以身作则，具有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榜样作用</a:t>
                </a:r>
                <a:endParaRPr/>
              </a:p>
            </p:txBody>
          </p:sp>
        </p:grpSp>
        <p:grpSp>
          <p:nvGrpSpPr>
            <p:cNvPr id="2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渊博的知识</a:t>
                </a:r>
                <a:endParaRPr/>
              </a:p>
            </p:txBody>
          </p:sp>
          <p:sp>
            <p:nvSpPr>
              <p:cNvPr id="2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学科知识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，具有较高的教育教学水平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教育理论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，具有一定的教育研究能力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，了解学生的心理特点和发展需求</a:t>
                </a:r>
                <a:endParaRPr/>
              </a:p>
            </p:txBody>
          </p:sp>
        </p:grpSp>
        <p:grpSp>
          <p:nvGrpSpPr>
            <p:cNvPr id="2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较强的教育教学能力</a:t>
                </a:r>
                <a:endParaRPr/>
              </a:p>
            </p:txBody>
          </p:sp>
          <p:sp>
            <p:nvSpPr>
              <p:cNvPr id="2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能采用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多样化教学方法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能进行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有效沟通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，与学生建立良好的师生关系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能进行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科学评价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，关注学生的全面发展</a:t>
                </a:r>
                <a:endParaRPr/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现代小学教育对教师的要求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小学班队工作的基本原理与方法</a:t>
            </a:r>
            <a:endParaRPr/>
          </a:p>
        </p:txBody>
      </p:sp>
      <p:sp>
        <p:nvSpPr>
          <p:cNvPr id="22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指导思想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学生为本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，关注学生的全面发展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德育为先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因材施教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，尊重学生的个性差异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工作原则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，遵循教育规律和学生身心发展规律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，尊重学生的主体地位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，关注学生的实际需求和成长过程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小学班队工作的指导思想与原则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小学班队工作的组织与管理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组织建设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班委会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，发挥学生的自主管理能力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少先队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，培养学生的组织能力和团队协作能力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家长委员会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，加强家校合作，形成教育合力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班级规章制度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，规范学生的行为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量化管理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，客观评价学生的表现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评优活动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，激发学生的积极性和创造性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小学班队工作的实施与评估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情境教学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，培养学生的创新思维能力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合作式教学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，培养学生的实践能力和生活技能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综合评价体系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，关注学生的全面发展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多元化评价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，尊重学生的个性差异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过程性评价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，关注学生的成长过程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新编小学班队工作案例与实践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面对班级学生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不足的问题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实践能力</a:t>
                </a:r>
                <a:endParaRPr/>
              </a:p>
            </p:txBody>
          </p:sp>
          <p:sp>
            <p:nvSpPr>
              <p:cNvPr id="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案例实施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团队建设活动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创新实践项目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，培养学生的创新思维能力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举办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主题班会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，提高学生的组织能力和表达能力</a:t>
                </a:r>
                <a:endParaRPr/>
              </a:p>
            </p:txBody>
          </p:sp>
          <p:sp>
            <p:nvSpPr>
              <p:cNvPr id="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学生的团队协作能力和创新能力得到提高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学生的综合素质得到全面发展</a:t>
                </a:r>
                <a:endParaRPr/>
              </a:p>
            </p:txBody>
          </p:sp>
          <p:sp>
            <p:nvSpPr>
              <p:cNvPr id="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新编小学班队工作案例一：团队协作与创新能力培养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https://d.book118.com/658132136025006042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新编-小学班队工作原理与实践现代小学教育与小学生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2024-09-21T05:08:24.258</cp:lastPrinted>
  <dcterms:created xsi:type="dcterms:W3CDTF">2024-09-20T21:08:24Z</dcterms:created>
  <dcterms:modified xsi:type="dcterms:W3CDTF">2024-09-20T21:08:26Z</dcterms:modified>
</cp:coreProperties>
</file>