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2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6126-FAAA-4B88-ADF8-D7E48F60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8260-36EC-4D1A-86E2-EB4EAB93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D1E9C-9F39-43FC-9434-5D1947392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53285-2BEE-4FC4-9AB4-828B2CAA1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51753-3683-4D82-B3DC-B0774B1E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4FF00-38C8-4F79-9BEB-B8C72F5C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9FC1B-1A0C-4B03-A7FB-0596689C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F6FB9-B5ED-4F15-9799-22222F475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A4902-1E02-4A36-AE2E-B37A9896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687A1-15E6-4F4F-A06A-199DE7FF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9B207-161B-4E2D-BD3C-EEBAB265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301512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人民直接参与制度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人民直接参与制度的定义和历史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人民直接参与制度的实施方式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人民直接参与制度的意义和效果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人民直接参与制度的挑战和未来发展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人民直接参与制度的定义和历史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定义和概述</a:t>
            </a:r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>
            <a:off x="2299384" y="1364400"/>
            <a:ext cx="8778450" cy="2269924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3"/>
            </p:custDataLst>
          </p:nvPr>
        </p:nvSpPr>
        <p:spPr>
          <a:xfrm>
            <a:off x="2383510" y="1508250"/>
            <a:ext cx="8584685" cy="19981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定义：人民直接参与制度是指人民直接参与国家政治决策、立法、行政和司法等政治活动的一种制度。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剪去对角的矩形 3"/>
          <p:cNvSpPr/>
          <p:nvPr>
            <p:custDataLst>
              <p:tags r:id="rId4"/>
            </p:custDataLst>
          </p:nvPr>
        </p:nvSpPr>
        <p:spPr>
          <a:xfrm>
            <a:off x="1104272" y="1409995"/>
            <a:ext cx="1011966" cy="1012724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1187756" y="1508250"/>
            <a:ext cx="845450" cy="8159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</a:rPr>
              <a:t>01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</a:endParaRPr>
          </a:p>
        </p:txBody>
      </p:sp>
      <p:sp>
        <p:nvSpPr>
          <p:cNvPr id="23" name="矩形 22"/>
          <p:cNvSpPr/>
          <p:nvPr>
            <p:custDataLst>
              <p:tags r:id="rId6"/>
            </p:custDataLst>
          </p:nvPr>
        </p:nvSpPr>
        <p:spPr>
          <a:xfrm>
            <a:off x="2309017" y="3908107"/>
            <a:ext cx="8778450" cy="2269924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2392501" y="4051957"/>
            <a:ext cx="8584685" cy="19981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：人民直接参与制度起源于古希腊的城邦民主制度，是西方民主政治制度的基石。在中世纪欧洲，人民直接参与制度表现为城市市民和贵族代表组成的议会。在近现代，人民直接参与制度则表现为选举、投票、公决等政治参与形式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剪去对角的矩形 25"/>
          <p:cNvSpPr/>
          <p:nvPr>
            <p:custDataLst>
              <p:tags r:id="rId8"/>
            </p:custDataLst>
          </p:nvPr>
        </p:nvSpPr>
        <p:spPr>
          <a:xfrm>
            <a:off x="1113262" y="3953702"/>
            <a:ext cx="1011966" cy="1012724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1196747" y="4051957"/>
            <a:ext cx="845450" cy="8159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uFillTx/>
                <a:latin typeface="+mn-ea"/>
              </a:rPr>
              <a:t>02</a:t>
            </a:r>
            <a:endParaRPr lang="en-US" altLang="zh-CN" sz="4400" b="1" spc="150">
              <a:solidFill>
                <a:srgbClr val="FFFFFF"/>
              </a:solidFill>
              <a:uFillTx/>
              <a:latin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历史起源和发展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确立：新中国成立后，人民直接参与制度的确立和实施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起源：古代中国的民本思想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发展：从民本思想到人民直接参与制度的确立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完善：改革开放以来，人民直接参与制度的不断完善和发展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不同国家的制度和政策比较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中国的制度：人民代表大会制度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美国的制度：三权分立制度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英国的制度：议会君主制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法国的制度：半总统半议会制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不同国家的制度和政策比较的意义和价值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人民直接参与制度的实施方式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选举制度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定义：选举制度是人民直接参与制度的一种形式。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目的：选举制度旨在保障公民的选举权和被选举权，实现人民直接参与政治决策。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运作方式：公民通过选举产生代表，参与国家和社会事务的管理。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特点：选举制度具有广泛参与性、平等性和直接性。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公民投票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定义：公民投票是指人民通过直接参与的方式，对公共事务进行决策和表决的一种制度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目的：保障人民的民主权利，促进公共决策的民主化和科学化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实施方式：通过选举、投票、公投等方式，让人民直接参与公共事务的决策和表决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意义：是人民直接参与制度的核心内容之一，对于促进社会公平正义、推动民主政治发展具有重要意义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公民议会和委员会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公民投票：公民直接参与决策，表达自己的意见和诉求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委员会制度：设立各种委员会，代表公民管理和监督公共事务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社区治理：通过社区组织，让公民参与城市规划、环境整治等事务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公共决策：通过公开讨论和协商，达成共识，制定公共政策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https://d.book118.com/658133015123006022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1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1_1"/>
  <p:tag name="KSO_WM_UNIT_INDEX" val="1_1_1"/>
  <p:tag name="KSO_WM_UNIT_LAYERLEVEL" val="1_1_1"/>
  <p:tag name="KSO_WM_UNIT_SUBTYPE" val="d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27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1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2_1"/>
  <p:tag name="KSO_WM_UNIT_INDEX" val="1_2_1"/>
  <p:tag name="KSO_WM_UNIT_LAYERLEVEL" val="1_1_1"/>
  <p:tag name="KSO_WM_UNIT_SUBTYPE" val="d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人民直接参与制度</vt:lpstr>
      <vt:lpstr>目录</vt:lpstr>
      <vt:lpstr>人民直接参与制度的定义和历史</vt:lpstr>
      <vt:lpstr>定义和概述</vt:lpstr>
      <vt:lpstr>历史起源和发展</vt:lpstr>
      <vt:lpstr>不同国家的制度和政策比较</vt:lpstr>
      <vt:lpstr>人民直接参与制度的实施方式</vt:lpstr>
      <vt:lpstr>选举制度</vt:lpstr>
      <vt:lpstr>公民投票</vt:lpstr>
      <vt:lpstr>公民议会和委员会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2024-08-29T01:18:26.333</cp:lastPrinted>
  <dcterms:created xsi:type="dcterms:W3CDTF">2024-08-28T17:18:26Z</dcterms:created>
  <dcterms:modified xsi:type="dcterms:W3CDTF">2024-08-28T17:18:28Z</dcterms:modified>
</cp:coreProperties>
</file>