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6B594-2D01-4C84-9291-E4ED4CE7C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72108-805E-4683-AF82-01B8F21D7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31914-3537-493B-93F3-A6C3E76DE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49BD8-B8A3-4596-AA34-274AF7B2C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07ECE7-756A-4B2F-9828-C7B4D0DD8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7F3299-7700-4029-BA9C-27CAE7FAF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413756-64E7-49FC-90D6-47C062AE9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9A7C0-C649-4D9C-9398-0230FBDBC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BC152-B98E-4664-B9DC-C3A11EEC8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82549-AF36-46E7-93AE-4062F4B28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22287-7F01-46D8-9596-84953DAE4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3130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家庭安全让我们心安如意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防火防盗措施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用电用气安全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食品安全与卫生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网络安全与隐私保护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紧急事件应对与自救互救能力提升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家庭安全是指在家庭环境中，通过采取一系列预防措施和应急手段，确保家庭成员的生命、财产和心理健康不受威胁的状态。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家庭是每个人最重要的避风港，家庭安全直接关系到家庭成员的生命财产安全，影响家庭和谐与幸福。保障家庭安全，有助于营造一个温馨、和谐、安心的家庭环境。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家庭安全隐患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现代家庭生活中存在诸多安全隐患，如火灾、触电、煤气泄漏、入室盗窃等。这些隐患往往源于日常生活中的细节疏忽，若不及时处理，可能引发严重后果。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家庭安全事件频发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近年来，家庭安全事故频发，给许多家庭带来了不可挽回的损失。这些事件提醒我们，家庭安全不容忽视，必须时刻保持警惕。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94" r="19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家庭成员应充分认识到家庭安全的重要性，树立“安全第一”的观念。家长应以身作则，引导孩子从小养成良好的安全习惯。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家庭成员应主动学习各类安全知识，如防火、防盗、防触电等。通过掌握这些知识，增强自我防范能力，降低安全风险。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家庭成员应积极参与家庭安全检查、隐患排查等实践活动。通过亲身参与，加深对安全知识的理解和应用，提高应对突发事件的能力。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参与安全实践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防火防盗措施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检查家中电器线路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不乱丢烟蒂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学会使用灭火器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制定火灾逃生计划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火灾事故预防与处理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854" r="485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030" r="903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035" r="1103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85" r="145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定期检查家中电器线路，避免老化、破损导致火灾。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吸烟者应将烟蒂完全熄灭后再丢弃，避免引燃可燃物。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家中应备有灭火器，并学会正确使用方法，以便在火灾初起时及时扑救。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了解家中逃生路线，制定火灾逃生计划，确保在紧急情况下能够迅速撤离。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24" r="1772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283" r="828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438" r="2243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163" r="211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防盗门窗选购与安装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选购防盗门窗时，应选择优质钢材或铝合金材料，确保门窗坚固耐用。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锁具是防盗门窗的关键部件，应选择质量好、安全性高的锁具。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防盗门窗的安装位置应避开易被攀爬的地点，如树木、水管等。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安装防盗门窗时，应确保门窗与墙体连接牢固，不易被撬动。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选择优质材料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留意锁具质量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安装位置要合理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确保安装牢固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使用保险箱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隐藏存放位置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备份重要文件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定期盘点物品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贵重物品保管技巧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将贵重物品放入保险箱内，并设置复杂的密码或指纹锁，确保物品安全。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对于重要文件、证件等，应做好备份并妥善保管，以防丢失或被盗。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不要将贵重物品随意放置在家中显眼位置，应将其隐藏起来，避免引起盗贼注意。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定期盘点家中贵重物品，确保物品数量、完好程度与记录相符，及时发现异常情况。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用电用气安全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使用电器设备前，应检查电源线、插头、插座等是否完好，如有破损应及时更换。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电器设备应放置在干燥、通风的地方，避免潮湿和高温环境。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使用电器时，应按照说明书规定进行操作，不要超负荷使用电器，避免引发火灾或触电事故。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长时间不使用电器时，应关闭电源并拔掉插头，以节约能源和避免意外发生。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电器设备使用注意事项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天然气、液化气使用安全规范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使用天然气或液化气前，应检查管道、阀门等是否漏气，如有漏气应立即关闭阀门并通知专业人员维修。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使用燃气设备时，应保持通风良好，避免燃气泄漏引发中毒或爆炸事故。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燃气设备应定期进行检查和维护，确保其安全可靠运行。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在使用燃气设备时，不要离开现场，以免发生意外。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https://d.book118.com/658133130030006035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2024-09-13T22:06:01.599</cp:lastPrinted>
  <dcterms:created xsi:type="dcterms:W3CDTF">2024-09-13T14:06:01Z</dcterms:created>
  <dcterms:modified xsi:type="dcterms:W3CDTF">2024-09-13T14:06:03Z</dcterms:modified>
</cp:coreProperties>
</file>