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F193FE-26E9-4377-992E-9A65A6D357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614BAA-F940-4509-99AC-F69F0EF33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8F085E-CE02-4831-903B-CBBEC11E0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618970-0BD0-4D4E-BFF9-DACF049F1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253AA4-F315-4CFA-8BB1-B4CD3D09F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7CA0E9-BC6E-4B4E-956A-D37D18B90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8A1835-ECD2-4DE0-B9B9-329C12D80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D6F01E-A615-4595-9CB7-E6493CFB4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660AE0-A4A4-4326-BF99-F25161117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19D9F6-584F-45EA-B0C8-388201610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40F0D-536E-43CB-BB35-772FB1FB7A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Relationship Id="rId6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13313606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程序分析实验设计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实验设计基础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实验实施过程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实验结果分析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实验设计案例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实验设计基础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实验设计：指在实验之前，为了达到实验目的，对实验过程、方法、手段、人员、物资等进行全面规划的过程。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实验设计是科学研究的重要组成部分，它决定了实验的成败和效果。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实验设计需要遵循一定的原则，以确保实验的准确性和可靠性。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16625" r="1662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5" name="AutoShape 15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实验设计的目的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通过实验结果与预期结果的比较，判断假设是否成立。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通过实验探索未知领域，发现新规律、新现象。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通过实验比较不同方案的效果，选择最优方案。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通过实验设计控制误差来源，提高实验的准确性和可靠性。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验证假设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探索未知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优化方案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控制误差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随机性原则</a:t>
            </a:r>
          </a:p>
        </p:txBody>
      </p:sp>
      <p:sp>
        <p:nvSpPr>
          <p:cNvPr id="9" name="AutoShape 9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设置对照组，以消除无关变量的影响，突出实验变量的作用。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对照原则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重复性原则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确保实验设计的科学性和合理性，遵循科学研究的规范和标准。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确保每个样本被选中的机会均等，避免人为因素干扰实验结果。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保证实验结果的可靠性和准确性，避免偶然误差。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实验设计的原则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实验设计方法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完全随机设计是一种简单、常用的实验设计方法，它通过随机分配实验对象到不同的处理组，来减少系统误差和随机误差。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完全随机设计的基本思想是将实验对象随机分配到不同的处理组，以确保每个处理组都有相同数量的实验对象。这种方法可以减少由于实验对象差异带来的误差，使得实验结果更加准确可靠。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完全随机设计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随机区组设计是一种分组实验设计方法，它将实验对象按照一定标准分成若干区组，然后在每个区组内部随机分配不同的处理。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区组设计的主要目的是减少实验对象之间的变异，提高实验的精确度。通过将相似实验对象分到同一区组，可以控制区组内的差异，使得区组间的差异更加显著。这种方法适用于需要控制非处理因素影响的实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随机区组设计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拉丁方格设计是一种用于多因素实验的设计方法，它将实验对象按照拉丁方阵的方式排列，以减少实验误差和相关性。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拉丁方格设计通过将实验对象按照拉丁方阵的方式排列，使得每个处理在各个因素的各个水平上都有均衡的分布。这样可以减少实验误差和相关性，提高实验结果的准确性和可靠性。这种方法适用于多因素、多水平的实验设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拉丁方格设计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交叉设计是一种重复测量实验设计方法，它将实验对象按照一定顺序在不同时期接受不同的处理。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叉设计通过将实验对象在不同时期接受不同的处理，可以减少实验对象之间的差异和实验误差对结果的影响。同时，通过比较不同时期的处理效果，可以更准确地评估处理之间的差异。这种方法适用于需要重复测量和比较的实验设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交叉设计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实验实施过程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https://d.book118.com/658133136063006040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2024-09-18T22:56:20.492</cp:lastPrinted>
  <dcterms:created xsi:type="dcterms:W3CDTF">2024-09-18T14:56:20Z</dcterms:created>
  <dcterms:modified xsi:type="dcterms:W3CDTF">2024-09-18T14:56:22Z</dcterms:modified>
</cp:coreProperties>
</file>