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2E078-208D-4B7C-A635-296362AF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DB1B7-55B5-4457-A3F5-FFB9BC9E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D7C73-94FA-47BC-8602-80379B14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55269-1765-4807-859C-EE35F83CA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BD43A-2696-40AA-99DC-F1434C7E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85822-EF0B-4C65-9330-6E7A87676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4C0C8E-D367-4193-928E-1A6C85A47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477B5-739E-4CE5-81EA-A797F00B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DCC04-9736-4ED1-949D-08CDF4F6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4D8D7-5720-41F9-A283-F88B8547E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F885-9853-41AA-A9F2-4F11A691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4010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六年级下册信息技术认识新朋友——机器人仿真系统的应用与直行模块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直行模块功能及特点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机器人仿真系统应用实例分析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直行模块在机器人仿真系统中的重要性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机器人仿真系统概述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机器人仿真系统是一种基于计算机技术的虚拟环境，用于模拟机器人的运动、感知、决策等过程，以便进行机器人设计、开发和测试。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系统的发展经历了从简单模拟到复杂仿真的过程。早期的机器人仿真系统主要用于验证机器人的运动学和动力学模型，后来逐渐扩展到感知、决策和控制等方面。随着计算机技术和图形学的发展，机器人仿真系统的逼真度和实时性不断提高，为机器人技术的快速发展提供了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仿真系统广泛应用于机器人设计、开发、测试、教育等领域。在机器人设计方面，仿真系统可以帮助设计师验证设计方案的可行性，优化机器人的结构和性能；在机器人开发方面，仿真系统可以缩短开发周期，减少开发成本；在机器人测试方面，仿真系统可以模拟各种复杂环境和任务，对机器人进行全面而有效的测试；在机器人教育方面，仿真系统可以提供一个安全、便捷的实验环境，帮助学生更好地理解和掌握机器人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系统的价值主要体现在以下几个方面：一是提高机器人设计的效率和质量，降低设计成本；二是缩短机器人开发的周期，减少开发风险；三是提供全面而有效的机器人测试手段，保证机器人的性能和安全性；四是促进机器人技术的普及和推广，培养更多的机器人技术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基本原理与组成结构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理：机器人仿真系统的基本原理是通过对机器人的运动学、动力学、感知、决策等过程进行数学建模和计算机模拟，实现机器人在虚拟环境中的行为表现。具体来说，仿真系统会根据机器人的模型和环境参数，计算出机器人的运动轨迹、姿态、速度等信息，并通过图形渲染技术将这些信息实时地呈现出来。同时，仿真系统还会模拟机器人的感知过程，如视觉、听觉、触觉等，以便机器人能够感知虚拟环境中的物体和事件。此外，仿真系统还会根据机器人的决策和控制算法，模拟机器人的行为决策和动作执行过程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结构：机器人仿真系统通常由以下几个部分组成：一是机器人模型库，用于存储和管理各种机器人的三维模型和相关参数；二是环境模型库，用于构建和管理虚拟环境的三维场景和相关物理参数；三是仿真引擎，用于实现机器人的运动学、动力学、感知、决策等过程的计算机模拟；四是图形渲染器，用于实时渲染和显示虚拟环境中的机器人和场景；五是用户界面，用于提供用户与仿真系统进行交互的接口和工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直行模块功能及特点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直行模块是机器人仿真系统中负责控制机器人直线行走的功能模块。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直行模块定义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通过直行模块，可以实现机器人在仿真环境中的前进、后退、左转、右转等直线运动，为后续的机器人编程和控制打下基础。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直行模块作用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直行模块定义与作用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为了使用直行模块，需要为机器人配置相应的硬件设备，如电机、驱动器、轮子等，确保机器人能够执行直线运动。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在使用直行模块前，需要对相关参数进行设置，如电机的转速、驱动器的电流等，以确保机器人能够按照预期进行直线行走。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硬件配置及参数设置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通过编程语言（如Python、C等）调用直行模块的相关函数，实现机器人的直线行走控制。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在编程过程中，可以采用逐步调试、打印日志等方式，确保程序能够正确地控制机器人的直线行走。同时，也可以借助仿真系统的调试工具，对机器人的行走轨迹、速度等进行实时监控和调整。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软件编程与调试技巧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机器人仿真系统应用实例分析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机器人仿真系统可应用于自动化生产线的规划、设计和优化，提高生产效率和质量。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自动化生产线集成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协作机器人应用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故障预测与维护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通过仿真系统，可以模拟协作机器人在生产线上的工作流程，实现人机协同作业。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利用仿真系统对生产线进行实时监控和数据分析，可预测设备故障，提前进行维护，减少停机时间。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工业自动化生产线上的应用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智能家居服务机器人设计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家庭环境建模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通过仿真系统，可以构建家庭环境的虚拟模型，为智能家居服务机器人的设计提供基础。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人机交互模拟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在仿真系统中，可以模拟人机交互场景，测试和优化机器人的语音识别、自然语言处理等功能。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智能导航与路径规划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利用仿真系统对家庭环境进行模拟，可以实现机器人的智能导航和路径规划功能。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https://d.book118.com/658134010136006035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2024-09-14T22:33:52.161</cp:lastPrinted>
  <dcterms:created xsi:type="dcterms:W3CDTF">2024-09-14T14:33:52Z</dcterms:created>
  <dcterms:modified xsi:type="dcterms:W3CDTF">2024-09-14T14:33:54Z</dcterms:modified>
</cp:coreProperties>
</file>