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F7F26F-45C2-465E-B221-CC8D329A5A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DE06E2-4CCC-4DFB-A771-975CCB923A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FD0714-50E5-417E-87C1-1D5539381B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2612F2-7AD2-4F0A-BFCA-88E845EA06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B3C573-F039-4834-B8B3-2B023BE96C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733B6B-7D94-4CF3-B6FF-73B837FCBF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00664A2-3D49-48BD-A734-45EC152736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335C90-229A-47CB-9AF1-9CAFD62879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B1D88E-7086-4FCC-BA9B-81D1381702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DD7608-9E4D-4951-A64A-C4D51B02C0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CCBAAE-F274-4D27-8471-7400C6DB0A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813502200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第二节配送中心库存管理方法分析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23166" y="5720870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798437" y="572087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库存管理概述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传统库存管理方法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现代库存管理方法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配送中心库存控制策略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配送中心库存管理技术应用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配送中心库存管理挑战与对策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库存管理概述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8125" r="81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库存是指企业在生产经营过程中为销售或耗用而储备的物资，包括原材料、燃料、低值易耗品、在产品、半成品、产成品、协作件、商品等。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库存具有整合需求和供给、维持各项活动顺畅进行的功能，包括保持生产运作的独立性、满足产品需求的变化、增强生产计划的柔性、为克服原料交货延迟提供一定保障、利用经济订购批量的好处等。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库存作用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库存定义及作用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管理的目标是在保证企业生产、经营需求的前提下，使库存量经常保持在合理的水平上；掌握库存量动态，适时、适量提出订货，避免超储或缺货；减少库存空间占用，降低库存总费用；控制库存资金占用，加速资金周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库存管理目标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需要遵循一些基本原则，包括效益背反原则、动态管理原则、ABC分类管理原则等。其中，效益背反原则指的是物流的若干功能要素之间存在着损益的矛盾，即某一功能要素的优化和利益发生的同时，必然会存在另一个或几个功能要素的利益损失，反之也如此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库存管理原则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库存管理目标与原则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以物品为管理对象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配送中心的库存管理以物品为管理对象，通过物品的入库、在库和出库等环节的管理，实现物品在配送中心的合理流动和储存。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配送中心的库存管理具有动态性，需要根据市场需求和供应情况不断调整库存结构和数量，以保持合理的库存水平。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配送中心的库存管理涉及多个环节和多个部门之间的协作，包括采购、仓储、运输、销售等，因此具有复杂性。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随着信息技术的发展和应用，配送中心的库存管理越来越注重信息化手段的运用，通过信息系统实现库存数据的实时更新和处理，提高管理效率和准确性。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复杂性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配送中心库存管理特点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传统库存管理方法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A类物品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占库存总数10%左右，但占用资金却占库存占用资金总额70%左右的物品。应进行重点管理，严格控制其库存储备量、订货数量和定货时间。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B类物品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占库存总数20%左右，占用资金占库存占用资金总额20%左右的物品。应进行次重点管理，适当控制库存储备量。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C类物品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占库存总数70%左右，但占用资金仅占库存占用资金总额10%左右的物品。应进行一般管理，适当增大储备定额和保险储备量。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ABC分类法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159" r="13159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7292" r="7292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订货周期固定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适用于A类物品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定期订货法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每经过一个固定时间间隔就发出一次订货请求，每次订货数量不固定。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简单易行，便于管理。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对于A类物品，由于其重要性和高价值，需要更频繁地监控和调整库存水平。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可能导致库存积压或缺货现象。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适用于C类物品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对于C类物品，由于其数量众多且价值较低，采用定量订货法可以降低管理成本。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需要实时监控库存水平，增加管理难度。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避免积压和缺货现象，降低库存成本。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订货点固定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当库存量下降到预定的最低库存数量（订货点）时，立即按固定数量进行订货补充。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定量订货法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现代库存管理方法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6594" r="165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JIT生产方式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JIT（Just-in-Time）生产方式是一种追求无库存或库存最小化的生产管理方式。其核心思想是“只在需要的时候，按需要的量，生产所需的产品”。通过精确的生产计划和物料配送，实现生产过程的高效、灵活和低成本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零库存管理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零库存管理是一种先进的库存管理理念，旨在通过精确的需求预测、高效的物流配送和实时的库存管理，将库存水平降至最低，甚至实现零库存。这样可以减少资金占用、降低库存成本和风险，并提高企业的响应速度和竞争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JIT生产方式与零库存管理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MRP（物料需求计划）系统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RP系统是一种基于计算机的生产计划和库存控制系统。它根据主生产计划、物料清单和库存信息，自动计算出所需物料的需求量和时间，并生成相应的采购和生产计划。通过MRP系统的应用，企业可以实现库存水平的精确控制和优化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ERP（企业资源计划）系统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ERP系统是一种集成化的企业管理信息系统，涵盖了企业的各个方面，包括生产、销售、采购、库存、财务等。通过ERP系统的应用，企业可以实现全面的资源管理和优化，提高整体运营效率和市场竞争力。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MRP与ERP系统应用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https://d.book118.com/658135022005006032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2024-09-09T05:56:00.863</cp:lastPrinted>
  <dcterms:created xsi:type="dcterms:W3CDTF">2024-09-08T21:56:00Z</dcterms:created>
  <dcterms:modified xsi:type="dcterms:W3CDTF">2024-09-08T21:56:03Z</dcterms:modified>
</cp:coreProperties>
</file>