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B7021-48A8-4B5D-8661-D4DC7EFB7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45C31-5A0B-4F82-8E8A-371517582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40C51-CD24-4819-BB25-856BC7601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2DE02-540B-4B50-B425-2BB26D422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ADBDBA-BF62-4C71-BF6A-9ED7C36E1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4FFD4E-569E-4B0F-8F89-E9AEE4858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835C22-500B-4A71-8C0D-8B81DDB9C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998B6E-E463-429D-8982-872374BFA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BE731-9B07-4D43-9627-260BDE979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7E6C1-A667-45AC-8253-603BBA026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965FE-9BB8-4719-A73E-8D6DED810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502307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知识库架构设计方案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知识库架构设计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知识库内容管理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知识库系统技术实现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知识库安全与隐私保护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知识库应用与发展趋势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知识库概述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知识库是一种存储、管理和检索知识的系统，通常用于组织、整合和提供对知识的访问。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知识库具有结构化、标准化、可查询和可更新等特点，能够提供高效、准确和可靠的知识服务。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支持决策与创新能力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知识库能够提供全面的知识和信息支持，有助于提高决策水平和创新能力。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提高知识利用效率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知识库能够集中存储和管理知识，方便用户快速查找和使用，提高知识利用效率。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促进知识共享与传承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知识库可以促进知识的共享和传承，帮助组织和个人积累、传承和发扬知识资产。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知识库的重要性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6149" r="61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适用于各类知识的存储和检索，涵盖广泛的主题和领域。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通用知识库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专注于特定领域或行业的知识存储和检索，提供深入、专业的知识服务。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专业领域知识库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针对特定主题或领域的知识存储和检索，提供精细化、结构化的知识服务。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主题知识库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适用于个人知识的管理和检索，方便个人积累、整理和分享知识。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个人知识库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知识库的类型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知识库架构设计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模块化原则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将知识库划分为独立的模块，每个模块负责特定的知识领域或功能，提高知识库的可维护性和扩展性。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可用性原则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确保知识库易于使用，提供友好的用户界面和搜索功能，使用户能够快速、准确地获取所需知识。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可扩展性原则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设计时考虑到未来知识的增长和变化，确保知识库能够灵活地适应变化，而无需进行大规模的重建。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确保知识库的构建遵循统一的规范和标准，以便于知识的共享、重用和集成。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架构原则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负责存储和管理知识库中的各类数据，包括文本、图片、视频等形式的知识内容。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接口层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提供各种功能服务，如知识检索、知识更新、知识推荐等，支持上层应用的运行。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面向用户的最终界面，提供友好的交互界面和功能，使用户能够方便地获取和使用知识。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负责与其他系统的集成和交互，提供标准的API接口，便于其他系统调用和集成。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架构组件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架构方法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通过构建原型来模拟知识库的架构和功能，在实际构建之前发现问题并进行调整。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将知识库划分为多个模块，分别进行设计、开发和测试，最后进行集成。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迭代设计法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根据用户需求和反馈，不断迭代和优化知识库的架构和功能，提高知识库的质量和用户体验。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采用敏捷开发方法，快速响应需求变化，持续集成和交付价值，确保知识库的开发进度和质量。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知识库内容管理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制定清晰的分类原则，确保内容归类准确、一致。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明确分类标准，便于内容创建者准确归类。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多级分类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建立多级分类体系，支持复杂内容的组织与检索。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内容分类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来源管理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明确内容来源，确保信息来源可靠、准确。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内容审核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建立内容审核机制，确保入库内容的质量。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采用自动化或人工方式采集内容，确保信息完整。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内容获取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https://d.book118.com/658135023071006044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2024-09-24T16:52:01.403</cp:lastPrinted>
  <dcterms:created xsi:type="dcterms:W3CDTF">2024-09-24T08:52:01Z</dcterms:created>
  <dcterms:modified xsi:type="dcterms:W3CDTF">2024-09-24T08:52:03Z</dcterms:modified>
</cp:coreProperties>
</file>