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4DA12-A4AB-4F2D-88D2-F644E7AF8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292A6-0C32-4C43-AB58-F5C5F7ECC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16553-2ABD-4345-988B-78366D4FB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8D8C7-458A-4B57-9ECA-1F802D6B6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D9DD8D-9F43-4967-A216-96E029389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C37247-2822-447A-B6DC-CC4BC95B4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068629-311B-4756-8FF3-3B3D9412A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DE6DB-FD58-44FC-BF67-98E41684B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9639D-FFC9-4360-8A96-D6DDD0D1F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1311A-477E-43B5-8925-74F21221A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DD687-D164-4994-8AA7-29685E36C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350370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五位一体发展县域经济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产业协同发展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城乡融合发展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生态文明建设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文化旅游融合发展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社会治理创新发展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县域经济是以县级行政区划为地理空间，以县级政权为调控主体，以市场为导向，优化配置资源，具有地域特色和功能完备的区域经济。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县域经济具有地域性、独立性、综合性、层次性等特点，是国民经济的重要组成部分。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县域经济概述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县域经济的特点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县域经济的定义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党的十八大报告指出，建设中国特色社会主义，总布局是经济建设、政治建设、文化建设、社会建设、生态文明建设五位一体。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党的十八大提出五位一体总体布局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五位一体发展战略为县域经济发展提供了新的思路和方向，县域经济作为国民经济的重要组成部分，在五位一体发展战略中具有重要地位。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县域经济在五位一体发展战略中的地位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五位一体发展战略背景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产业协同发展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加强农业科技创新，推广先进的农业技术和装备，提高农业生产效率和质量。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农业科技创新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农业产业化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0833" r="20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农业品牌建设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推动农业产业化经营，培育壮大龙头企业，完善农产品产业链，提高农产品附加值。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加强农产品品牌建设，提高农产品知名度和美誉度，增强农产品市场竞争力。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农业现代化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对传统产业进行技术改造和设备更新，提高产业技术水平和竞争力。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8" r="1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583" b="14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3542" r="13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传统产业改造升级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积极培育新兴产业，发展高新技术产业和战略性新兴产业，推动产业转型升级。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新兴产业培育发展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加强工业园区建设，优化产业布局，提高产业集聚度和配套能力。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工业园区建设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工业转型升级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470" b="1647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8636" b="186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服务业创新发展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生产性服务业发展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加快发展生产性服务业，如物流、金融、科技等，提高生产效率和服务水平。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生活性服务业提升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提升生活性服务业品质，如旅游、文化、教育等，满足人民群众日益增长的美好生活需要。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服务业创新发展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推动服务业创新发展，如电子商务、共享经济等，培育新的经济增长点。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城乡融合发展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在县域范围内，将城市和农村的规划进行统一考虑，确保各项设施的建设和布局符合整体发展需求。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统一规划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以科学合理的空间布局为基础，对城市和农村进行整体规划，实现城乡之间的互补和协同发展。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优化布局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在规划过程中，注重保护和传承城乡的特色和风貌，避免千篇一律的建设模式。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突出特色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城乡规划一体化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加强城乡之间的交通联系，建设便捷的交通网络，提高公共交通覆盖面和服务水平。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确保城乡居民的供水需求得到满足，建设稳定、安全的供水系统，提高水质和服务质量。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供水设施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加快推进能源设施建设，提高能源供应的可靠性和安全性，促进可再生能源的开发利用。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能源设施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基础设施建设一体化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医疗卫生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加强农村地区的医疗卫生服务能力建设，提高基层医疗卫生机构的设施水平和专业水平。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社会保障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完善农村地区的社会保障体系，提高农村居民的社会保障待遇水平，实现城乡之间社会保障的均等化。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优化教育资源配置，提高农村地区的教育水平，实现城乡之间教育资源的均衡分布。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583" r="7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公共服务均等化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https://d.book118.com/658135037021006025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2024-09-01T15:33:41.818</cp:lastPrinted>
  <dcterms:created xsi:type="dcterms:W3CDTF">2024-09-01T07:33:41Z</dcterms:created>
  <dcterms:modified xsi:type="dcterms:W3CDTF">2024-09-01T07:33:44Z</dcterms:modified>
</cp:coreProperties>
</file>