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C2FCC-B953-40E9-A913-B936E8749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4ED25-DC03-4F2A-B3B8-2A58D4F01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EE8ACE-1F41-4ACD-9E52-963D3F937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5DF071-909F-44BA-A8CD-BF76784EA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6C5377-6D7D-4715-9EEE-B4B916FF6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7A58FB-B41C-4D16-9491-B731D8BBD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D1572C-8C96-46ED-95CC-9010B0647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BCCA2D-D578-4DD6-9C43-918FC2C15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A54084-44AA-4ABD-BF95-6ECDEAA5E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E760A-0ADF-4418-8492-34B124BC7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70594A-ED1E-41E0-A0D3-E8FB82D0C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3505306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微笑服务礼仪培训微笑与人际关系的和谐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微笑服务礼仪的核心内容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微笑服务在各类场合的应用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微笑服务与人际关系的和谐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微笑服务礼仪的实践与提升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微笑服务的定义与意义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微笑服务是指服务人员在工作中以真诚、亲切、友善的微笑面对顾客，传递出积极、热情、尊重的态度，使顾客感受到温暖和关注。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微笑服务是优质服务的重要组成部分，它不仅能够提升服务品质，还能够增强顾客的满意度和忠诚度，为企业赢得良好口碑和更多商机。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传递友好信息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微笑是一种国际通用的语言，它能够跨越文化、语言和年龄的障碍，传递出友好、善意的信息，拉近人与人之间的距离。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缓解紧张气氛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在人际交往中，微笑能够缓解紧张的气氛，减轻对方的压力和不安，使交流更加顺畅和愉快。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增强信任感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微笑能够增加人的亲和力，让对方感受到真诚和善意，从而增强彼此之间的信任感。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微笑服务在人际交往中的重要性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00" b="240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微笑服务的心理学原理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情绪感染效应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人的情绪具有相互感染性，当服务人员以微笑面对顾客时，顾客也会受到积极情绪的影响，从而更容易产生愉悦、满意的感受。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镜像神经元作用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镜像神经元是一种能够模仿他人行为的神经元，当服务人员向顾客展示微笑时，顾客的镜像神经元会被激活，产生相似的愉悦感受。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心理暗示效应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微笑能够给顾客一种积极的心理暗示，让他们感受到被关注、被重视的感觉，从而更容易对服务人员产生好感和信任。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微笑服务礼仪的核心内容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917" r="16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微笑的技巧与训练方法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掌握微笑的技巧，如嘴角上扬、眼神交流等，通过反复练习和模仿，形成自然的微笑习惯。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微笑的含义和作用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微笑是友善、亲切和尊重的表现，能够拉近人与人之间的距离，营造和谐的氛围。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微笑的种类与适用场合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根据场合和情况的不同，微笑可以分为多种类型，如职业微笑、礼貌微笑、真诚微笑等。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面部表情与微笑技巧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常见身体语言解析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了解常见的身体语言符号，如手势、站姿、坐姿等，以及它们所代表的含义。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身体语言的运用与规范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根据不同的场合和情境，合理运用身体语言，展现出优雅、得体的姿态。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身体语言的重要性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身体语言是沟通的重要组成部分，能够传递出丰富的信息和情感。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39" r="16239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身体语言与姿态礼仪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声音语调的调整与运用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掌握声音语调的调整技巧，如升降调、轻重音等，使语言更加生动有趣。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沟通技巧与倾听能力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学会倾听他人的观点和意见，尊重他人的感受和需求，运用有效的沟通技巧促进双方的理解和合作。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声音语调的影响力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声音语调是影响沟通效果的关键因素之一，能够传递出说话者的情感和态度。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声音语调与沟通技巧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微笑服务在各类场合的应用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在商务场合中，初次见面时微笑可以传达友好和尊重，为建立良好的第一印象打下基础。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初次见面时的微笑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917" r="21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谈判过程中的微笑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750" r="17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道别时的微笑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在商务谈判中，适时的微笑可以缓解紧张气氛，增进双方之间的信任和理解。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商务活动结束时，微笑可以表达感激和期待再次见面的意愿，巩固商务关系。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商务场合的微笑服务礼仪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在社交聚会上，微笑是展示个人魅力和亲和力的重要工具，有助于与他人建立联系和友谊。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社交聚会中的微笑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在倾听他人说话时，适时的微笑可以表达理解和共鸣，让对方感受到被关注和尊重。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倾听时的微笑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在社交场合中，微笑可以表达对他人的感激之情，增进彼此之间的友谊和信任。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表达感谢时的微笑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社交场合的微笑服务礼仪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https://d.book118.com/658135053062006036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2024-09-15T19:03:30.555</cp:lastPrinted>
  <dcterms:created xsi:type="dcterms:W3CDTF">2024-09-15T11:03:30Z</dcterms:created>
  <dcterms:modified xsi:type="dcterms:W3CDTF">2024-09-15T11:03:32Z</dcterms:modified>
</cp:coreProperties>
</file>