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13E98A-B090-4097-8FD3-036987A29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05FEE-573D-4767-8E2F-48B5D65B2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515D32-5096-4002-9419-08CCFC424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DB7428-90F9-484D-B4A6-ABB67DA65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53D65F-B1AA-4EC2-92E7-0E4EE540FA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46802B-5E4A-47C4-BFFA-403603631B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D7BC28-C3E6-47E7-9E42-7FDA180BE9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5D8E9D-41D6-4C86-9ECB-6DA81DEFC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2CABA8-01C8-4AAB-B9F4-5A40A146A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B0EF3-7199-46E8-A0A5-57C7A20C5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18C3A-723A-472E-90DA-9933B77F0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3601411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医学图像分割介绍说明课件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医学图像分割简介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医学图像分割技术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医学图像分割的挑战与解决方案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医学图像分割的未来发展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医学图像分割的实践案例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医学图像分割简介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为医生提供更准确、量化的诊断信息，辅助疾病诊断、治疗方案制定和手术导航等。</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医学图像分割是一种将医学影像（如CT、MRI、超声等）中的特定组织或器官从背景中分离出来的技术。</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肿瘤检测与定位</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用于发现、评估和跟踪肿瘤的生长和扩散。</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血管分析</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用于诊断血管狭窄、动脉瘤等血管疾病。</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器官分割</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为手术导航、器官移植和功能分析提供精确的器官轮廓。</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骨骼分析</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用于骨折检测、关节病变诊断等。</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提高诊断精度</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辅助治疗决策</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医生可以根据分割结果制定更精确的治疗计划，如手术切除范围、放疗靶区等。</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临床研究</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医学图像分割为临床研究提供了大量可重复使用的数据，有助于新药研发和治疗方法评估。</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通过精确地分割出病变组织和器官，医生能够更准确地评估病情。</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患者管理</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通过定期的医学图像分割，可以监测患者的病情进展，及时调整治疗方案。</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医学图像分割的重要性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医学图像分割技术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通过设置阈值将图像分为前景和背景两部分，适用于背景和前景对比度较大的情况。</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阈值分割是一种简单的图像分割方法，通过设置一个阈值，将像素值大于或等于阈值的像素点划分为一类，像素值小于阈值的像素点划分为另一类。这种方法适用于背景和前景对比度较大的情况，但当图像的对比度较低或噪声较多时，阈值分割的效果可能会较差。</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阈值分割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区域生长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通过将具有相似性质的像素点合并，形成更大的区域，适用于区域连续且边界明显的情况。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区域生长是一种基于像素相似性的分割方法，通过将具有相似性质的像素点合并，形成更大的区域。这种方法适用于区域连续且边界明显的情况，能够得到较为准确的分割结果。但当区域内部像素性质差异较大或噪声较多时，区域生长的效果可能会较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通过检测图像中的边缘信息，将不同的区域分开，适用于边缘明显的情况。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边缘检测是一种基于图像局部特征的分割方法，通过检测图像中的边缘信息，将不同的区域分开。这种方法适用于边缘明显的情况，能够得到较为准确的分割结果。但当边缘信息受到噪声干扰时，边缘检测的效果可能会较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边缘检测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通过将像素点聚类成不同的组，实现图像分割，适用于无监督学习的情况。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聚类算法是一种无监督学习的图像分割方法，通过将像素点聚类成不同的组，实现图像分割。这种方法能够得到较为准确的分割结果，但需要选择合适的聚类算法和参数。当聚类算法选择不当或参数设置不合适时，聚类算法的效果可能会较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聚类算法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利用深度学习技术进行医学图像分割，能够自动提取特征并进行分类，具有较高的准确性和鲁棒性。</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深度学习在医学图像分割中得到了广泛应用，利用深度学习技术可以自动提取图像特征并进行分类，具有较高的准确性和鲁棒性。深度学习技术可以通过训练大量的医学图像数据来提高分割精度和泛化能力，对于复杂的医学图像分割任务具有较好的效果。但深度学习需要大量的训练数据和计算资源，且模型训练时间较长，对于实时性要求较高的应用场景可能不太适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深度学习在医学图像分割中的应用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医学图像分割的挑战与解决方案</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https://d.book118.com/658136014115006026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2024-09-04T04:50:32.550</cp:lastPrinted>
  <dcterms:created xsi:type="dcterms:W3CDTF">2024-09-03T20:50:32Z</dcterms:created>
  <dcterms:modified xsi:type="dcterms:W3CDTF">2024-09-03T20:50:34Z</dcterms:modified>
</cp:coreProperties>
</file>