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83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8FCE9C-64D3-4539-B976-9131C2610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C8DE68-5783-4ECE-9479-E33556FC0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DF5454-7432-423E-8186-3E860F3C3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6DF624-BF38-4661-BA6E-868B6F2C0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676B36-CA44-4CF4-BEA6-683661D09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E59BDC-67DC-447B-B69E-5C4C65851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32AB76-CB4D-48A1-A20A-5557939C3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91D936-9499-48F4-A536-A8833C908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A853D4-46C9-44A2-8704-51C3A7FA6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274717-31FA-46FF-A151-FC7A2D256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39451-1B1B-4534-8674-DC82131DE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0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pic>
        <p:nvPicPr>
          <p:cNvPr id="2097153" name="图片 9" descr="亮着灯的房子&#10;&#10;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0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0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pic>
        <p:nvPicPr>
          <p:cNvPr id="2097155" name="图片 251" descr="亮着灯的房子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0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pic>
        <p:nvPicPr>
          <p:cNvPr id="2097157" name="图片 276" descr="亮着灯的房子&#10;&#10;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0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0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0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0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0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0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0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0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0"/>
            </a:endParaRPr>
          </a:p>
        </p:txBody>
      </p:sp>
      <p:pic>
        <p:nvPicPr>
          <p:cNvPr id="2097159" name="图片 258" descr="亮着灯的房子&#10;&#10;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0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0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</a:p>
          <a:p>
            <a:pPr marR="0" lvl="2">
              <a:buClrTx/>
              <a:buSzTx/>
            </a:pPr>
            <a:r>
              <a:rPr lang="zh-CN" altLang="en-US"/>
              <a:t>三级</a:t>
            </a:r>
          </a:p>
          <a:p>
            <a:pPr marR="0" lvl="3">
              <a:buClrTx/>
              <a:buSzTx/>
            </a:pPr>
            <a:r>
              <a:rPr lang="zh-CN" altLang="en-US"/>
              <a:t>四级</a:t>
            </a:r>
          </a:p>
          <a:p>
            <a:pPr marR="0" lvl="4">
              <a:buClrTx/>
              <a:buSzTx/>
            </a:pPr>
            <a:r>
              <a:rPr lang="zh-CN" altLang="en-US"/>
              <a:t>五级</a:t>
            </a:r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0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0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0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0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34.xml" /><Relationship Id="rId3" Type="http://schemas.openxmlformats.org/officeDocument/2006/relationships/tags" Target="../tags/tag735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8.xml" /><Relationship Id="rId11" Type="http://schemas.openxmlformats.org/officeDocument/2006/relationships/tags" Target="../tags/tag749.xml" /><Relationship Id="rId12" Type="http://schemas.openxmlformats.org/officeDocument/2006/relationships/tags" Target="../tags/tag750.xml" /><Relationship Id="rId13" Type="http://schemas.openxmlformats.org/officeDocument/2006/relationships/tags" Target="../tags/tag751.xml" /><Relationship Id="rId14" Type="http://schemas.openxmlformats.org/officeDocument/2006/relationships/tags" Target="../tags/tag752.xml" /><Relationship Id="rId15" Type="http://schemas.openxmlformats.org/officeDocument/2006/relationships/tags" Target="../tags/tag753.xml" /><Relationship Id="rId16" Type="http://schemas.openxmlformats.org/officeDocument/2006/relationships/tags" Target="../tags/tag754.xml" /><Relationship Id="rId17" Type="http://schemas.openxmlformats.org/officeDocument/2006/relationships/tags" Target="../tags/tag755.xml" /><Relationship Id="rId2" Type="http://schemas.openxmlformats.org/officeDocument/2006/relationships/tags" Target="../tags/tag740.xml" /><Relationship Id="rId3" Type="http://schemas.openxmlformats.org/officeDocument/2006/relationships/tags" Target="../tags/tag741.xml" /><Relationship Id="rId4" Type="http://schemas.openxmlformats.org/officeDocument/2006/relationships/tags" Target="../tags/tag742.xml" /><Relationship Id="rId5" Type="http://schemas.openxmlformats.org/officeDocument/2006/relationships/tags" Target="../tags/tag743.xml" /><Relationship Id="rId6" Type="http://schemas.openxmlformats.org/officeDocument/2006/relationships/tags" Target="../tags/tag744.xml" /><Relationship Id="rId7" Type="http://schemas.openxmlformats.org/officeDocument/2006/relationships/tags" Target="../tags/tag745.xml" /><Relationship Id="rId8" Type="http://schemas.openxmlformats.org/officeDocument/2006/relationships/tags" Target="../tags/tag746.xml" /><Relationship Id="rId9" Type="http://schemas.openxmlformats.org/officeDocument/2006/relationships/tags" Target="../tags/tag74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64.xml" /><Relationship Id="rId11" Type="http://schemas.openxmlformats.org/officeDocument/2006/relationships/tags" Target="../tags/tag765.xml" /><Relationship Id="rId12" Type="http://schemas.openxmlformats.org/officeDocument/2006/relationships/tags" Target="../tags/tag766.xml" /><Relationship Id="rId13" Type="http://schemas.openxmlformats.org/officeDocument/2006/relationships/tags" Target="../tags/tag767.xml" /><Relationship Id="rId2" Type="http://schemas.openxmlformats.org/officeDocument/2006/relationships/tags" Target="../tags/tag756.xml" /><Relationship Id="rId3" Type="http://schemas.openxmlformats.org/officeDocument/2006/relationships/tags" Target="../tags/tag757.xml" /><Relationship Id="rId4" Type="http://schemas.openxmlformats.org/officeDocument/2006/relationships/tags" Target="../tags/tag758.xml" /><Relationship Id="rId5" Type="http://schemas.openxmlformats.org/officeDocument/2006/relationships/tags" Target="../tags/tag759.xml" /><Relationship Id="rId6" Type="http://schemas.openxmlformats.org/officeDocument/2006/relationships/tags" Target="../tags/tag760.xml" /><Relationship Id="rId7" Type="http://schemas.openxmlformats.org/officeDocument/2006/relationships/tags" Target="../tags/tag761.xml" /><Relationship Id="rId8" Type="http://schemas.openxmlformats.org/officeDocument/2006/relationships/tags" Target="../tags/tag762.xml" /><Relationship Id="rId9" Type="http://schemas.openxmlformats.org/officeDocument/2006/relationships/tags" Target="../tags/tag76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68.xml" /><Relationship Id="rId3" Type="http://schemas.openxmlformats.org/officeDocument/2006/relationships/tags" Target="../tags/tag769.xml" /><Relationship Id="rId4" Type="http://schemas.openxmlformats.org/officeDocument/2006/relationships/tags" Target="../tags/tag77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9.xml" /><Relationship Id="rId11" Type="http://schemas.openxmlformats.org/officeDocument/2006/relationships/tags" Target="../tags/tag780.xml" /><Relationship Id="rId12" Type="http://schemas.openxmlformats.org/officeDocument/2006/relationships/tags" Target="../tags/tag781.xml" /><Relationship Id="rId13" Type="http://schemas.openxmlformats.org/officeDocument/2006/relationships/tags" Target="../tags/tag782.xml" /><Relationship Id="rId14" Type="http://schemas.openxmlformats.org/officeDocument/2006/relationships/tags" Target="../tags/tag783.xml" /><Relationship Id="rId15" Type="http://schemas.openxmlformats.org/officeDocument/2006/relationships/tags" Target="../tags/tag784.xml" /><Relationship Id="rId16" Type="http://schemas.openxmlformats.org/officeDocument/2006/relationships/tags" Target="../tags/tag785.xml" /><Relationship Id="rId17" Type="http://schemas.openxmlformats.org/officeDocument/2006/relationships/tags" Target="../tags/tag786.xml" /><Relationship Id="rId2" Type="http://schemas.openxmlformats.org/officeDocument/2006/relationships/tags" Target="../tags/tag771.xml" /><Relationship Id="rId3" Type="http://schemas.openxmlformats.org/officeDocument/2006/relationships/tags" Target="../tags/tag772.xml" /><Relationship Id="rId4" Type="http://schemas.openxmlformats.org/officeDocument/2006/relationships/tags" Target="../tags/tag773.xml" /><Relationship Id="rId5" Type="http://schemas.openxmlformats.org/officeDocument/2006/relationships/tags" Target="../tags/tag774.xml" /><Relationship Id="rId6" Type="http://schemas.openxmlformats.org/officeDocument/2006/relationships/tags" Target="../tags/tag775.xml" /><Relationship Id="rId7" Type="http://schemas.openxmlformats.org/officeDocument/2006/relationships/tags" Target="../tags/tag776.xml" /><Relationship Id="rId8" Type="http://schemas.openxmlformats.org/officeDocument/2006/relationships/tags" Target="../tags/tag777.xml" /><Relationship Id="rId9" Type="http://schemas.openxmlformats.org/officeDocument/2006/relationships/tags" Target="../tags/tag77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87.xml" /><Relationship Id="rId3" Type="http://schemas.openxmlformats.org/officeDocument/2006/relationships/tags" Target="../tags/tag788.xml" /><Relationship Id="rId4" Type="http://schemas.openxmlformats.org/officeDocument/2006/relationships/tags" Target="../tags/tag789.xml" /><Relationship Id="rId5" Type="http://schemas.openxmlformats.org/officeDocument/2006/relationships/tags" Target="../tags/tag79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9.xml" /><Relationship Id="rId11" Type="http://schemas.openxmlformats.org/officeDocument/2006/relationships/tags" Target="../tags/tag800.xml" /><Relationship Id="rId12" Type="http://schemas.openxmlformats.org/officeDocument/2006/relationships/tags" Target="../tags/tag801.xml" /><Relationship Id="rId13" Type="http://schemas.openxmlformats.org/officeDocument/2006/relationships/tags" Target="../tags/tag802.xml" /><Relationship Id="rId2" Type="http://schemas.openxmlformats.org/officeDocument/2006/relationships/tags" Target="../tags/tag791.xml" /><Relationship Id="rId3" Type="http://schemas.openxmlformats.org/officeDocument/2006/relationships/tags" Target="../tags/tag792.xml" /><Relationship Id="rId4" Type="http://schemas.openxmlformats.org/officeDocument/2006/relationships/tags" Target="../tags/tag793.xml" /><Relationship Id="rId5" Type="http://schemas.openxmlformats.org/officeDocument/2006/relationships/tags" Target="../tags/tag794.xml" /><Relationship Id="rId6" Type="http://schemas.openxmlformats.org/officeDocument/2006/relationships/tags" Target="../tags/tag795.xml" /><Relationship Id="rId7" Type="http://schemas.openxmlformats.org/officeDocument/2006/relationships/tags" Target="../tags/tag796.xml" /><Relationship Id="rId8" Type="http://schemas.openxmlformats.org/officeDocument/2006/relationships/tags" Target="../tags/tag797.xml" /><Relationship Id="rId9" Type="http://schemas.openxmlformats.org/officeDocument/2006/relationships/tags" Target="../tags/tag79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03.xml" /><Relationship Id="rId3" Type="http://schemas.openxmlformats.org/officeDocument/2006/relationships/tags" Target="../tags/tag804.xml" /><Relationship Id="rId4" Type="http://schemas.openxmlformats.org/officeDocument/2006/relationships/tags" Target="../tags/tag80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4.xml" /><Relationship Id="rId11" Type="http://schemas.openxmlformats.org/officeDocument/2006/relationships/tags" Target="../tags/tag815.xml" /><Relationship Id="rId12" Type="http://schemas.openxmlformats.org/officeDocument/2006/relationships/tags" Target="../tags/tag816.xml" /><Relationship Id="rId13" Type="http://schemas.openxmlformats.org/officeDocument/2006/relationships/tags" Target="../tags/tag817.xml" /><Relationship Id="rId2" Type="http://schemas.openxmlformats.org/officeDocument/2006/relationships/tags" Target="../tags/tag806.xml" /><Relationship Id="rId3" Type="http://schemas.openxmlformats.org/officeDocument/2006/relationships/tags" Target="../tags/tag807.xml" /><Relationship Id="rId4" Type="http://schemas.openxmlformats.org/officeDocument/2006/relationships/tags" Target="../tags/tag808.xml" /><Relationship Id="rId5" Type="http://schemas.openxmlformats.org/officeDocument/2006/relationships/tags" Target="../tags/tag809.xml" /><Relationship Id="rId6" Type="http://schemas.openxmlformats.org/officeDocument/2006/relationships/tags" Target="../tags/tag810.xml" /><Relationship Id="rId7" Type="http://schemas.openxmlformats.org/officeDocument/2006/relationships/tags" Target="../tags/tag811.xml" /><Relationship Id="rId8" Type="http://schemas.openxmlformats.org/officeDocument/2006/relationships/tags" Target="../tags/tag812.xml" /><Relationship Id="rId9" Type="http://schemas.openxmlformats.org/officeDocument/2006/relationships/tags" Target="../tags/tag8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26.xml" /><Relationship Id="rId11" Type="http://schemas.openxmlformats.org/officeDocument/2006/relationships/tags" Target="../tags/tag827.xml" /><Relationship Id="rId12" Type="http://schemas.openxmlformats.org/officeDocument/2006/relationships/tags" Target="../tags/tag828.xml" /><Relationship Id="rId13" Type="http://schemas.openxmlformats.org/officeDocument/2006/relationships/tags" Target="../tags/tag829.xml" /><Relationship Id="rId2" Type="http://schemas.openxmlformats.org/officeDocument/2006/relationships/tags" Target="../tags/tag818.xml" /><Relationship Id="rId3" Type="http://schemas.openxmlformats.org/officeDocument/2006/relationships/tags" Target="../tags/tag819.xml" /><Relationship Id="rId4" Type="http://schemas.openxmlformats.org/officeDocument/2006/relationships/tags" Target="../tags/tag820.xml" /><Relationship Id="rId5" Type="http://schemas.openxmlformats.org/officeDocument/2006/relationships/tags" Target="../tags/tag821.xml" /><Relationship Id="rId6" Type="http://schemas.openxmlformats.org/officeDocument/2006/relationships/tags" Target="../tags/tag822.xml" /><Relationship Id="rId7" Type="http://schemas.openxmlformats.org/officeDocument/2006/relationships/tags" Target="../tags/tag823.xml" /><Relationship Id="rId8" Type="http://schemas.openxmlformats.org/officeDocument/2006/relationships/tags" Target="../tags/tag824.xml" /><Relationship Id="rId9" Type="http://schemas.openxmlformats.org/officeDocument/2006/relationships/tags" Target="../tags/tag82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137037126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新资质标准宣贯课件(公共版)</a:t>
            </a:r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0"/>
                <a:sym typeface="+mn-ea"/>
              </a:rPr>
              <a:t>添加目录项标题</a:t>
            </a: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0"/>
                <a:sym typeface="+mn-ea"/>
              </a:rPr>
              <a:t>01</a:t>
            </a: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0"/>
                <a:sym typeface="+mn-ea"/>
              </a:rPr>
              <a:t>新资质标准的背景和意义</a:t>
            </a: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0"/>
                <a:sym typeface="+mn-ea"/>
              </a:rPr>
              <a:t>02</a:t>
            </a: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0"/>
                <a:sym typeface="+mn-ea"/>
              </a:rPr>
              <a:t>新资质标准的主要内容和特点</a:t>
            </a: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0"/>
                <a:sym typeface="+mn-ea"/>
              </a:rPr>
              <a:t>03</a:t>
            </a: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0"/>
                <a:sym typeface="+mn-ea"/>
              </a:rPr>
              <a:t>新资质标准的实施和执行</a:t>
            </a: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0"/>
                <a:sym typeface="+mn-ea"/>
              </a:rPr>
              <a:t>04</a:t>
            </a: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0"/>
                <a:sym typeface="+mn-ea"/>
              </a:rPr>
              <a:t>新资质标准对行业和企业的影响</a:t>
            </a: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0"/>
                <a:sym typeface="+mn-ea"/>
              </a:rPr>
              <a:t>05</a:t>
            </a: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0"/>
                <a:sym typeface="+mn-ea"/>
              </a:rPr>
              <a:t>新资质标准的解读和案例分析</a:t>
            </a: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0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0"/>
                <a:sym typeface="+mn-ea"/>
              </a:rPr>
              <a:t>06</a:t>
            </a: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新资质标准的背景和意义</a:t>
            </a:r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资质标准的定义和作用</a:t>
            </a:r>
          </a:p>
        </p:txBody>
      </p:sp>
      <p:sp>
        <p:nvSpPr>
          <p:cNvPr id="1051752" name="圆角矩形 30"/>
          <p:cNvSpPr/>
          <p:nvPr>
            <p:custDataLst>
              <p:tags r:id="rId2"/>
            </p:custDataLst>
          </p:nvPr>
        </p:nvSpPr>
        <p:spPr>
          <a:xfrm>
            <a:off x="1130554" y="2213870"/>
            <a:ext cx="10448037" cy="146639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51754" name="圆角矩形 35"/>
          <p:cNvSpPr/>
          <p:nvPr>
            <p:custDataLst>
              <p:tags r:id="rId3"/>
            </p:custDataLst>
          </p:nvPr>
        </p:nvSpPr>
        <p:spPr>
          <a:xfrm>
            <a:off x="608400" y="2490304"/>
            <a:ext cx="2519617" cy="91352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051756" name="文本框 3"/>
          <p:cNvSpPr txBox="1"/>
          <p:nvPr>
            <p:custDataLst>
              <p:tags r:id="rId4"/>
            </p:custDataLst>
          </p:nvPr>
        </p:nvSpPr>
        <p:spPr>
          <a:xfrm>
            <a:off x="3454982" y="2284217"/>
            <a:ext cx="7787726" cy="131975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 kern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</a:rPr>
              <a:t>资质标准的定义：资质标准是指企业为满足特定行业或领域的要求，必须具备的资格、条件或能力。</a:t>
            </a:r>
          </a:p>
        </p:txBody>
      </p:sp>
      <p:sp>
        <p:nvSpPr>
          <p:cNvPr id="1051758" name="圆角矩形 65"/>
          <p:cNvSpPr/>
          <p:nvPr>
            <p:custDataLst>
              <p:tags r:id="rId5"/>
            </p:custDataLst>
          </p:nvPr>
        </p:nvSpPr>
        <p:spPr>
          <a:xfrm>
            <a:off x="1130554" y="4059739"/>
            <a:ext cx="10448037" cy="146639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51760" name="圆角矩形 35"/>
          <p:cNvSpPr/>
          <p:nvPr>
            <p:custDataLst>
              <p:tags r:id="rId6"/>
            </p:custDataLst>
          </p:nvPr>
        </p:nvSpPr>
        <p:spPr>
          <a:xfrm>
            <a:off x="608400" y="4336174"/>
            <a:ext cx="2519617" cy="91352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051762" name="文本框 5"/>
          <p:cNvSpPr txBox="1"/>
          <p:nvPr>
            <p:custDataLst>
              <p:tags r:id="rId7"/>
            </p:custDataLst>
          </p:nvPr>
        </p:nvSpPr>
        <p:spPr>
          <a:xfrm>
            <a:off x="3454982" y="4133059"/>
            <a:ext cx="7787726" cy="131975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 kern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</a:rPr>
              <a:t>资质标准的作用：资质标准是企业进入特定行业或领域的门槛，也是企业提升自身竞争力的重要手段。通过资质标准的宣贯和实施，可以促进企业提高自身管理水平和技术水平，增强企业的市场竞争力。同时，资质标准也是政府监管部门对企业进行监管的重要依据，有助于规范市场秩序，促进公平竞争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4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新资质标准的制定背景</a:t>
            </a:r>
          </a:p>
        </p:txBody>
      </p:sp>
      <p:sp>
        <p:nvSpPr>
          <p:cNvPr id="105205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5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5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5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企业发展的需要：企业需要更加科学、合理的资质标准来提高自身的竞争力和信誉度，促进企业的发展和壮大。</a:t>
            </a:r>
          </a:p>
        </p:txBody>
      </p:sp>
      <p:sp>
        <p:nvSpPr>
          <p:cNvPr id="105205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6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6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6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行业发展的需要：随着行业的不断发展和进步，对资质标准的要求也在不断提高，需要更加科学、合理、规范的资质标准来规范行业的发展。</a:t>
            </a:r>
          </a:p>
        </p:txBody>
      </p:sp>
      <p:sp>
        <p:nvSpPr>
          <p:cNvPr id="105206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6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7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7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政策法规的要求：政府对行业的监管也越来越严格，需要更加规范、统一的资质标准来保障行业的公平竞争和规范发展。</a:t>
            </a:r>
          </a:p>
        </p:txBody>
      </p:sp>
      <p:sp>
        <p:nvSpPr>
          <p:cNvPr id="105207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7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7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08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社会认可的需要：随着社会的不断进步和发展，对资质标准的认可度也越来越高，需要更加规范、统一的资质标准来保障社会的认可和信任。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36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新资质标准的意义和影响</a:t>
            </a:r>
          </a:p>
        </p:txBody>
      </p:sp>
      <p:sp>
        <p:nvSpPr>
          <p:cNvPr id="1052368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370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237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提高行业整体水平：新资质标准将促进企业提高自身实力和水平，推动整个行业的进步和发展。</a:t>
            </a:r>
          </a:p>
        </p:txBody>
      </p:sp>
      <p:sp>
        <p:nvSpPr>
          <p:cNvPr id="1052374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376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378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规范市场秩序：新资质标准的实施将有助于规范市场秩序，防止低水平企业进入市场，保护消费者利益。</a:t>
            </a:r>
          </a:p>
        </p:txBody>
      </p:sp>
      <p:sp>
        <p:nvSpPr>
          <p:cNvPr id="1052380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382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384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促进产业升级：新资质标准将引导企业加大技术研发和人才培养力度，推动产业升级和转型。</a:t>
            </a:r>
          </a:p>
        </p:txBody>
      </p:sp>
      <p:sp>
        <p:nvSpPr>
          <p:cNvPr id="1052386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388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390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提高国际竞争力：新资质标准的实施将有助于提高我国企业的国际竞争力，推动我国企业走向世界舞台。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676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新资质标准的主要内容和特点</a:t>
            </a:r>
          </a:p>
        </p:txBody>
      </p:sp>
      <p:sp>
        <p:nvSpPr>
          <p:cNvPr id="105267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41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资质标准的等级和分类</a:t>
            </a:r>
          </a:p>
        </p:txBody>
      </p:sp>
      <p:sp>
        <p:nvSpPr>
          <p:cNvPr id="105341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2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2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2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具体内容：详细介绍每个等级和类别的资质标准，包括企业综合实力、管理水平、技术水平、业务规模等方面的具体要求和评估标准。</a:t>
            </a:r>
          </a:p>
        </p:txBody>
      </p:sp>
      <p:sp>
        <p:nvSpPr>
          <p:cNvPr id="105342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2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3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3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等级划分：根据企业综合实力、管理水平、技术水平、业务规模等因素，将资质标准划分为不同的等级，如一级、二级、三级等。</a:t>
            </a:r>
          </a:p>
        </p:txBody>
      </p:sp>
      <p:sp>
        <p:nvSpPr>
          <p:cNvPr id="105343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3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3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4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分类标准：根据不同的行业和领域，将资质标准分为不同的类别，如建筑业、制造业、服务业等。</a:t>
            </a:r>
          </a:p>
        </p:txBody>
      </p:sp>
      <p:sp>
        <p:nvSpPr>
          <p:cNvPr id="105344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4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4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44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适用范围：明确每个等级和类别的资质标准适用于哪些行业和领域，以及具体的申请条件和流程。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73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资质标准的具体内容和要求</a:t>
            </a:r>
          </a:p>
        </p:txBody>
      </p:sp>
      <p:sp>
        <p:nvSpPr>
          <p:cNvPr id="105373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资质标准的定义和范围</a:t>
            </a:r>
          </a:p>
        </p:txBody>
      </p:sp>
      <p:sp>
        <p:nvSpPr>
          <p:cNvPr id="105373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资质标准的等级和分类</a:t>
            </a:r>
          </a:p>
        </p:txBody>
      </p:sp>
      <p:sp>
        <p:nvSpPr>
          <p:cNvPr id="105374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资质标准的具体内容和要求</a:t>
            </a:r>
          </a:p>
        </p:txBody>
      </p:sp>
      <p:sp>
        <p:nvSpPr>
          <p:cNvPr id="105374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资质标准的实施和监督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02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新资质标准的特点和亮点</a:t>
            </a:r>
          </a:p>
        </p:txBody>
      </p:sp>
      <p:sp>
        <p:nvSpPr>
          <p:cNvPr id="105403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3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3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4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4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鼓励创新发展：鼓励企业加强技术创新、管理创新等方面的投入和探索</a:t>
            </a:r>
          </a:p>
        </p:txBody>
      </p:sp>
      <p:sp>
        <p:nvSpPr>
          <p:cNvPr id="105404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强化社会责任：要求企业履行社会责任，关注环境保护、安全生产等方面的要求</a:t>
            </a:r>
          </a:p>
        </p:txBody>
      </p:sp>
      <p:sp>
        <p:nvSpPr>
          <p:cNvPr id="105405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突出企业能力：强调企业技术实力、管理水平、人才队伍等方面的能力要求</a:t>
            </a:r>
          </a:p>
        </p:txBody>
      </p:sp>
      <p:sp>
        <p:nvSpPr>
          <p:cNvPr id="105405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强调质量保障：注重企业质量管理体系建设、产品质量控制等方面的要求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338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新资质标准的实施和执行</a:t>
            </a:r>
          </a:p>
        </p:txBody>
      </p:sp>
      <p:sp>
        <p:nvSpPr>
          <p:cNvPr id="105434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507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实施时间和范围</a:t>
            </a:r>
          </a:p>
        </p:txBody>
      </p:sp>
      <p:sp>
        <p:nvSpPr>
          <p:cNvPr id="1055080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82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84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实施时间：XXXX年XX月XX日</a:t>
            </a:r>
          </a:p>
        </p:txBody>
      </p:sp>
      <p:sp>
        <p:nvSpPr>
          <p:cNvPr id="1055086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88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90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实施范围：全国范围内所有相关企业</a:t>
            </a:r>
          </a:p>
        </p:txBody>
      </p:sp>
      <p:sp>
        <p:nvSpPr>
          <p:cNvPr id="1055092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94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96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实施方式：通过官方网站、媒体等渠道进行宣传和推广</a:t>
            </a:r>
          </a:p>
        </p:txBody>
      </p:sp>
      <p:sp>
        <p:nvSpPr>
          <p:cNvPr id="1055098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100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102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实施要求：企业需按照新资质标准要求进行申请和审核，并接受相关部门的监督和检查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5538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实施方式和步骤</a:t>
            </a:r>
          </a:p>
        </p:txBody>
      </p:sp>
      <p:sp>
        <p:nvSpPr>
          <p:cNvPr id="105539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39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39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制定详细的实施计划</a:t>
            </a:r>
          </a:p>
        </p:txBody>
      </p:sp>
      <p:sp>
        <p:nvSpPr>
          <p:cNvPr id="105539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39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40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确定实施范围和目标</a:t>
            </a:r>
          </a:p>
        </p:txBody>
      </p:sp>
      <p:sp>
        <p:nvSpPr>
          <p:cNvPr id="105540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40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40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组织专业团队进行培训和指导</a:t>
            </a:r>
          </a:p>
        </p:txBody>
      </p:sp>
      <p:sp>
        <p:nvSpPr>
          <p:cNvPr id="105540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41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41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监督和评估实施效果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https://d.book118.com/658137037126006022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1*l_h_i*1_1_1"/>
  <p:tag name="KSO_WM_UNIT_INDEX" val="1_1_1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1*l_h_a*1_1_1"/>
  <p:tag name="KSO_WM_UNIT_INDEX" val="1_1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1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1*l_h_i*1_2_1"/>
  <p:tag name="KSO_WM_UNIT_INDEX" val="1_2_1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1*l_h_a*1_2_1"/>
  <p:tag name="KSO_WM_UNIT_INDEX" val="1_2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1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7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805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3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+中文标题</vt:lpstr>
      <vt:lpstr>Calibri Light</vt:lpstr>
      <vt:lpstr>mn-cs</vt:lpstr>
      <vt:lpstr>Office Theme</vt:lpstr>
      <vt:lpstr>新资质标准宣贯课件(公共版)</vt:lpstr>
      <vt:lpstr>目录</vt:lpstr>
      <vt:lpstr>单击添加章节标题</vt:lpstr>
      <vt:lpstr>新资质标准的背景和意义</vt:lpstr>
      <vt:lpstr>资质标准的定义和作用</vt:lpstr>
      <vt:lpstr>新资质标准的制定背景</vt:lpstr>
      <vt:lpstr>新资质标准的意义和影响</vt:lpstr>
      <vt:lpstr>新资质标准的主要内容和特点</vt:lpstr>
      <vt:lpstr>资质标准的等级和分类</vt:lpstr>
      <vt:lpstr>资质标准的具体内容和要求</vt:lpstr>
      <vt:lpstr>新资质标准的特点和亮点</vt:lpstr>
      <vt:lpstr>新资质标准的实施和执行</vt:lpstr>
      <vt:lpstr>实施时间和范围</vt:lpstr>
      <vt:lpstr>实施方式和步骤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2024-08-29T02:31:28.624</cp:lastPrinted>
  <dcterms:created xsi:type="dcterms:W3CDTF">2024-08-28T18:31:28Z</dcterms:created>
  <dcterms:modified xsi:type="dcterms:W3CDTF">2024-08-28T18:31:31Z</dcterms:modified>
</cp:coreProperties>
</file>