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A770-CC22-45BC-BAE3-738C1F8E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F3658-CD68-41D0-8F15-9C68CE592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F66E7-2EF2-4DEC-8D8E-8FBC0D718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7F22D-E144-4F0F-9DB8-463672D1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C16E1-0E3E-484A-9134-C754E9FD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0E604-1772-46E1-9038-D07660D1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E328D-97B2-4D98-AF87-3076D1574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FF3D3-E71F-4C53-8BA2-D9907C48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B3847-B6A5-4171-B8B7-33E29F8A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EE73-63C3-4A72-AAF1-97FAC5D9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4311D-9A2F-40E9-9FAA-3F209A7A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7103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供应室护理查房的目的和流程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供应室常见问题及处理方法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供应室护理查房案例分析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供应室护理查房的优化建议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供应室负责储存和保管各类医疗器械和物品，确保其清洁、无菌、完好。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储存和保管医疗器械和物品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清洗、消毒和灭菌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发放与配送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供应室负责对医疗器械和物品进行清洗、消毒和灭菌，确保其在使用前达到无菌状态。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供应室负责将清洁、无菌的医疗器械和物品发放给需要的科室，并确保其及时、准确地送达。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供应室负责对医疗器械和物品进行质量监测，确保其符合相关标准和规定。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供应室的功能与职责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清洁区是供应室的中心区域，用于存放清洁、无菌的医疗器械和物品。该区域需配备相应的储存柜、货架等设备。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消毒区用于对医疗器械和物品进行清洗、消毒和灭菌。该区域需配备相应的清洗设备、消毒设备等。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灭菌区用于对医疗器械和物品进行高温高压灭菌。该区域需配备相应的灭菌器、压力表等设备。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灭菌区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辅助区域包括更衣室、休息室等，供工作人员休息、换装等使用。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辅助区域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使用清洗剂对医疗器械和物品进行清洗，去除污渍和残留物。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将打包后的医疗器械和物品放入灭菌器中进行高温高压灭菌处理，杀灭其内部的细菌和病毒。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将清洗后的医疗器械和物品进行消毒处理，杀灭其表面的细菌和病毒。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将消毒后的医疗器械和物品进行干燥处理，确保其表面无残留水分。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将干燥后的医疗器械和物品进行打包，以备灭菌处理。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供应室的清洁与消毒流程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供应室护理查房的目的和流程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评估病人护理需求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334" r="1433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通过查房了解病人的病情、护理需求和潜在风险，为病人提供个性化的护理方案。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通过查房发现护理过程中的问题，及时纠正和改进，提高护理质量和安全。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查房过程中医护人员可以相互交流、讨论，促进信息共享和协同工作。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通过查房对护士进行培训和教育，提高护士的专业技能和知识水平。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介绍病人情况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由责任护士介绍病人的基本情况、病情、护理措施等，为查房做好准备。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准备资料和用具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准备相关的病人资料、护理记录、检查报告等，以及必要的查房用具，如听诊器、手电筒等。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选择适当的时间和地点进行查房，确保病人和医护人员都能参与。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进行查房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按照规定的查房流程，对病人的病情状况、护理措施等进行检查和评估。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讨论和总结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在查房结束后，对查房情况进行讨论和总结，提出改进意见和建议。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8" r="1725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在查房过程中，应注意保护病人的隐私，避免泄露病人的个人信息和病情。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注意保护病人隐私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医护人员在查房过程中应注意沟通技巧，尊重病人意愿，避免对病人造成不必要的伤害和不适。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在查房过程中，应注意观察病人的病情变化，及时发现并处理潜在的风险和问题。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在查房过程中，应注意记录和整理相关资料和信息，为后续的护理和治疗提供依据和支持。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注意记录和整理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供应室常见问题及处理方法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消毒剂浓度不足、消毒时间不够、消毒方法不正确等都可能导致消毒不彻底，为医疗安全带来隐患。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定期检查消毒剂浓度，确保符合标准；严格按照消毒时间操作；对操作人员进行定期培训，确保掌握正确的消毒方法。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未达到消毒标准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消毒不彻底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https://d.book118.com/658137103076006032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2024-09-10T03:33:24.549</cp:lastPrinted>
  <dcterms:created xsi:type="dcterms:W3CDTF">2024-09-09T19:33:24Z</dcterms:created>
  <dcterms:modified xsi:type="dcterms:W3CDTF">2024-09-09T19:33:26Z</dcterms:modified>
</cp:coreProperties>
</file>