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87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image" Target="../media/image7.png" /><Relationship Id="rId11" Type="http://schemas.openxmlformats.org/officeDocument/2006/relationships/tags" Target="../tags/tag26.xml" /><Relationship Id="rId12" Type="http://schemas.openxmlformats.org/officeDocument/2006/relationships/image" Target="../media/image8.png" /><Relationship Id="rId13" Type="http://schemas.openxmlformats.org/officeDocument/2006/relationships/tags" Target="../tags/tag27.xml" /><Relationship Id="rId14" Type="http://schemas.openxmlformats.org/officeDocument/2006/relationships/image" Target="../media/image9.png" /><Relationship Id="rId15" Type="http://schemas.openxmlformats.org/officeDocument/2006/relationships/tags" Target="../tags/tag28.xml" /><Relationship Id="rId16" Type="http://schemas.openxmlformats.org/officeDocument/2006/relationships/image" Target="../media/image2.png" /><Relationship Id="rId17" Type="http://schemas.openxmlformats.org/officeDocument/2006/relationships/tags" Target="../tags/tag29.xml" /><Relationship Id="rId18" Type="http://schemas.openxmlformats.org/officeDocument/2006/relationships/tags" Target="../tags/tag30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image" Target="../media/image5.png" /><Relationship Id="rId7" Type="http://schemas.openxmlformats.org/officeDocument/2006/relationships/tags" Target="../tags/tag24.xml" /><Relationship Id="rId8" Type="http://schemas.openxmlformats.org/officeDocument/2006/relationships/image" Target="../media/image6.png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image" Target="../media/image6.png" /><Relationship Id="rId11" Type="http://schemas.openxmlformats.org/officeDocument/2006/relationships/tags" Target="../tags/tag37.xml" /><Relationship Id="rId12" Type="http://schemas.openxmlformats.org/officeDocument/2006/relationships/image" Target="../media/image7.png" /><Relationship Id="rId13" Type="http://schemas.openxmlformats.org/officeDocument/2006/relationships/tags" Target="../tags/tag38.xml" /><Relationship Id="rId14" Type="http://schemas.openxmlformats.org/officeDocument/2006/relationships/image" Target="../media/image8.png" /><Relationship Id="rId15" Type="http://schemas.openxmlformats.org/officeDocument/2006/relationships/tags" Target="../tags/tag39.xml" /><Relationship Id="rId16" Type="http://schemas.openxmlformats.org/officeDocument/2006/relationships/image" Target="../media/image9.png" /><Relationship Id="rId17" Type="http://schemas.openxmlformats.org/officeDocument/2006/relationships/tags" Target="../tags/tag40.xml" /><Relationship Id="rId18" Type="http://schemas.openxmlformats.org/officeDocument/2006/relationships/image" Target="../media/image3.png" /><Relationship Id="rId19" Type="http://schemas.openxmlformats.org/officeDocument/2006/relationships/tags" Target="../tags/tag41.xml" /><Relationship Id="rId2" Type="http://schemas.openxmlformats.org/officeDocument/2006/relationships/image" Target="../media/image1.png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tags" Target="../tags/tag44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image" Target="../media/image2.png" /><Relationship Id="rId7" Type="http://schemas.openxmlformats.org/officeDocument/2006/relationships/tags" Target="../tags/tag35.xml" /><Relationship Id="rId8" Type="http://schemas.openxmlformats.org/officeDocument/2006/relationships/image" Target="../media/image5.png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image" Target="../media/image3.png" /><Relationship Id="rId11" Type="http://schemas.openxmlformats.org/officeDocument/2006/relationships/tags" Target="../tags/tag82.xml" /><Relationship Id="rId12" Type="http://schemas.openxmlformats.org/officeDocument/2006/relationships/image" Target="../media/image10.png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image" Target="../media/image2.png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BBFF9-ACFA-4049-B5B3-141823DDA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4D17D-6CED-4759-8DDC-669D10966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FF809-3CC1-4073-BA5A-0C1595E52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01F90-FD07-4C13-8B08-601E0379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B02760-91BD-4EA2-87EB-8B7896866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E4322-4185-4846-ACBA-005907642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EE6590-BF6D-48FA-9B79-80B83230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E1365-1E83-4262-9E91-2C83DFCF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345F9-1709-4387-A944-22873DFE2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0415A-3266-4755-B8DE-F2123492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BF6A8-1086-46AA-9681-DB637C9B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668" y="14439"/>
            <a:ext cx="12193524" cy="6858000"/>
          </a:xfrm>
          <a:prstGeom prst="rect">
            <a:avLst/>
          </a:prstGeom>
        </p:spPr>
      </p:pic>
      <p:sp>
        <p:nvSpPr>
          <p:cNvPr id="1048666" name="@svg_GBtop"/>
          <p:cNvSpPr/>
          <p:nvPr>
            <p:custDataLst>
              <p:tags r:id="rId4"/>
            </p:custDataLst>
          </p:nvPr>
        </p:nvSpPr>
        <p:spPr>
          <a:xfrm>
            <a:off x="-12192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1" name="@svg_装饰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30306" y="679450"/>
            <a:ext cx="534924" cy="77724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768484" y="1708531"/>
            <a:ext cx="5466962" cy="238633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6600" b="0"/>
            </a:lvl1pPr>
          </a:lstStyle>
          <a:p>
            <a:r>
              <a:rPr lang="zh-CN" altLang="en-US"/>
              <a:t>单击此处编辑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768484" y="4101846"/>
            <a:ext cx="5466962" cy="44577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768484" y="523906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768484" y="4767326"/>
            <a:ext cx="5466962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@svg_GBtop"/>
          <p:cNvSpPr/>
          <p:nvPr userDrawn="1">
            <p:custDataLst>
              <p:tags r:id="rId11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3" name="@svg_印章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958322" y="6083300"/>
            <a:ext cx="278892" cy="278892"/>
          </a:xfrm>
          <a:prstGeom prst="rect">
            <a:avLst/>
          </a:prstGeom>
        </p:spPr>
      </p:pic>
      <p:sp>
        <p:nvSpPr>
          <p:cNvPr id="1048678" name="日期占位符 19"/>
          <p:cNvSpPr>
            <a:spLocks noGrp="1"/>
          </p:cNvSpPr>
          <p:nvPr>
            <p:ph type="dt" sz="half" idx="18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56"/>
          <p:cNvSpPr>
            <a:spLocks noGrp="1"/>
          </p:cNvSpPr>
          <p:nvPr>
            <p:ph type="ftr" sz="quarter" idx="19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9"/>
          <p:cNvSpPr>
            <a:spLocks noGrp="1"/>
          </p:cNvSpPr>
          <p:nvPr>
            <p:ph type="sldNum" sz="quarter" idx="20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图片 3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5842002" y="1798178"/>
            <a:ext cx="5803895" cy="326164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14439"/>
            <a:ext cx="12193524" cy="6858000"/>
          </a:xfrm>
          <a:prstGeom prst="rect">
            <a:avLst/>
          </a:prstGeom>
        </p:spPr>
      </p:pic>
      <p:sp>
        <p:nvSpPr>
          <p:cNvPr id="104869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9" name="@png_0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81" name="@svg_云边框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3" name="@svg_云填充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5" name="@svg_云边框02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7" name="@svg_云填充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9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829714" y="786715"/>
            <a:ext cx="534857" cy="77714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 userDrawn="1">
            <p:ph type="title" hasCustomPrompt="1"/>
            <p:custDataLst>
              <p:tags r:id="rId18"/>
            </p:custDataLst>
          </p:nvPr>
        </p:nvSpPr>
        <p:spPr>
          <a:xfrm>
            <a:off x="928688" y="246171"/>
            <a:ext cx="4101180" cy="1081088"/>
          </a:xfrm>
        </p:spPr>
        <p:txBody>
          <a:bodyPr anchor="ctr">
            <a:normAutofit/>
          </a:bodyPr>
          <a:lstStyle>
            <a:lvl1pPr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91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0"/>
            <a:ext cx="12193524" cy="6858000"/>
          </a:xfrm>
          <a:prstGeom prst="rect">
            <a:avLst/>
          </a:prstGeom>
        </p:spPr>
      </p:pic>
      <p:sp>
        <p:nvSpPr>
          <p:cNvPr id="1048704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93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pic>
        <p:nvPicPr>
          <p:cNvPr id="2097195" name="@png_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97" name="@svg_云边框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99" name="@svg_云填充01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201" name="@svg_云边框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3" name="@svg_云填充02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5" name="@svg_印章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sp>
        <p:nvSpPr>
          <p:cNvPr id="1048708" name="标题 1"/>
          <p:cNvSpPr>
            <a:spLocks noGrp="1"/>
          </p:cNvSpPr>
          <p:nvPr userDrawn="1">
            <p:ph type="title"/>
            <p:custDataLst>
              <p:tags r:id="rId20"/>
            </p:custDataLst>
          </p:nvPr>
        </p:nvSpPr>
        <p:spPr>
          <a:xfrm>
            <a:off x="1526400" y="2825364"/>
            <a:ext cx="9144000" cy="864888"/>
          </a:xfrm>
        </p:spPr>
        <p:txBody>
          <a:bodyPr anchor="t">
            <a:normAutofit/>
          </a:bodyPr>
          <a:lstStyle>
            <a:lvl1pPr algn="ctr"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 userDrawn="1">
            <p:ph type="body" idx="1"/>
            <p:custDataLst>
              <p:tags r:id="rId21"/>
            </p:custDataLst>
          </p:nvPr>
        </p:nvSpPr>
        <p:spPr>
          <a:xfrm>
            <a:off x="1526400" y="3766051"/>
            <a:ext cx="9144000" cy="93600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 userDrawn="1">
            <p:ph type="body" sz="quarter" idx="13" hasCustomPrompt="1"/>
            <p:custDataLst>
              <p:tags r:id="rId22"/>
            </p:custDataLst>
          </p:nvPr>
        </p:nvSpPr>
        <p:spPr>
          <a:xfrm>
            <a:off x="1524000" y="1598220"/>
            <a:ext cx="9144000" cy="12240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277495"/>
            <a:ext cx="10517505" cy="864235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40105" y="2061210"/>
            <a:ext cx="5157470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183505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 userDrawn="1">
            <p:ph idx="1"/>
            <p:custDataLst>
              <p:tags r:id="rId1"/>
            </p:custDataLst>
          </p:nvPr>
        </p:nvSpPr>
        <p:spPr>
          <a:xfrm>
            <a:off x="838200" y="918184"/>
            <a:ext cx="10515600" cy="497677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 userDrawn="1"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 userDrawn="1"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 userDrawn="1"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2838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73798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4439"/>
            <a:ext cx="12193524" cy="6858000"/>
          </a:xfrm>
          <a:prstGeom prst="rect">
            <a:avLst/>
          </a:prstGeom>
        </p:spPr>
      </p:pic>
      <p:sp>
        <p:nvSpPr>
          <p:cNvPr id="104877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209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 userDrawn="1">
            <p:ph type="ctrTitle"/>
            <p:custDataLst>
              <p:tags r:id="rId8"/>
            </p:custDataLst>
          </p:nvPr>
        </p:nvSpPr>
        <p:spPr>
          <a:xfrm>
            <a:off x="838200" y="1768295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24100" y="3779368"/>
            <a:ext cx="2743200" cy="5040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211" name="@svg_印章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pic>
        <p:nvPicPr>
          <p:cNvPr id="2097213" name="图片 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9130" y="4441529"/>
            <a:ext cx="3212870" cy="24020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4.xml" /><Relationship Id="rId13" Type="http://schemas.openxmlformats.org/officeDocument/2006/relationships/image" Target="../media/image11.png" /><Relationship Id="rId14" Type="http://schemas.openxmlformats.org/officeDocument/2006/relationships/tags" Target="../tags/tag85.xml" /><Relationship Id="rId15" Type="http://schemas.openxmlformats.org/officeDocument/2006/relationships/image" Target="../media/image12.png" /><Relationship Id="rId16" Type="http://schemas.openxmlformats.org/officeDocument/2006/relationships/tags" Target="../tags/tag86.xml" /><Relationship Id="rId17" Type="http://schemas.openxmlformats.org/officeDocument/2006/relationships/image" Target="../media/image13.png" /><Relationship Id="rId18" Type="http://schemas.openxmlformats.org/officeDocument/2006/relationships/tags" Target="../tags/tag87.xml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image" Target="../media/image15.png" /><Relationship Id="rId22" Type="http://schemas.openxmlformats.org/officeDocument/2006/relationships/tags" Target="../tags/tag89.xml" /><Relationship Id="rId23" Type="http://schemas.openxmlformats.org/officeDocument/2006/relationships/image" Target="../media/image16.png" /><Relationship Id="rId24" Type="http://schemas.openxmlformats.org/officeDocument/2006/relationships/tags" Target="../tags/tag90.xml" /><Relationship Id="rId25" Type="http://schemas.openxmlformats.org/officeDocument/2006/relationships/image" Target="../media/image17.png" /><Relationship Id="rId26" Type="http://schemas.openxmlformats.org/officeDocument/2006/relationships/tags" Target="../tags/tag91.xml" /><Relationship Id="rId27" Type="http://schemas.openxmlformats.org/officeDocument/2006/relationships/tags" Target="../tags/tag92.xml" /><Relationship Id="rId28" Type="http://schemas.openxmlformats.org/officeDocument/2006/relationships/tags" Target="../tags/tag93.xml" /><Relationship Id="rId29" Type="http://schemas.openxmlformats.org/officeDocument/2006/relationships/image" Target="../media/image18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94.xml" /><Relationship Id="rId31" Type="http://schemas.openxmlformats.org/officeDocument/2006/relationships/tags" Target="../tags/tag95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53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cloud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1524" y="-2552"/>
            <a:ext cx="12193524" cy="6865059"/>
          </a:xfrm>
          <a:prstGeom prst="rect">
            <a:avLst/>
          </a:prstGeom>
        </p:spPr>
      </p:pic>
      <p:pic>
        <p:nvPicPr>
          <p:cNvPr id="2097155" name="@svg_GBtop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-762" y="0"/>
            <a:ext cx="12193524" cy="864000"/>
          </a:xfrm>
          <a:prstGeom prst="rect">
            <a:avLst/>
          </a:prstGeom>
        </p:spPr>
      </p:pic>
      <p:pic>
        <p:nvPicPr>
          <p:cNvPr id="2097157" name="@svg_GBcentre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0" y="864000"/>
            <a:ext cx="12193524" cy="5243454"/>
          </a:xfrm>
          <a:prstGeom prst="rect">
            <a:avLst/>
          </a:prstGeom>
        </p:spPr>
      </p:pic>
      <p:pic>
        <p:nvPicPr>
          <p:cNvPr id="2097159" name="@svg_GBdown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-762" y="6114986"/>
            <a:ext cx="12193524" cy="743014"/>
          </a:xfrm>
          <a:prstGeom prst="rect">
            <a:avLst/>
          </a:prstGeom>
        </p:spPr>
      </p:pic>
      <p:pic>
        <p:nvPicPr>
          <p:cNvPr id="2097161" name="@png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9712568" y="30806"/>
            <a:ext cx="2175393" cy="840727"/>
          </a:xfrm>
          <a:prstGeom prst="rect">
            <a:avLst/>
          </a:prstGeom>
        </p:spPr>
      </p:pic>
      <p:pic>
        <p:nvPicPr>
          <p:cNvPr id="2097163" name="@svg_云边框0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pic>
        <p:nvPicPr>
          <p:cNvPr id="2097165" name="@svg_云填充01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 userDrawn="1">
            <p:ph type="title"/>
            <p:custDataLst>
              <p:tags r:id="rId27"/>
            </p:custDataLst>
          </p:nvPr>
        </p:nvSpPr>
        <p:spPr>
          <a:xfrm>
            <a:off x="838200" y="283800"/>
            <a:ext cx="8340969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 userDrawn="1">
            <p:ph type="body" idx="1"/>
            <p:custDataLst>
              <p:tags r:id="rId28"/>
            </p:custDataLst>
          </p:nvPr>
        </p:nvSpPr>
        <p:spPr>
          <a:xfrm>
            <a:off x="838200" y="1478870"/>
            <a:ext cx="10515600" cy="381573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67" name="图片 3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9815674" y="5599101"/>
            <a:ext cx="1969179" cy="969348"/>
          </a:xfrm>
          <a:prstGeom prst="rect">
            <a:avLst/>
          </a:prstGeom>
        </p:spPr>
      </p:pic>
      <p:sp>
        <p:nvSpPr>
          <p:cNvPr id="1048662" name="KSO_TEMPLATE" hidden="1"/>
          <p:cNvSpPr/>
          <p:nvPr userDrawn="1">
            <p:custDataLst>
              <p:tags r:id="rId3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564" r:id="rId2"/>
    <p:sldLayoutId id="2147486565" r:id="rId3"/>
    <p:sldLayoutId id="2147486566" r:id="rId4"/>
    <p:sldLayoutId id="2147486567" r:id="rId5"/>
    <p:sldLayoutId id="2147486568" r:id="rId6"/>
    <p:sldLayoutId id="2147486569" r:id="rId7"/>
    <p:sldLayoutId id="2147486570" r:id="rId8"/>
    <p:sldLayoutId id="2147486571" r:id="rId9"/>
    <p:sldLayoutId id="2147486572" r:id="rId10"/>
    <p:sldLayoutId id="214748657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0" kern="1200">
          <a:solidFill>
            <a:schemeClr val="accent6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1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3" Type="http://schemas.openxmlformats.org/officeDocument/2006/relationships/image" Target="../media/image19.png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40011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中国九个传统节日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23" name="@svg_title1" descr="preencoded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1489075"/>
            <a:ext cx="4932045" cy="694055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3821430" y="161226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01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4876165" y="1612265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单击添加目录项标题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0" name="@path_Line 5"/>
          <p:cNvSpPr/>
          <p:nvPr>
            <p:custDataLst>
              <p:tags r:id="rId7"/>
            </p:custDataLst>
          </p:nvPr>
        </p:nvSpPr>
        <p:spPr>
          <a:xfrm flipV="1">
            <a:off x="4652010" y="1743710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5" name="@svg_title1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284730"/>
            <a:ext cx="4932045" cy="694055"/>
          </a:xfrm>
          <a:prstGeom prst="rect">
            <a:avLst/>
          </a:prstGeom>
          <a:noFill/>
        </p:spPr>
      </p:pic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3821430" y="24079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02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0"/>
            </p:custDataLst>
          </p:nvPr>
        </p:nvSpPr>
        <p:spPr>
          <a:xfrm>
            <a:off x="4876165" y="240792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传统节日的起源和意义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6" name="@path_Line 5"/>
          <p:cNvSpPr/>
          <p:nvPr>
            <p:custDataLst>
              <p:tags r:id="rId11"/>
            </p:custDataLst>
          </p:nvPr>
        </p:nvSpPr>
        <p:spPr>
          <a:xfrm flipV="1">
            <a:off x="4652010" y="253936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7" name="@svg_title1" descr="preencoded.pn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080385"/>
            <a:ext cx="4932045" cy="69405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3821430" y="32035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03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4"/>
            </p:custDataLst>
          </p:nvPr>
        </p:nvSpPr>
        <p:spPr>
          <a:xfrm>
            <a:off x="4876165" y="3203575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中国九个传统节日介绍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2" name="@path_Line 5"/>
          <p:cNvSpPr/>
          <p:nvPr>
            <p:custDataLst>
              <p:tags r:id="rId15"/>
            </p:custDataLst>
          </p:nvPr>
        </p:nvSpPr>
        <p:spPr>
          <a:xfrm flipV="1">
            <a:off x="4652010" y="3335020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9" name="@svg_title1" descr="preencoded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876040"/>
            <a:ext cx="4932045" cy="694055"/>
          </a:xfrm>
          <a:prstGeom prst="rect">
            <a:avLst/>
          </a:prstGeom>
        </p:spPr>
      </p:pic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3821430" y="39992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04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4876165" y="399923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传统节日习俗和活动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8" name="@path_Line 5"/>
          <p:cNvSpPr/>
          <p:nvPr>
            <p:custDataLst>
              <p:tags r:id="rId19"/>
            </p:custDataLst>
          </p:nvPr>
        </p:nvSpPr>
        <p:spPr>
          <a:xfrm flipV="1">
            <a:off x="4652010" y="413067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1" name="@svg_title1" descr="preencoded.pn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671695"/>
            <a:ext cx="4932045" cy="694055"/>
          </a:xfrm>
          <a:prstGeom prst="rect">
            <a:avLst/>
          </a:prstGeom>
        </p:spPr>
      </p:pic>
      <p:sp>
        <p:nvSpPr>
          <p:cNvPr id="1048830" name="序号"/>
          <p:cNvSpPr txBox="1"/>
          <p:nvPr>
            <p:custDataLst>
              <p:tags r:id="rId21"/>
            </p:custDataLst>
          </p:nvPr>
        </p:nvSpPr>
        <p:spPr>
          <a:xfrm>
            <a:off x="3821430" y="47948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05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22"/>
            </p:custDataLst>
          </p:nvPr>
        </p:nvSpPr>
        <p:spPr>
          <a:xfrm>
            <a:off x="4876165" y="4794885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传统节日的文化内涵和价值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4" name="@path_Line 5"/>
          <p:cNvSpPr/>
          <p:nvPr>
            <p:custDataLst>
              <p:tags r:id="rId23"/>
            </p:custDataLst>
          </p:nvPr>
        </p:nvSpPr>
        <p:spPr>
          <a:xfrm flipV="1">
            <a:off x="4652010" y="4926330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传统节日的起源和意义</a:t>
            </a:r>
            <a:endParaRPr lang="zh-CN" altLang="en-US"/>
          </a:p>
        </p:txBody>
      </p:sp>
      <p:sp>
        <p:nvSpPr>
          <p:cNvPr id="104890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0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传统节日的起源</a:t>
            </a:r>
            <a:endParaRPr lang="zh-CN" altLang="en-US"/>
          </a:p>
        </p:txBody>
      </p:sp>
      <p:cxnSp>
        <p:nvCxnSpPr>
          <p:cNvPr id="3145729" name="直接连接符 91"/>
          <p:cNvCxnSpPr/>
          <p:nvPr>
            <p:custDataLst>
              <p:tags r:id="rId2"/>
            </p:custDataLst>
          </p:nvPr>
        </p:nvCxnSpPr>
        <p:spPr>
          <a:xfrm flipV="1">
            <a:off x="2558377" y="3399222"/>
            <a:ext cx="499" cy="14480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正文"/>
          <p:cNvSpPr txBox="1"/>
          <p:nvPr>
            <p:custDataLst>
              <p:tags r:id="rId3"/>
            </p:custDataLst>
          </p:nvPr>
        </p:nvSpPr>
        <p:spPr>
          <a:xfrm>
            <a:off x="1709548" y="3722277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春节：起源于上古时期，庆祝一年的开始，祈求丰收和吉祥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1" name="直接连接符 84"/>
          <p:cNvCxnSpPr/>
          <p:nvPr>
            <p:custDataLst>
              <p:tags r:id="rId4"/>
            </p:custDataLst>
          </p:nvPr>
        </p:nvCxnSpPr>
        <p:spPr>
          <a:xfrm flipV="1">
            <a:off x="4325940" y="3382745"/>
            <a:ext cx="2996" cy="8807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正文"/>
          <p:cNvSpPr txBox="1"/>
          <p:nvPr>
            <p:custDataLst>
              <p:tags r:id="rId5"/>
            </p:custDataLst>
          </p:nvPr>
        </p:nvSpPr>
        <p:spPr>
          <a:xfrm>
            <a:off x="3478109" y="4444781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清明节：起源于春秋时期，祭祖扫墓，缅怀先人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420193"/>
            <a:ext cx="0" cy="4403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2" name="正文"/>
          <p:cNvSpPr txBox="1"/>
          <p:nvPr>
            <p:custDataLst>
              <p:tags r:id="rId7"/>
            </p:custDataLst>
          </p:nvPr>
        </p:nvSpPr>
        <p:spPr>
          <a:xfrm>
            <a:off x="5246671" y="4042336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中秋节：起源于唐朝，庆祝丰收，祈求团圆和幸福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83"/>
          <p:cNvCxnSpPr/>
          <p:nvPr>
            <p:custDataLst>
              <p:tags r:id="rId8"/>
            </p:custDataLst>
          </p:nvPr>
        </p:nvCxnSpPr>
        <p:spPr>
          <a:xfrm flipV="1">
            <a:off x="7863563" y="3382745"/>
            <a:ext cx="1498" cy="11569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正文"/>
          <p:cNvSpPr txBox="1"/>
          <p:nvPr>
            <p:custDataLst>
              <p:tags r:id="rId9"/>
            </p:custDataLst>
          </p:nvPr>
        </p:nvSpPr>
        <p:spPr>
          <a:xfrm>
            <a:off x="7015233" y="4715408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冬至节：起源于周朝，庆祝冬天的到来，祈求温暖和吉祥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9633123" y="3433675"/>
            <a:ext cx="0" cy="26863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6" name="正文"/>
          <p:cNvSpPr txBox="1"/>
          <p:nvPr>
            <p:custDataLst>
              <p:tags r:id="rId11"/>
            </p:custDataLst>
          </p:nvPr>
        </p:nvSpPr>
        <p:spPr>
          <a:xfrm>
            <a:off x="8783794" y="3900531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腊八节：起源于南北朝时期，祭祀祖先，祈求丰收和吉祥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3443158" y="2604318"/>
            <a:ext cx="0" cy="7349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正文"/>
          <p:cNvSpPr txBox="1"/>
          <p:nvPr>
            <p:custDataLst>
              <p:tags r:id="rId13"/>
            </p:custDataLst>
          </p:nvPr>
        </p:nvSpPr>
        <p:spPr>
          <a:xfrm>
            <a:off x="2593828" y="1788443"/>
            <a:ext cx="1698658" cy="5976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元宵节：起源于汉代，庆祝春节后的第一个满月，祈求光明和幸福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14"/>
            </p:custDataLst>
          </p:nvPr>
        </p:nvSpPr>
        <p:spPr>
          <a:xfrm>
            <a:off x="4362390" y="2318712"/>
            <a:ext cx="1698658" cy="5976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端午节：起源于战国时期，纪念屈原，祈求健康和吉祥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6978783" y="2287255"/>
            <a:ext cx="2996" cy="10475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正文"/>
          <p:cNvSpPr txBox="1"/>
          <p:nvPr>
            <p:custDataLst>
              <p:tags r:id="rId16"/>
            </p:custDataLst>
          </p:nvPr>
        </p:nvSpPr>
        <p:spPr>
          <a:xfrm>
            <a:off x="6130952" y="1478870"/>
            <a:ext cx="1698658" cy="5976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重阳节：起源于东汉时期，登高望远，祈求长寿和健康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8747345" y="2985293"/>
            <a:ext cx="2996" cy="41392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4" name="正文"/>
          <p:cNvSpPr txBox="1"/>
          <p:nvPr>
            <p:custDataLst>
              <p:tags r:id="rId18"/>
            </p:custDataLst>
          </p:nvPr>
        </p:nvSpPr>
        <p:spPr>
          <a:xfrm>
            <a:off x="7899513" y="2173912"/>
            <a:ext cx="1698658" cy="5976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除夕：起源于上古时期，庆祝一年的结束，祈求新的一年顺利和吉祥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箭头连接符 183"/>
          <p:cNvCxnSpPr/>
          <p:nvPr>
            <p:custDataLst>
              <p:tags r:id="rId19"/>
            </p:custDataLst>
          </p:nvPr>
        </p:nvCxnSpPr>
        <p:spPr>
          <a:xfrm>
            <a:off x="1731018" y="3386740"/>
            <a:ext cx="861961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椭圆 19"/>
          <p:cNvSpPr/>
          <p:nvPr>
            <p:custDataLst>
              <p:tags r:id="rId20"/>
            </p:custDataLst>
          </p:nvPr>
        </p:nvSpPr>
        <p:spPr>
          <a:xfrm>
            <a:off x="2505950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58" name="椭圆 17"/>
          <p:cNvSpPr/>
          <p:nvPr>
            <p:custDataLst>
              <p:tags r:id="rId21"/>
            </p:custDataLst>
          </p:nvPr>
        </p:nvSpPr>
        <p:spPr>
          <a:xfrm>
            <a:off x="4274511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0" name="椭圆 14"/>
          <p:cNvSpPr/>
          <p:nvPr>
            <p:custDataLst>
              <p:tags r:id="rId22"/>
            </p:custDataLst>
          </p:nvPr>
        </p:nvSpPr>
        <p:spPr>
          <a:xfrm>
            <a:off x="6043073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2" name="椭圆 21"/>
          <p:cNvSpPr/>
          <p:nvPr>
            <p:custDataLst>
              <p:tags r:id="rId23"/>
            </p:custDataLst>
          </p:nvPr>
        </p:nvSpPr>
        <p:spPr>
          <a:xfrm>
            <a:off x="7811635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4" name="椭圆 22"/>
          <p:cNvSpPr/>
          <p:nvPr>
            <p:custDataLst>
              <p:tags r:id="rId24"/>
            </p:custDataLst>
          </p:nvPr>
        </p:nvSpPr>
        <p:spPr>
          <a:xfrm>
            <a:off x="9580196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6" name="椭圆 18"/>
          <p:cNvSpPr/>
          <p:nvPr>
            <p:custDataLst>
              <p:tags r:id="rId25"/>
            </p:custDataLst>
          </p:nvPr>
        </p:nvSpPr>
        <p:spPr>
          <a:xfrm>
            <a:off x="3390230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8" name="椭圆 15"/>
          <p:cNvSpPr/>
          <p:nvPr>
            <p:custDataLst>
              <p:tags r:id="rId26"/>
            </p:custDataLst>
          </p:nvPr>
        </p:nvSpPr>
        <p:spPr>
          <a:xfrm>
            <a:off x="5158792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7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210221" y="3127597"/>
            <a:ext cx="2996" cy="21021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70" name="椭圆 13"/>
          <p:cNvSpPr/>
          <p:nvPr>
            <p:custDataLst>
              <p:tags r:id="rId28"/>
            </p:custDataLst>
          </p:nvPr>
        </p:nvSpPr>
        <p:spPr>
          <a:xfrm>
            <a:off x="6927354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2" name="椭圆 20"/>
          <p:cNvSpPr/>
          <p:nvPr>
            <p:custDataLst>
              <p:tags r:id="rId29"/>
            </p:custDataLst>
          </p:nvPr>
        </p:nvSpPr>
        <p:spPr>
          <a:xfrm>
            <a:off x="8695915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传统节日的意义</a:t>
            </a:r>
            <a:endParaRPr lang="zh-CN" altLang="en-US"/>
          </a:p>
        </p:txBody>
      </p:sp>
      <p:cxnSp>
        <p:nvCxnSpPr>
          <p:cNvPr id="3145749" name="直接连接符 91"/>
          <p:cNvCxnSpPr/>
          <p:nvPr>
            <p:custDataLst>
              <p:tags r:id="rId2"/>
            </p:custDataLst>
          </p:nvPr>
        </p:nvCxnSpPr>
        <p:spPr>
          <a:xfrm flipV="1">
            <a:off x="2558377" y="3399222"/>
            <a:ext cx="499" cy="14480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4" name="正文"/>
          <p:cNvSpPr txBox="1"/>
          <p:nvPr>
            <p:custDataLst>
              <p:tags r:id="rId3"/>
            </p:custDataLst>
          </p:nvPr>
        </p:nvSpPr>
        <p:spPr>
          <a:xfrm>
            <a:off x="1709548" y="3722277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春节：辞旧迎新，祈求来年好运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1" name="直接连接符 84"/>
          <p:cNvCxnSpPr/>
          <p:nvPr>
            <p:custDataLst>
              <p:tags r:id="rId4"/>
            </p:custDataLst>
          </p:nvPr>
        </p:nvCxnSpPr>
        <p:spPr>
          <a:xfrm flipV="1">
            <a:off x="4325940" y="3382745"/>
            <a:ext cx="2996" cy="8807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6" name="正文"/>
          <p:cNvSpPr txBox="1"/>
          <p:nvPr>
            <p:custDataLst>
              <p:tags r:id="rId5"/>
            </p:custDataLst>
          </p:nvPr>
        </p:nvSpPr>
        <p:spPr>
          <a:xfrm>
            <a:off x="3478109" y="4444781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清明节：祭祖扫墓，缅怀先人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420193"/>
            <a:ext cx="0" cy="4403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8" name="正文"/>
          <p:cNvSpPr txBox="1"/>
          <p:nvPr>
            <p:custDataLst>
              <p:tags r:id="rId7"/>
            </p:custDataLst>
          </p:nvPr>
        </p:nvSpPr>
        <p:spPr>
          <a:xfrm>
            <a:off x="5246671" y="4042336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中秋节：赏月、吃月饼，祈求家庭团圆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5" name="直接连接符 83"/>
          <p:cNvCxnSpPr/>
          <p:nvPr>
            <p:custDataLst>
              <p:tags r:id="rId8"/>
            </p:custDataLst>
          </p:nvPr>
        </p:nvCxnSpPr>
        <p:spPr>
          <a:xfrm flipV="1">
            <a:off x="7863563" y="3382745"/>
            <a:ext cx="1498" cy="11569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0" name="正文"/>
          <p:cNvSpPr txBox="1"/>
          <p:nvPr>
            <p:custDataLst>
              <p:tags r:id="rId9"/>
            </p:custDataLst>
          </p:nvPr>
        </p:nvSpPr>
        <p:spPr>
          <a:xfrm>
            <a:off x="7015233" y="4715408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冬至节：吃饺子、汤圆，祈求温暖和团圆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7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9633123" y="3433675"/>
            <a:ext cx="0" cy="26863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2" name="正文"/>
          <p:cNvSpPr txBox="1"/>
          <p:nvPr>
            <p:custDataLst>
              <p:tags r:id="rId11"/>
            </p:custDataLst>
          </p:nvPr>
        </p:nvSpPr>
        <p:spPr>
          <a:xfrm>
            <a:off x="8783794" y="3900531"/>
            <a:ext cx="1698658" cy="5797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春节：庆祝春天的到来，祈求新的一年平安顺利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3443158" y="2604318"/>
            <a:ext cx="0" cy="7349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4" name="正文"/>
          <p:cNvSpPr txBox="1"/>
          <p:nvPr>
            <p:custDataLst>
              <p:tags r:id="rId13"/>
            </p:custDataLst>
          </p:nvPr>
        </p:nvSpPr>
        <p:spPr>
          <a:xfrm>
            <a:off x="2593828" y="1788443"/>
            <a:ext cx="1698658" cy="5976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元宵节：庆祝春节的结束，祈求新的一年平安顺利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14"/>
            </p:custDataLst>
          </p:nvPr>
        </p:nvSpPr>
        <p:spPr>
          <a:xfrm>
            <a:off x="4362390" y="2318712"/>
            <a:ext cx="1698658" cy="5976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端午节：纪念屈原，祈求健康平安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1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6978783" y="2287255"/>
            <a:ext cx="2996" cy="10475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8" name="正文"/>
          <p:cNvSpPr txBox="1"/>
          <p:nvPr>
            <p:custDataLst>
              <p:tags r:id="rId16"/>
            </p:custDataLst>
          </p:nvPr>
        </p:nvSpPr>
        <p:spPr>
          <a:xfrm>
            <a:off x="6130952" y="1478870"/>
            <a:ext cx="1698658" cy="5976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重阳节：登高、赏菊，祈求长寿健康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8747345" y="2985293"/>
            <a:ext cx="2996" cy="41392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0" name="正文"/>
          <p:cNvSpPr txBox="1"/>
          <p:nvPr>
            <p:custDataLst>
              <p:tags r:id="rId18"/>
            </p:custDataLst>
          </p:nvPr>
        </p:nvSpPr>
        <p:spPr>
          <a:xfrm>
            <a:off x="7899513" y="2173912"/>
            <a:ext cx="1698658" cy="5976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除夕：辞旧迎新，祈求来年好运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5" name="直接箭头连接符 183"/>
          <p:cNvCxnSpPr/>
          <p:nvPr>
            <p:custDataLst>
              <p:tags r:id="rId19"/>
            </p:custDataLst>
          </p:nvPr>
        </p:nvCxnSpPr>
        <p:spPr>
          <a:xfrm>
            <a:off x="1731018" y="3386740"/>
            <a:ext cx="861961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2" name="椭圆 19"/>
          <p:cNvSpPr/>
          <p:nvPr>
            <p:custDataLst>
              <p:tags r:id="rId20"/>
            </p:custDataLst>
          </p:nvPr>
        </p:nvSpPr>
        <p:spPr>
          <a:xfrm>
            <a:off x="2505950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24" name="椭圆 17"/>
          <p:cNvSpPr/>
          <p:nvPr>
            <p:custDataLst>
              <p:tags r:id="rId21"/>
            </p:custDataLst>
          </p:nvPr>
        </p:nvSpPr>
        <p:spPr>
          <a:xfrm>
            <a:off x="4274511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26" name="椭圆 14"/>
          <p:cNvSpPr/>
          <p:nvPr>
            <p:custDataLst>
              <p:tags r:id="rId22"/>
            </p:custDataLst>
          </p:nvPr>
        </p:nvSpPr>
        <p:spPr>
          <a:xfrm>
            <a:off x="6043073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28" name="椭圆 21"/>
          <p:cNvSpPr/>
          <p:nvPr>
            <p:custDataLst>
              <p:tags r:id="rId23"/>
            </p:custDataLst>
          </p:nvPr>
        </p:nvSpPr>
        <p:spPr>
          <a:xfrm>
            <a:off x="7811635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30" name="椭圆 22"/>
          <p:cNvSpPr/>
          <p:nvPr>
            <p:custDataLst>
              <p:tags r:id="rId24"/>
            </p:custDataLst>
          </p:nvPr>
        </p:nvSpPr>
        <p:spPr>
          <a:xfrm>
            <a:off x="9580196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32" name="椭圆 18"/>
          <p:cNvSpPr/>
          <p:nvPr>
            <p:custDataLst>
              <p:tags r:id="rId25"/>
            </p:custDataLst>
          </p:nvPr>
        </p:nvSpPr>
        <p:spPr>
          <a:xfrm>
            <a:off x="3390230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34" name="椭圆 15"/>
          <p:cNvSpPr/>
          <p:nvPr>
            <p:custDataLst>
              <p:tags r:id="rId26"/>
            </p:custDataLst>
          </p:nvPr>
        </p:nvSpPr>
        <p:spPr>
          <a:xfrm>
            <a:off x="5158792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67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210221" y="3127597"/>
            <a:ext cx="2996" cy="21021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6" name="椭圆 13"/>
          <p:cNvSpPr/>
          <p:nvPr>
            <p:custDataLst>
              <p:tags r:id="rId28"/>
            </p:custDataLst>
          </p:nvPr>
        </p:nvSpPr>
        <p:spPr>
          <a:xfrm>
            <a:off x="6927354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38" name="椭圆 20"/>
          <p:cNvSpPr/>
          <p:nvPr>
            <p:custDataLst>
              <p:tags r:id="rId29"/>
            </p:custDataLst>
          </p:nvPr>
        </p:nvSpPr>
        <p:spPr>
          <a:xfrm>
            <a:off x="8695915" y="3333813"/>
            <a:ext cx="105854" cy="10585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https://d.book118.com/658140011064006040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YPE" val="b"/>
  <p:tag name="KSO_WM_UNIT_VALUE" val="8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0.xml><?xml version="1.0" encoding="utf-8"?>
<p:tagLst xmlns:p="http://schemas.openxmlformats.org/presentationml/2006/main">
  <p:tag name="KSO_WM_BEAUTIFY_FLAG" val="#wm#"/>
  <p:tag name="KSO_WM_SLIDE_ID" val="custom2023122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5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ORE_SCHEMECOLOR_INDEX" val="5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ORE_SCHEMECOLOR_INDEX" val="5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ORE_SCHEMECOLOR_INDEX" val="5"/>
  <p:tag name="KSO_WM_UNIT_TYPE" val="m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ORE_SCHEMECOLOR_INDEX" val="5"/>
  <p:tag name="KSO_WM_UNIT_TYPE" val="m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ORE_SCHEMECOLOR_INDEX" val="5"/>
  <p:tag name="KSO_WM_UNIT_TYPE" val="m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ORE_SCHEMECOLOR_INDEX" val="5"/>
  <p:tag name="KSO_WM_UNIT_TYPE" val="m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ORE_SCHEMECOLOR_INDEX" val="5"/>
  <p:tag name="KSO_WM_UNIT_TYPE" val="m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ORE_SCHEMECOLOR_INDEX" val="5"/>
  <p:tag name="KSO_WM_UNIT_TYPE" val="m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TYPE" val="m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2"/>
  <p:tag name="KSO_WM_UNIT_INDEX" val="1_1_2"/>
  <p:tag name="KSO_WM_UNIT_LAYERLEVEL" val="1_1_1"/>
  <p:tag name="KSO_WM_UNIT_LINE_FORE_SCHEMECOLOR_INDEX" val="5"/>
  <p:tag name="KSO_WM_UNIT_TYPE" val="m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2"/>
  <p:tag name="KSO_WM_UNIT_INDEX" val="1_3_2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2"/>
  <p:tag name="KSO_WM_UNIT_INDEX" val="1_5_2"/>
  <p:tag name="KSO_WM_UNIT_LAYERLEVEL" val="1_1_1"/>
  <p:tag name="KSO_WM_UNIT_LINE_FORE_SCHEMECOLOR_INDEX" val="5"/>
  <p:tag name="KSO_WM_UNIT_TYPE" val="m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2"/>
  <p:tag name="KSO_WM_UNIT_INDEX" val="1_7_2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2"/>
  <p:tag name="KSO_WM_UNIT_INDEX" val="1_9_2"/>
  <p:tag name="KSO_WM_UNIT_LAYERLEVEL" val="1_1_1"/>
  <p:tag name="KSO_WM_UNIT_LINE_FORE_SCHEMECOLOR_INDEX" val="5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2"/>
  <p:tag name="KSO_WM_UNIT_INDEX" val="1_2_2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1"/>
  <p:tag name="KSO_WM_UNIT_INDEX" val="1_4_1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2"/>
  <p:tag name="KSO_WM_UNIT_INDEX" val="1_6_2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2"/>
  <p:tag name="KSO_WM_UNIT_INDEX" val="1_8_2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TYPE" val="m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2"/>
  <p:tag name="KSO_WM_UNIT_INDEX" val="1_1_2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2"/>
  <p:tag name="KSO_WM_UNIT_INDEX" val="1_3_2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2"/>
  <p:tag name="KSO_WM_UNIT_INDEX" val="1_5_2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2"/>
  <p:tag name="KSO_WM_UNIT_INDEX" val="1_7_2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2"/>
  <p:tag name="KSO_WM_UNIT_INDEX" val="1_9_2"/>
  <p:tag name="KSO_WM_UNIT_LAYERLEVEL" val="1_1_1"/>
  <p:tag name="KSO_WM_UNIT_LINE_FORE_SCHEMECOLOR_INDEX" val="5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2"/>
  <p:tag name="KSO_WM_UNIT_INDEX" val="1_2_2"/>
  <p:tag name="KSO_WM_UNIT_LAYERLEVEL" val="1_1_1"/>
  <p:tag name="KSO_WM_UNIT_LINE_FORE_SCHEMECOLOR_INDEX" val="5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1"/>
  <p:tag name="KSO_WM_UNIT_INDEX" val="1_4_1"/>
  <p:tag name="KSO_WM_UNIT_LAYERLEVEL" val="1_1_1"/>
  <p:tag name="KSO_WM_UNIT_LINE_FORE_SCHEMECOLOR_INDEX" val="5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ORE_SCHEMECOLOR_INDEX" val="5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2"/>
  <p:tag name="KSO_WM_UNIT_INDEX" val="1_6_2"/>
  <p:tag name="KSO_WM_UNIT_LAYERLEVEL" val="1_1_1"/>
  <p:tag name="KSO_WM_UNIT_LINE_FORE_SCHEMECOLOR_INDEX" val="5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2"/>
  <p:tag name="KSO_WM_UNIT_INDEX" val="1_8_2"/>
  <p:tag name="KSO_WM_UNIT_LAYERLEVEL" val="1_1_1"/>
  <p:tag name="KSO_WM_UNIT_LINE_FORE_SCHEMECOLOR_INDEX" val="5"/>
  <p:tag name="KSO_WM_UNIT_TYPE" val="m_h_i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75">
      <a:dk1>
        <a:srgbClr val="000000"/>
      </a:dk1>
      <a:lt1>
        <a:srgbClr val="FFFFFF"/>
      </a:lt1>
      <a:dk2>
        <a:srgbClr val="39090E"/>
      </a:dk2>
      <a:lt2>
        <a:srgbClr val="FFEBEB"/>
      </a:lt2>
      <a:accent1>
        <a:srgbClr val="D51A2D"/>
      </a:accent1>
      <a:accent2>
        <a:srgbClr val="E5297A"/>
      </a:accent2>
      <a:accent3>
        <a:srgbClr val="B13AE0"/>
      </a:accent3>
      <a:accent4>
        <a:srgbClr val="EDAA23"/>
      </a:accent4>
      <a:accent5>
        <a:srgbClr val="EC7A24"/>
      </a:accent5>
      <a:accent6>
        <a:srgbClr val="FFCB3D"/>
      </a:accent6>
      <a:hlink>
        <a:srgbClr val="304FFE"/>
      </a:hlink>
      <a:folHlink>
        <a:srgbClr val="492067"/>
      </a:folHlink>
    </a:clrScheme>
    <a:fontScheme name="自定义 19">
      <a:majorFont>
        <a:latin typeface="汉仪北魏写经W"/>
        <a:ea typeface="汉仪北魏写经W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汉仪北魏写经W</vt:lpstr>
      <vt:lpstr>楷体</vt:lpstr>
      <vt:lpstr>汉仪楷体简</vt:lpstr>
      <vt:lpstr>Office Theme</vt:lpstr>
      <vt:lpstr>中国九个传统节日</vt:lpstr>
      <vt:lpstr>目录</vt:lpstr>
      <vt:lpstr>添加章节标题</vt:lpstr>
      <vt:lpstr>传统节日的起源和意义</vt:lpstr>
      <vt:lpstr>传统节日的起源</vt:lpstr>
      <vt:lpstr>传统节日的意义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2024-09-18T23:18:24.859</cp:lastPrinted>
  <dcterms:created xsi:type="dcterms:W3CDTF">2024-09-18T15:18:24Z</dcterms:created>
  <dcterms:modified xsi:type="dcterms:W3CDTF">2024-09-18T15:18:27Z</dcterms:modified>
</cp:coreProperties>
</file>