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DA8B-E749-4F08-94C8-A5828B6A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6115-7C85-4910-873A-7F0EAD0BB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5A219-ED55-4109-9F9D-B49E56C5C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E0463-1465-4165-B09D-7FD702A1F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8CD65-5715-4374-B8C7-F5283930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FD44E-3DEC-4C52-8E3C-5751C31A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59C76-3A23-425A-9C6A-12B0650A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2EE07-9719-4927-8916-764D171D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09F85-0512-4B0D-B81D-2BA21398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38742-B4B3-4C58-83DF-E9321729E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BAD54-01F6-4471-8D68-50A66582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40025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心理健康事故案例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心理健康事故原因分析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心理健康事故后果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心理健康事故预防和应对措施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心理健康事故案例反思与启示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时间：XXXX年XX月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地点：XX市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人物：患者（男性，35岁），医生（女性，40岁）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事件起因：患者因长期工作压力大，出现焦虑、抑郁症状，前往医院就诊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长期感到焦虑不安，情绪低落，失眠多梦，工作能力下降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患者主诉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医生受到惊吓，患者被强制送往精神病院接受治疗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焦虑症、抑郁症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医生为患者制定了药物治疗和心理治疗相结合的方案，并定期进行病情评估和调整治疗方案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在治疗过程中，患者突然出现情绪失控，对医生进行言语威胁和暴力行为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事故发生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心理健康事故原因分析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心理压力过大是导致心理健康事故的主要原因之一，它可能引发各种心理问题，如焦虑、抑郁、失眠等。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在现代社会，人们面临着越来越多的压力，如工作压力、学业压力、家庭压力等。这些压力可能导致心理负担过重，影响情绪和行为，甚至引发心理健康事故。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心理压力过大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情绪管理不当也是导致心理健康事故的重要原因之一，它可能引发情绪波动、易怒、暴躁等不良情绪反应。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情绪管理是指个体对自己的情绪进行识别、评估和调节的能力。情绪管理不当可能源于个体缺乏情绪调节技巧或心理辅导，导致情绪波动过大，容易引发心理健康事故。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情绪管理不当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缺乏心理支持是导致心理健康事故的另一重要原因，它可能引发孤独感、无助感等负面情绪，进而影响个体的心理健康。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心理支持是指个体在面对困难和压力时能够获得他人的关心、理解和支持。缺乏心理支持可能导致个体无法有效应对心理压力，进而引发心理健康事故。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缺乏心理支持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家庭和社会因素也是导致心理健康事故的重要原因之一，它们可能对个体的心理状态产生深远的影响。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、社会经济地位、文化背景等因素都可能对个体的心理健康产生影响。这些因素可能导致个体出现心理问题，进而引发心理健康事故。例如，家庭暴力、父母离异、贫困等家庭和社会因素都可能对个体的心理健康产生负面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心理健康事故后果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心理健康事故可能导致个体长期处于心理压力状态，引发焦虑、抑郁等心理问题，影响生活质量。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长期的心理压力还可能引发一系列生理疾病，如高血压、心脏病、糖尿病等。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心理健康事故可能导致个体自我评价降低，失去自信和自尊，影响个人发展。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对个体健康的影响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https://d.book118.com/658140025042006044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2024-09-24T07:31:12.202</cp:lastPrinted>
  <dcterms:created xsi:type="dcterms:W3CDTF">2024-09-23T23:31:12Z</dcterms:created>
  <dcterms:modified xsi:type="dcterms:W3CDTF">2024-09-23T23:31:14Z</dcterms:modified>
</cp:coreProperties>
</file>