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C8FD0-E094-4AD7-9473-D3886025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2154-AAED-4CBD-9D6C-0B03B5185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B1C6-C9FA-4B4A-955A-688618E6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9C80-2494-43B9-90F7-8A3B9002C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3EAD1-5428-43E2-8217-FD93E213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A6A0F-6946-481A-ABBC-05C1C093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44213-6CFB-4696-BAF3-AE3FB71D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73B0F-2A54-4442-B6E9-91540497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9FBBD-4470-4AF6-BFEA-292B3305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35CE-C499-4677-AEF0-912F3A807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4BD33-652D-4EAB-B854-12A64EEB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42007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培养小学生关键能力提升教学质量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小学生关键能力概述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培养小学生关键能力的策略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培养小学生关键能力的实践案例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小学生发展特点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当前教育改革强调学生核心素养和关键能力的培养，以适应未来社会的需求。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小学生正处于认知、情感、社交等能力发展的关键时期，培养关键能力对其未来发展具有重要意义。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传统教学方式往往注重知识传授而忽视能力培养，提升教学质量需要关注学生关键能力的培养。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研究目的：通过探讨培养小学生关键能力的有效途径和方法，提升教学质量，促进学生全面发展。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分析小学生关键能力的内涵和构成要素；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探讨培养小学生关键能力的有效策略和方法；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通过实践验证所提出策略和方法的有效性。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调查当前小学生关键能力培养的现状及存在的问题；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小学生关键能力概述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关键能力的定义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关键能力包括但不限于认知能力、创新能力、合作能力、自主学习能力等。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关键能力是指对小学生未来发展具有重要影响的、可迁移的、综合性的能力。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关键能力是小学生学习的基础，为后续学习和发展奠定基础。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可迁移性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关键能力涉及多个方面，如知识、技能、情感态度等，需要综合培养。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关键能力不仅适用于学校教育，也适用于未来的生活和职业发展。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小学生关键能力的特点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具备关键能力的小学生能够更好地理解和掌握知识，提高学习效果。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通过培养关键能力，小学生能够在学习和生活中取得更多的成功体验，从而增强自信心。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关键能力的培养有助于小学生在德、智、体、美等多方面得到全面发展。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关键能力对小学生的重要性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培养小学生关键能力的策略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制定个性化教学计划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评估学生能力水平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通过测试和观察，了解每个学生的能力水平和特点，为制定个性化教学计划提供依据。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设定教学目标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根据课程标准和学生实际情况，设定明确、具体、可衡量的教学目标。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制定个性化教学方案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针对不同学生的特点和需求，制定个性化的教学方案，包括教学内容、教学方法、教学资源等方面的安排。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引入现代化教学手段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利用多媒体技术、网络技术等现代化教学手段，提高教学效果和效率。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开展合作学习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组织学生进行小组合作学习，培养学生的团队协作能力和沟通能力。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运用讲授、讨论、示范、练习等多种教学方法，激发学生的学习兴趣和积极性。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通过实验、观察、调查等实践活动，帮助学生巩固理论知识，提高实践操作能力。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组织学生参加社会实践活动，如志愿服务、社会调查等，培养学生的社会责任感和实践能力。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开展社会实践活动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通过案例分析、问题解决等应用训练，提高学生的知识运用能力和问题解决能力。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强化应用训练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强化实践与应用环节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https://d.book118.com/658142007057006030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2024-09-06T21:29:58.910</cp:lastPrinted>
  <dcterms:created xsi:type="dcterms:W3CDTF">2024-09-06T13:29:58Z</dcterms:created>
  <dcterms:modified xsi:type="dcterms:W3CDTF">2024-09-06T13:30:01Z</dcterms:modified>
</cp:coreProperties>
</file>