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59C5B-BC06-4842-A39A-755D42209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23F75-9A36-47A2-A3AD-4A3D8BDCA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152AD-279F-4C9E-8C7C-E98819631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80A3F-F5D1-42D4-B47F-569E76C5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47E8D5-CD30-4346-AD9C-1D2E47BF0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D0EB28-3479-43ED-9617-5B09F73B8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922A54-844A-4118-BC70-32E7C63D3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88986-6443-4037-8246-9C972E198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D7008-DE9F-42B6-8BFB-B3C2B8950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CD463-F169-4EF3-8066-DB72A0D00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68135-36F4-46B0-91AF-FA1340EEA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430501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理财产品营销模式分析报告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理财产品市场概述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理财产品营销模式分析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理财产品营销模式优化建议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分析当前市场上的理财产品营销模式，探讨其优缺点，为投资者提供参考。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随着经济的发展和金融市场的竞争加剧，理财产品营销模式不断创新，投资者对理财产品的选择也日益多样化。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本报告主要针对市场上主流的理财产品营销模式进行分析，包括银行理财、信托理财、保险理财等。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由于市场变化较快，本报告的数据和结论可能随市场变化而发生变化，仅供参考。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随着经济的发展和居民财富的积累，理财产品的需求不断增长，市场规模不断扩大。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理财产品市场规模持续扩大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市场上各类理财产品不断涌现，包括银行理财、信托理财、基金、保险等，满足了不同风险偏好和投资需求的投资者。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理财产品种类多样化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理财产品市场规模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银行理财产品占据主导地位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银行理财产品凭借其安全性和稳定的收益成为市场主流，占据了较大的市场份额。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信托、基金等产品市场份额稳步增长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随着投资者对高收益的追求，信托、基金等产品逐渐受到市场追捧，市场份额稳步增长。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理财产品市场结构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互联网理财产品兴起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随着互联网技术的发展，互联网理财产品以其便捷性和低门槛的优势迅速崛起，成为市场新宠。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个性化、定制化服务需求增加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随着投资者对理财服务的需求日益个性化，个性化、定制化的服务需求逐渐增加，为市场发展带来新的机遇。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理财产品市场发展趋势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理财产品营销模式分析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通过银行、证券公司等金融机构的网点进行理财产品的宣传和销售，覆盖面广，但成本较高。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利用电视、广播、报纸等传统媒体进行理财产品的宣传，能够提高品牌知名度和曝光率。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媒体广告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通过电话对潜在客户进行理财产品的推销，针对性较强，但容易引发反感。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电话销售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https://d.book118.com/658143050134006045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2024-09-26T14:46:28.785</cp:lastPrinted>
  <dcterms:created xsi:type="dcterms:W3CDTF">2024-09-26T06:46:28Z</dcterms:created>
  <dcterms:modified xsi:type="dcterms:W3CDTF">2024-09-26T06:46:30Z</dcterms:modified>
</cp:coreProperties>
</file>