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F8EFF-3F80-4A47-8F2B-381ABDDA6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732F35-1AD8-42E8-8A45-E6BAC0325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0B00E-890E-4372-8B56-4402D2CB1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67C86C-652B-488D-B0A0-432986980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EEBD8E-C50C-4D23-A8DC-8E6FC904C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27E6C4-4298-45C9-BA98-AC4615DAF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DD0F18-4AD0-48A5-B892-7CED88B0D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11191-845F-4F4F-9304-F70BD1107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91A727-E3FE-4B60-920A-CD4078B74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905DB-BAE8-49FF-98FC-8EBB31AE1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9C33B-DEC0-4D0D-B01F-DC8892545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00001221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盲盒项目管理计划书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团队组建与分工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产品研发与设计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生产制造与品质控制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营销推广策略部署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387" r="938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近年来，盲盒市场迅速崛起，市场规模不断扩大，吸引了大量消费者的关注。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盲盒的主要消费者群体为年轻人，他们追求新鲜、刺激和个性化的消费体验。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随着盲盒市场的不断发展，竞争日益激烈，产品创新和质量成为关键。同时，消费者对盲盒的期待也在不断提高，对于产品的创意性、实用性和收藏价值有着更高的要求。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盲盒市场现状及趋势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通过本项目的实施，旨在推出一系列具有创意性、实用性和收藏价值的盲盒产品，满足消费者的多元化需求，提升品牌知名度和市场份额。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在项目周期内，实现盲盒产品的设计、生产、推广和销售等环节的顺利推进，达成预定的销售目标，并建立起一套完善的盲盒产品研发和运营体系。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4700" r="347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本项目涵盖盲盒产品的设计、生产、推广和销售等全链条环节。具体包括市场调研、产品设计、供应链管理、营销推广、渠道拓展和售后服务等方面。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周期为一年，分为四个阶段进行实施。第一阶段为市场调研和产品设计阶段（1-3个月），第二阶段为生产和供应链管理阶段（4-6个月），第三阶段为营销推广和渠道拓展阶段（7-9个月），第四阶段为项目总结和评估阶段（10-12个月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时间计划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项目实施范围及时间计划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团队组建与分工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营销人员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负责盲盒产品的市场推广、品牌建设等工作，提高产品知名度和销量。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开发人员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负责盲盒产品的程序开发、功能实现等工作，确保产品质量和稳定性。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设计师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负责盲盒产品的视觉设计、包装设计等工作，提供创意和设计方案。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负责整个项目的规划、协调、控制与优化，确保项目按计划推进并达成目标。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产品经理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负责盲盒产品的需求调研、产品设计、用户体验优化等工作，与项目经理密切合作。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团队成员构成及职责划分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定期会议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群聊工具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任务管理工具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文档共享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协作方式及沟通机制建立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9553" r="2955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9553" r="2955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每周召开项目进展会议，汇报工作进展，讨论问题和解决方案。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使用企业微信或钉钉等群聊工具，方便团队成员之间的日常沟通和信息交流。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使用Teambition或Tower等任务管理工具，分配任务、跟踪进度、确保项目按时完成。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使用腾讯文档或石墨文档等在线文档工具，方便团队成员共享和编辑项目文档。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0895" r="3089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培训计划及能力提升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根据团队成员的技能需求，定期组织相关技能培训课程，提高团队整体技能水平。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鼓励团队成员分享自己的经验和知识，促进团队内部的知识共享和交流。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组织团队成员学习盲盒行业相关知识和趋势，增强对市场的敏感度和洞察力。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通过定期的团队建设活动，增强团队凝聚力和协作精神，提高团队整体战斗力。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技能培训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分享交流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业务学习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产品研发与设计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通过市场调研了解目标受众的喜好、需求以及盲盒市场的趋势和热点。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创意构思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600" r="296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主题筛选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600" r="296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根据市场调研结果，进行头脑风暴，提出多个具有创意和吸引力的盲盒主题。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对提出的主题进行筛选，选择最符合目标受众需求和市场趋势的主题。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盲盒主题确定与创意构思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根据选定的主题，进行原型设计，包括盲盒的外观、内部结构、配件等。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9600" r="296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600" r="296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9600" r="296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原型设计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组织专业评审团队对原型进行评审，提出改进意见和建议。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原型评审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根据评审结果，对原型进行优化调整，确保产品符合设计要求和市场需求。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优化调整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原型设计、评审及优化调整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建立稳定的供应链合作关系，确保生产材料的稳定供应和成本控制。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选择环保、安全、耐用的生产材料，确保产品质量和用户体验。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通过合理的采购策略、生产工艺优化等方式，降低生产成本，提高产品竞争力。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生产材料选择及成本控制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生产制造与品质控制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https://d.book118.com/665000012214011102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2024-09-11T14:05:55.763</cp:lastPrinted>
  <dcterms:created xsi:type="dcterms:W3CDTF">2024-09-11T06:05:55Z</dcterms:created>
  <dcterms:modified xsi:type="dcterms:W3CDTF">2024-09-11T06:05:57Z</dcterms:modified>
</cp:coreProperties>
</file>