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459A8-4069-4BDD-8D56-F0F41FB4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62563-3CFE-4A96-8641-DBE4BEE10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9C3B0-F776-42DD-B6F7-95D83C032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C48A0-4C9E-432B-A023-B1FE0B96E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120A0-5796-438C-AA98-CCD40590C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87E2E-303A-4C3B-A753-35E61E5FA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A4111-A952-4A37-8B75-440BEA95D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F3EEF-C431-4112-ADC6-0BD527977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2BE9A-B8D1-473F-95DC-9CB4C7CB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AAB33-4544-4D42-92D1-5A080A736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3A993-C2EE-493A-9D18-5CC58E167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00211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个人期望岗位及网络技术人才需求分析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个人期望岗位分析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网络技术人才需求分析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个人能力与岗位匹配度分析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提升个人适应岗位需求的建议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明确个人职业目标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通过对个人兴趣、能力和市场需求的分析，确定个人期望的岗位方向。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深入了解行业趋势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研究当前网络技术领域的发展动态和未来趋势，为职业规划提供指导。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分析人才需求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探讨网络技术人才的需求状况，包括技能要求、经验要求、学历要求等，为个人的职业准备提供参考。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行业趋势分析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涵盖网络技术领域的最新发展动态、未来趋势以及热门技术方向。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人才需求分析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针对网络技术人才的招聘市场，分析企业对人才的具体需求和期望，包括技能、经验、学历等方面的要求。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个人情况分析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包括个人的教育背景、技能特长、工作经验等方面的介绍。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汇报范围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个人期望岗位分析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负责网络系统的日常维护和管理，确保网络系统的稳定性和安全性；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监控和分析网络故障，及时响应并处理网络问题；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设计和实施网络解决方案，优化网络性能，提高网络效率；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参与网络设备的选型和采购，协助制定网络设备的配置和管理策略。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3739" b="1373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8540" b="854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岗位描述与职责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任职资格与要求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本科及以上学历，计算机、通信等相关专业；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熟悉TCP/IP协议栈，精通各种路由交换技术；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具备扎实的网络基础知识，对网络安全有一定的了解；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具备良好的沟通能力和团队协作精神，能够承受一定的工作压力。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随着企业信息化程度的不断提高，网络技术人才的需求将持续增长；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网络技术的不断更新换代要求网络技术人才不断学习新技术，保持技术领先；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岗位发展前景与挑战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云计算、大数据、物联网等新兴技术的发展将带来更多的网络技术岗位；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企业网络安全问题日益突出，对网络技术人才的安全防范意识和能力提出更高要求。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330" r="1333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网络技术人才需求分析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技术更新换代迅速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网络技术更新换代迅速，要求人才具备持续学习和创新的能力，以适应不断变化的市场需求。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行业融合加速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互联网与传统行业的融合加速，网络技术人才在各行各业都有广泛的用武之地。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互联网普及率逐年提高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随着互联网的普及，网络技术人才的需求量不断增加，特别是在云计算、大数据、人工智能等领域。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行业现状与趋势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网络技术人才需要具备扎实的计算机基础知识，熟练掌握网络协议、网络安全、数据库管理等方面的专业技能。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专业技能要求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除了专业技能外，还需要具备良好的沟通能力、团队协作能力和创新精神等综合素质。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综合素质要求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许多企业和机构在招聘网络技术人才时，会注重应聘者的实践经验，如参与过的项目、获得的证书等。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实践经验要求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人才需求特点与要求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人才引进政策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政府和企业可以通过制定优惠政策、提供良好工作环境等措施，吸引和留住优秀的网络技术人才。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高等教育培养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通过高等教育体系培养网络技术人才，包括本科、硕士和博士等不同层次的教育。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职业培训和实践锻炼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企业和机构可以通过职业培训和实践锻炼等方式，提高员工的网络技术水平和实践能力。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人才培养与引进策略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https://d.book118.com/665000211104011101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2024-09-09T14:37:56.899</cp:lastPrinted>
  <dcterms:created xsi:type="dcterms:W3CDTF">2024-09-09T06:37:56Z</dcterms:created>
  <dcterms:modified xsi:type="dcterms:W3CDTF">2024-09-09T06:37:58Z</dcterms:modified>
</cp:coreProperties>
</file>