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5BBB86-F696-48EB-9BCE-EBDF2F4F0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9E733B-D7A2-490F-849B-38C2F92F23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68105D-1AA0-4E58-9EC7-9A16E4169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4BCA67-5CBE-4ABE-A3C8-5E865A7705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817865-6242-4C83-955E-5D30BBDEBE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916E66-8F05-4871-AF63-908BBFB8BD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F0C8A1-1469-4F55-B4B4-3F55381B11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189414-3BDA-4EBA-AC15-73A4E16B2B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6F3AB6-A16C-4774-A6CE-E17166EB49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E5D0B-177D-444F-A2C8-1397AC37D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75F241-F1D8-4950-BE5B-25C3707A09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00121403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中暑患者的护理查房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中暑患者的病情观察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中暑患者的健康教育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中暑患者的心理护理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中暑概述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中暑是由于人体长时间暴露在高温环境中，导致体温调节失衡，引发一系列生理和病理变化的现象。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中暑是指在高温和湿度较高的环境中，人体通过呼吸和皮肤蒸发失去的水分多于通过汗液蒸发和消化道排泄的水分，导致体内热量过度蓄积，引起体温升高、循环系统负担加重等生理和病理变化。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781" r="22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中暑可分为热射病、热衰竭和热痉挛等类型。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热射病是由于体内热量过度蓄积，导致体温调节中枢功能衰竭，出现高热、意识障碍等症状；热衰竭是由于大量出汗导致脱水、血容量不足，出现乏力、头晕等症状；热痉挛是由于大量出汗导致电解质失衡，出现肌肉痉挛、疼痛等症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中暑的症状包括高热、出汗、头晕、恶心、呕吐、乏力、意识障碍等。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中暑的症状因个体差异而异，但常见的症状包括体温升高、心跳加快、呼吸急促、头晕、恶心、呕吐、乏力等。病情严重时可能出现意识障碍、昏迷、抽搐等症状。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中暑的症状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中暑的护理措施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保持安静</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补充水分</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监测体温</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观察症状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轻度中暑的护理措施</a:t>
              </a:r>
            </a:p>
          </p:txBody>
        </p:sp>
      </p:grpSp>
      <p:pic>
        <p:nvPicPr>
          <p:cNvPr id="28" name="Picture 28"/>
          <p:cNvPicPr>
            <a:picLocks noChangeAspect="1"/>
          </p:cNvPicPr>
          <p:nvPr/>
        </p:nvPicPr>
        <p:blipFill>
          <a:blip r:embed="rId2"/>
          <a:srcRect l="14543" r="1454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647" r="1664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将患者转移到阴凉、通风良好的地方，避免过度运动和情绪激动。</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鼓励患者少量多次地饮水，以补充因出汗过多而流失的水分。</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密切监测患者的体温变化，如出现持续高热，应及时就医。</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留意患者是否有头晕、恶心、呕吐、乏力等症状，如有异常，及时处理。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3660" r="2366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中度中暑的护理措施</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用湿毛巾敷在患者的额头、颈部、腋下等部位，以降低体温。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确保患者呼吸道畅通，避免因呕吐物导致窒息。</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密切观察患者的意识状态、呼吸、脉搏等生命体征，如有异常，立即就医。</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如患者症状较重，应及时送往医院进行进一步治疗。</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降低体温</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保持呼吸道通畅</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观察病情</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及时就医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585" r="1458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5633" r="2563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用冰袋、冰块等物品对患者进行物理降温，同时将室温调低。</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迅速降温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确保患者呼吸道畅通，如出现呼吸衰竭，应立即进行气管插管或机械通气。</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保持呼吸道通畅</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密切观察患者的意识状态、呼吸、脉搏等生命体征，如有异常，立即就医。</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观察病情</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如患者症状较重，应及时送往医院进行进一步治疗，可能需要进行血液透析等特殊治疗。</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及时就医</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重度中暑的护理措施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中暑患者的病情观察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https://d.book118.com/665001214033011044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2024-09-06T08:18:44.295</cp:lastPrinted>
  <dcterms:created xsi:type="dcterms:W3CDTF">2024-09-06T00:18:44Z</dcterms:created>
  <dcterms:modified xsi:type="dcterms:W3CDTF">2024-09-06T00:18:46Z</dcterms:modified>
</cp:coreProperties>
</file>