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55963-E90C-49B5-A8D6-2E11B09B6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320F9-41F4-4CBC-9A2A-EAC5157B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24A3C-CED5-4FB4-A451-AA364052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4DF7D-B02B-467E-A755-E47EE792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3B48BD-799F-4AAE-9E04-D66C90CA9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A625A-618E-4DA0-BA85-F05777855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E24C0-BFC2-45C4-A959-15B367ED2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9D09F-9799-470A-AE95-655CEF9FF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1A0E7-7CAC-4BB2-B34A-86088957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A1E62-DA66-47A0-AB11-7E5738340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5FAE0-E2B3-4478-8933-0E7079ED6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030022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生有效学习的行动研究\n## 1.学生有效学习的关键因素分析\n### 1.1学生的认知能力与学习策略\n### 1.2学生的学习动机与兴趣\n### 1.3学生的学习环境与资源\n## 2.行动研究的基本原理与方法\n### 2.1行动研究的定义与目的\n### 2.2行动研究的基本步骤与方法\n### 2.3行动研究的数据收集与分析\n## 3.学生有效学习的行动研究案例分析\n### 3.1案例一：提高学生阅读理解能力的行动研究\n### 3.2案例二：激发学生学习兴趣的行动研究\n### 3.3案例三：优化学生学习环境的行动研究\n## 4.提高学生有效学习的策略与建议\n### 4.1培养学生的自主学习能力\n### 4.2创设有利于学生有效学习的环境\n### 4.3关注学生的个体差异与需求\n## 5.学生有效学习行动研究的反思与展望\n### 5.1行动研究的优点与局限性\n### 5.2未来研究方向与展望\n### 5.3如何将行动研究应用于教育实践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学生有效学习的行动研究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学生有效学习的关键因素分析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影响学生对知识的理解和掌握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认知发展水平影响学习速度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认知风格影响学习方式</a:t>
                </a:r>
                <a:endParaRPr/>
              </a:p>
            </p:txBody>
          </p:sp>
          <p:sp>
            <p:nvSpPr>
              <p:cNvPr id="18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有效学习策略提高学习效率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适应不同学科和知识类型的学习策略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培养学生的元认知能力</a:t>
                </a:r>
                <a:endParaRPr/>
              </a:p>
            </p:txBody>
          </p:sp>
          <p:sp>
            <p:nvSpPr>
              <p:cNvPr id="18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认知能力与教育实践的结合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针对学生认知能力进行因材施教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提高学生认知能力的教育方法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关注学生认知能力的发展变化</a:t>
                </a:r>
                <a:endParaRPr/>
              </a:p>
            </p:txBody>
          </p:sp>
          <p:sp>
            <p:nvSpPr>
              <p:cNvPr id="18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学生的认知能力与学习策略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影响学生学习投入和持久性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内部动机和外部动机对学习的影响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培养学生内在学习动机的策略</a:t>
                </a:r>
                <a:endParaRPr/>
              </a:p>
            </p:txBody>
          </p:sp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学习动机</a:t>
                </a:r>
                <a:endParaRPr/>
              </a:p>
            </p:txBody>
          </p:sp>
        </p:grpSp>
        <p:grpSp>
          <p:nvGrpSpPr>
            <p:cNvPr id="19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影响学生学习积极性和愉悦感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培养学生兴趣多样的学习方法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激发学生学习兴趣的教育环境</a:t>
                </a:r>
                <a:endParaRPr/>
              </a:p>
            </p:txBody>
          </p:sp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学习兴趣</a:t>
                </a:r>
                <a:endParaRPr/>
              </a:p>
            </p:txBody>
          </p:sp>
        </p:grpSp>
        <p:grpSp>
          <p:nvGrpSpPr>
            <p:cNvPr id="19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根据学生动机类型进行激励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创造有趣的学习氛围和活动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关注学生动机和兴趣的变化</a:t>
                </a:r>
                <a:endParaRPr/>
              </a:p>
            </p:txBody>
          </p:sp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学习动机与兴趣在教育实践的结合</a:t>
                </a:r>
                <a:endParaRPr/>
              </a:p>
            </p:txBody>
          </p:sp>
        </p:grpSp>
      </p:grpSp>
      <p:pic>
        <p:nvPicPr>
          <p:cNvPr id="20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学生的学习动机与兴趣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学习环境</a:t>
                </a:r>
                <a:endParaRPr/>
              </a:p>
            </p:txBody>
          </p:sp>
          <p:sp>
            <p:nvSpPr>
              <p:cNvPr id="2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影响学生学习的心理和生理状态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营造积极、安全的学习氛围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提供舒适的学习空间和设施</a:t>
                </a:r>
                <a:endParaRPr/>
              </a:p>
            </p:txBody>
          </p:sp>
        </p:grpSp>
        <p:grpSp>
          <p:nvGrpSpPr>
            <p:cNvPr id="21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学习资源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丰富的学习资源促进学生全面发展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合理利用网络和图书资源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开发多元化的学习材料和工具</a:t>
                </a:r>
                <a:endParaRPr/>
              </a:p>
            </p:txBody>
          </p:sp>
        </p:grpSp>
        <p:grpSp>
          <p:nvGrpSpPr>
            <p:cNvPr id="21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学习环境与资源在教育实践的结合</a:t>
                </a:r>
                <a:endParaRPr/>
              </a:p>
            </p:txBody>
          </p:sp>
          <p:sp>
            <p:nvSpPr>
              <p:cNvPr id="2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优化教育资源配置，提高教育质量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创造有利于学生自主学习的环境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关注学生学习环境和资源的改善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学生的学习环境与资源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行动研究的基本原理与方法</a:t>
            </a:r>
            <a:endParaRPr/>
          </a:p>
        </p:txBody>
      </p:sp>
      <p:sp>
        <p:nvSpPr>
          <p:cNvPr id="22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行动研究的定义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以实际问题为导向的研究方法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教育者和研究者共同参与的研究过程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旨在改进教育实践和提高教育质量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行动研究的目的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提高教育者的专业素养和反思能力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促进学校教育改革和发展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提高学生学习和发展的质量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行动研究的定义与目的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行动研究的基本步骤与方法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行动研究的基本步骤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收集和分析数据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制定和实施行动计划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评估和反思研究成果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行动研究的方法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观察法：了解学生学习和教育现场的情况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访谈法：收集学生和教师的观点和经验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问卷法：收集大量数据进行分析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案例研究法：深入研究特定情境下的教育问题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行动研究的数据收集与分析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数据收集方法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观察记录：记录教育现场和学生表现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访谈记录：整理学生和教师的谈话内容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问卷调查：设计问卷收集数据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案例分析：收集和分析教育案例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描述性分析：概括数据的基本特征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统计分析：揭示数据之间的关系和趋势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内容分析：深入解读数据背后的意义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评估分析：评价行动研究的成果和效果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学生有效学习的行动研究案例分析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案例一：提高学生阅读理解能力的行动研究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学生阅读理解能力不足的问题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提高阅读理解能力对提高学习质量的重要性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观察法：记录学生阅读过程中的表现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访谈法：了解学生对阅读材料的理解和感受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问卷法：收集学生阅读习惯和兴趣的数据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研究成果与反思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发现影响学生阅读理解能力的关键因素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制定和实施提高阅读理解能力的行动计划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评估和反思行动研究的成果和不足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https://d.book118.com/665003002233011114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学生有效学习的行动研究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2024-09-21T20:44:17.329</cp:lastPrinted>
  <dcterms:created xsi:type="dcterms:W3CDTF">2024-09-21T12:44:17Z</dcterms:created>
  <dcterms:modified xsi:type="dcterms:W3CDTF">2024-09-21T12:44:19Z</dcterms:modified>
</cp:coreProperties>
</file>