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B705B2-474F-4A66-B73D-D8259D72CF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54238A-5217-4A3B-BA93-8076E0E68D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FF0F3E-5393-4E50-9F1D-54E714B8E8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6A99B6-16C3-4D51-AEFE-B53DF20DBA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4AA488-43C9-4FF5-836A-7294953C86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64DFF1-D46F-41AD-B323-AE893AFC4A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5F35C4-CB89-486E-B630-2895ABF858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8E2E31-3865-4D79-9E76-47B85DF378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D76EA6-FD3F-407A-AEAD-C770CC6284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8E2D88-ADCD-408F-977C-3A3C1C63F8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78C91B-CD0C-4C2D-9D62-9098AEA7B6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00314113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国家级工法编写与申报指南</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工法概述与重要性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国家级工法编写要求与规范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国家级工法申报流程与评审标准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案例分析：成功申报国家级工法经验分享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国家级工法推广应用与前景展望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总结回顾与行动指南</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工法概述与重要性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工法定义及分类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工法定义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工法是以工程为对象，工艺为核心，运用系统工程的原理，把先进技术和科学管理结合起来，经过工程实践形成的综合配套的施工方法。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工法分类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根据工法的性质、特点和专业属性，工法可分为房屋建筑工程、土木工程、工业安装工程三个类别。</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107" b="310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工法在工程建设中作用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指导施工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工法作为施工过程中的规范性文件，为施工人员提供明确的操作步骤和技术要求，确保施工质量和安全。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通过采用先进的工法，可以优化施工流程，提高施工效率，缩短建设周期。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降低成本</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工法的实施有助于降低材料消耗和人力成本，提高工程建设的经济效益。</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传承优秀经验</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国家级工法往往包含了丰富的实践经验和创新成果，其推广和应用有助于传承和发扬优秀的工程建设经验。</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推动技术创新</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国家级工法代表了行业内的先进技术和管理水平，其申报和推广有助于推动工程建设领域的技术创新和发展。</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提升企业竞争力</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企业拥有国家级工法意味着其在技术和管理方面具有较高的水平，有助于提升企业的品牌形象和市场竞争力。</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促进行业交流</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国家级工法的申报和评审过程促进了行业内不同企业和专家之间的交流与合作，有利于行业整体的进步和发展。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国家级工法意义及价值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国家级工法编写要求与规范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2500" b="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国家级工法必须基于科学原理，采用先进的技术和工艺，确保工法的先进性、实用性和可靠性。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科学性原则</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创新性原则</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实用性原则</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规范性原则</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鼓励在传承和发扬传统工艺的基础上，进行技术创新和工艺改进，形成具有自主知识产权的工法。</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国家级工法应针对实际工程问题，提出切实可行的解决方案，具有广泛的适用性和推广价值。</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编写国家级工法应遵循统一的编写规范和标准，确保工法的规范化、标准化和可操作性。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编写原则与指导思想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工法名称</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简明扼要地概括工法的核心内容和特点，便于理解和记忆。</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工法背景</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阐述工法产生的背景、现状和发展趋势，说明工法的重要性和必要性。</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工法原理</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详细介绍工法的科学原理和技术基础，包括相关理论、技术路线、关键技术等。</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工法流程</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清晰描述工法的实施步骤和操作过程，包括工艺流程图、操作步骤说明等。</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工法特点</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总结工法的创新点、优点和特色，突出工法的先进性和实用性。</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工法应用</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列举工法在实际工程中的应用案例，说明工法的适用范围和推广价值。</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编写内容及结构安排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注重逻辑性</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在编写过程中，要注意内容的逻辑性和条理性，确保读者能够清晰理解工法的核心思想和实施步骤。</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在介绍工法原理和特点时，要突出工法的创新性和先进性，体现工法的独特价值和贡献。</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在阐述工法应用时，可以结合具体实例进行分析和说明，增强内容的可读性和说服力。</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在编写过程中，要遵循统一的编写规范和标准，确保内容的规范性和准确性。同时，要注意避免抄袭和剽窃行为，确保工法的原创性和知识产权。</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突出创新性</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结合实例</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注意规范性</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编写技巧与注意事项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国家级工法申报流程与评审标准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申报单位需具备独立法人资格，具有完成项目所必备的人才和物质条件；工法经过工程实践应用，具有显著的经济效益或社会效益。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申报条件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申报单位需提交《国家级工法申报表》、工法文本、相关证明材料等。其中，工法文本应包括前言、工法特点、适用范围、工艺原理、施工工艺流程及操作要点、材料与设备、质量控制、安全措施、环保措施、效益分析和应用实例等内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材料准备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申报条件及材料准备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申报流程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申报单位按照属地原则向所在省、自治区、直辖市住房城乡建设主管部门提出申请，并提交相关材料。各省、自治区、直辖市住房城乡建设主管部门对申报材料进行初审，择优推荐至住房城乡建设部。住房城乡建设部组织专家进行评审，评审结果公示无异议后，予以公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时间安排</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国家级工法申报时间一般为每年的3月至4月，具体时间以住房城乡建设部发布的通知为准。申报单位需在规定时间内完成申报材料的提交。</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申报流程及时间安排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https://d.book118.com/665003141132011104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2024-09-14T03:33:07.962</cp:lastPrinted>
  <dcterms:created xsi:type="dcterms:W3CDTF">2024-09-13T19:33:07Z</dcterms:created>
  <dcterms:modified xsi:type="dcterms:W3CDTF">2024-09-13T19:33:10Z</dcterms:modified>
</cp:coreProperties>
</file>