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5BAEC-1488-4BF4-9735-6E046FB8F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63A4F-1105-438B-A7E2-531E9A61B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B84E7B-B04F-409B-AF05-D527688C2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13D4F2-6F84-4901-87CE-F0768EBEC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84CDB1-CE10-4A8F-BDDF-88D63BE04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1AD4FF-62E3-4340-A21F-5A04F69DD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E781AC-A026-494C-8A02-5DD559AC7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C80A56-9011-4509-A343-D67C1C908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2BA86D-25EA-42B1-880E-1B07A71E8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C4782-55DB-438F-B7F8-C01D4389E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AC75A3-8EE3-4915-B747-E6B45FB7C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01203112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清障救援安全培训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清障救援概述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安全知识和技能培训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现场安全管理和应急处理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案例分析和经验分享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培训效果评估和改进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清障救援概述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清障救援是指对道路交通事故、自然灾害以及其他突发事件造成的事故现场进行紧急处理，恢复道路交通秩序的过程。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清障救援旨在尽快恢复道路交通秩序，保障道路交通安全畅通，减少事故造成的人员伤亡和财产损失。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清障救援的定义和目的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及时清理事故现场的障碍物，恢复道路交通秩序，确保道路畅通无阻。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保障道路交通畅通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减少二次事故风险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提高救援效率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583" r="19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及时清理事故现场可以降低因障碍物导致的二次事故风险，保护现场人员安全。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专业的清障救援队伍能够迅速响应，高效处理事故现场，提高救援效率。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清障救援的重要性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接警、赶赴现场、现场勘查、清理障碍、恢复交通、后期处理。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快速响应、安全第一、科学施救、保护现场。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接到报警后，清障救援队伍应迅速出动，尽快到达现场。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安全第一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在清障救援过程中，应始终将人员安全放在首位，采取必要的安全措施。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科学施救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根据现场情况，采取科学合理的救援方案，确保救援效果最大化。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保护现场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在救援过程中，应保护现场证据，避免破坏现场，以便后续调查处理。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清障救援的流程和原则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安全知识和技能培训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培养员工对安全问题的重视和警觉性，提高安全意识。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通过安全意识培训，使员工充分认识到安全工作的重要性，了解安全事故的危害和后果，提高对安全问题的警觉性和敏感度，从而在工作中时刻关注安全问题，预防安全事故的发生。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使员工掌握正确的操作方法，规范操作流程，减少操作失误。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通过安全操作规程培训，使员工熟悉并掌握正确的操作方法、步骤和流程，了解操作过程中的安全注意事项和风险点，规范操作行为，从而减少操作失误，降低安全事故发生的可能性。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安全操作规程培训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提高员工应对紧急情况的能力，掌握紧急救援技能。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通过紧急救援技能培训，使员工了解并掌握应对紧急情况的方法和技能，如心肺复苏、止血包扎、火灾逃生等，提高员工在遇到紧急情况时的应对能力，为及时有效的救援提供保障。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紧急救援技能培训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使员工正确使用个人防护装备，提高安全保障水平。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通过个人防护装备的使用和保养培训，使员工了解个人防护装备的种类、功能和使用方法，掌握正确的使用技巧和保养方法，提高个人防护装备的使用效果和使用寿命，从而保障员工的人身安全。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个人防护装备的使用和保养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现场安全管理和应急处理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https://d.book118.com/665012031121011100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2024-09-08T04:42:33.177</cp:lastPrinted>
  <dcterms:created xsi:type="dcterms:W3CDTF">2024-09-07T20:42:33Z</dcterms:created>
  <dcterms:modified xsi:type="dcterms:W3CDTF">2024-09-07T20:42:35Z</dcterms:modified>
</cp:coreProperties>
</file>