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362FA7-0520-4B32-870B-5520F4A5C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56B34-CC40-44F1-9DE4-0B364A80E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3F5BAF-1700-49F1-9E84-6B2E36899D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460CEA-07B8-423A-9F64-E83205EAC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0D5039-5AEB-4328-A548-049DE92C1C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E889D0-C4DD-4CC5-9EC1-44A8C65C45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F30593-A84F-49AA-8989-7C0935F4DE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87FE6-B3BF-4177-82A5-6687E7647F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6C163-C22A-465E-9F66-9DBAAB4F0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20287-1E5A-40C0-BCC8-3E3E0A8F4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17FC9-A721-4070-95E8-18C2E2681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2233433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无人机技术的发展对森林防火的支持</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无人机技术概述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无人机技术在森林防火中的优势</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无人机技术在森林防火中的具体应用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无人机技术的发展对森林防火的未来影响</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无人机技术在森林防火中的挑战与解决方案</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无人机技术概述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无人机技术是指利用无线电遥控设备和自备的程序控制装置操纵的不载人飞机。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无人机技术定义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无人机技术具有高机动性、高灵活性、低成本、低风险等优点，可广泛应用于军事、民用、科研等领域。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无人机技术特点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19" r="31019"/>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第一阶段</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无人机技术起源于20世纪初，最初主要用于军事侦察和作战。</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第二阶段</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随着科技的发展，无人机技术逐渐应用于民用领域，如森林防火、环境监测、农业植保等。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第三阶段</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现代无人机技术集成了多种先进技术，如GPS定位、高清摄像、数据传输等，使其在森林防火等领域的支持作用更加显著。</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实时监控</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无人机搭载高清摄像机和热成像设备，可对森林进行实时监控，及时发现火源和火情。</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火源定位</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通过GPS定位系统，无人机能够快速准确地定位火源位置，为灭火人员提供准确的导航信息。</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火势评估</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无人机可对火势进行评估，为灭火人员提供火场情况，有助于制定合理的灭火方案。</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物资投送</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无人机可携带灭火器、水桶等灭火物资，快速投送到火场，提高灭火效率。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无人机技术在森林防火中的应用现状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无人机技术在森林防火中的优势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无人机技术的侦察优势</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无人机具备高分辨率摄像头和热成像功能，能够在火源发生初期快速发现火源，提高火源侦察的准确性和效率。</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无人机能够飞越复杂地形，深入林区进行侦察，不受地面道路和障碍物限制，提供全面的火源信息和火场态势。</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无人机搭载的多光谱成像设备能够监测森林健康状况，提前发现潜在的火险区域，为预防和应对措施提供依据。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09" b="260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965" r="19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无人机技术的信息传递优势</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无人机配备无线传输模块，可以将火场实时图像和数据传输给地面指挥中心，提高信息传递的速度和准确性。</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无人机可以利用卫星通信技术，实现远程信息传输，使指挥中心能够及时掌握火场情况，做出科学决策。</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无人机技术能够与其他通信系统进行互联互通，实现多部门协同作战，提高森林防火的效率和响应速度。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无人机具备快速起飞和部署能力，能够在短时间内到达火场，提供实时侦察和监测支持。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无人机能够根据火场态势灵活调整飞行路线和高度，获取更全面的火场信息，为灭火决策提供有力支持。</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6319" b="631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无人机可以搭载多种灭火设备，如灭火弹、灭火剂等，实现快速扑灭火源的目标。</a:t>
            </a:r>
          </a:p>
        </p:txBody>
      </p:sp>
      <p:pic>
        <p:nvPicPr>
          <p:cNvPr id="10" name="Picture 10"/>
          <p:cNvPicPr>
            <a:picLocks noChangeAspect="1"/>
          </p:cNvPicPr>
          <p:nvPr/>
        </p:nvPicPr>
        <p:blipFill>
          <a:blip r:embed="rId4"/>
          <a:srcRect t="31266" b="3126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无人机技术的快速响应优势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1958" r="11958"/>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50" r="167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无人机技术采用非接触式灭火方式，能够减少人员进入火场的危险，降低人员伤亡。</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无人机技术能够减少对地面植被的破坏，减轻灭火过程中对环境的负面影响。</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无人机技术能够实现精准投水、投药灭火，减少灭火剂和水的浪费，提高灭火效率。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无人机技术的环保优势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无人机技术在森林防火中的具体应用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无人机配备高清摄像头和热成像技术，能够快速发现林区的火源，提高火源发现的准确性和效率。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无人机能够实时监测火势蔓延情况，为火场指挥提供实时、准确的火场信息，有助于制定科学的灭火方案。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火源侦察与监测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火势监测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火源发现</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https://d.book118.com/665022334330011103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2024-09-13T10:51:41.796</cp:lastPrinted>
  <dcterms:created xsi:type="dcterms:W3CDTF">2024-09-13T02:51:41Z</dcterms:created>
  <dcterms:modified xsi:type="dcterms:W3CDTF">2024-09-13T02:51:43Z</dcterms:modified>
</cp:coreProperties>
</file>