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0A9F5-E5FD-4F0C-BF08-82209EBC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A6139-E39C-422A-AB16-2109AA71B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E908A-4E0B-437C-BABF-773476C5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04AA3-E522-4212-8E3F-9C146FD5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449C9-37DA-48A1-BC53-BCEB2EEE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37A57-C9A6-466B-85DE-6641D271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5F3C1-7601-4C2F-9AF3-7C3F516D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46287-3549-4910-91CA-A29C583F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4D11E-1205-41B1-A96C-36335F52A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370BE-9CBD-486D-844F-E65D631B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3213-E879-42FD-8B12-DD80BB14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2323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禁止食用不合格食品的重要性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不合格食品的危害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禁止食用不合格食品的法律法规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消费者自我保护意识的培养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企业社会责任的履行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不合格食品可能含有有害物质，长期食用会对人体健康造成严重危害，如引发疾病、中毒等。禁止食用不合格食品是为了保护消费者的生命安全和身体健康。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不合格食品的存在会扰乱市场秩序，破坏公平竞争。禁止食用不合格食品有助于维护食品市场的正常运行，促进食品产业的健康发展。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通过禁止食用不合格食品，可以推动食品生产企业和监管部门加强食品安全管理，提高食品安全水平，增强消费者信心。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社会稳定因素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食品安全问题容易引发社会恐慌和不稳定因素，对社会和谐产生不良影响。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生命安全保障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食品安全直接关系到消费者的生命安全和身体健康，是基本的民生问题。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食品安全的定义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国际贸易影响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在全球化背景下，食品安全问题不仅影响国内消费者信心，还可能对国际贸易产生负面影响。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企业形象和信誉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对于食品生产企业而言，保障食品安全有助于树立良好的企业形象和信誉，赢得消费者信任。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不合格食品的危害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不合格食品中可能含有有毒有害物质，食用后容易引发食物中毒，表现为恶心、呕吐、腹痛、腹泻等症状，严重者可危及生命。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引发食物中毒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长期食用不合格食品，可能导致人体摄入的营养成分不足或失衡，从而引发营养不良及相关疾病。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导致营养不良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对于儿童和青少年来说，不合格食品可能影响其正常的生长发育，导致身高、体重等方面的问题。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影响生长发育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72" r="299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不合格食品的生产和加工过程中可能产生大量废弃物和污水，如果处理不当，会对土壤和水源造成严重污染。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污染土壤和水源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不合格食品中的有害物质可能通过食物链传递，对生态环境中的其他生物造成危害，从而破坏生态平衡。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破坏生态平衡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对生态环境的破坏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频繁出现的不合格食品事件会降低消费者对食品安全的信心，影响消费者的购买意愿和消费行为。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生产和销售不合格食品的企业将受到舆论的谴责和法律的制裁，其企业形象和声誉将受到严重影响。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不合格食品导致的健康问题将增加社会医疗负担，占用更多的医疗资源，影响社会经济的可持续发展。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502" r="2250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降低消费者信心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影响企业形象和声誉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增加社会医疗负担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禁止食用不合格食品的法律法规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明确规定食品生产经营者应当依照法律、法规和食品安全标准从事生产经营活动，保证食品安全，诚信自律，对社会和公众负责，接受社会监督，承担社会责任。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对食品质量进行了严格规定，要求食品必须符合国家标准或者行业标准，禁止生产、销售不符合标准要求的食品。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对于生产、销售不符合安全标准的食品，足以造成严重食物中毒事故或者其他严重食源性疾病的行为，将依法追究刑事责任。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各省市自治区根据《中华人民共和国食品安全法》等法律法规，结合当地实际情况，制定了相应的地方性法规和政策，对食品生产经营活动进行更加具体和细致的管理和监督。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例如，一些地方政府制定了食品安全监督抽检计划，对食品进行定期或不定期的抽样检验，以确保食品质量安全。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地方性法规和政策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食品生产经营企业应当建立健全内部管理制度，包括食品安全管理制度、进货查验记录制度、食品召回制度等，确保从原料采购到食品加工、储存、运输等各环节都符合法律法规和食品安全标准的要求。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企业应当加强对员工的培训和教育，提高员工的食品安全意识和操作技能，确保员工能够严格按照内部管理制度进行操作，保障食品质量安全。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https://d.book118.com/665023230241011110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2024-09-16T02:47:30.065</cp:lastPrinted>
  <dcterms:created xsi:type="dcterms:W3CDTF">2024-09-15T18:47:30Z</dcterms:created>
  <dcterms:modified xsi:type="dcterms:W3CDTF">2024-09-15T18:47:32Z</dcterms:modified>
</cp:coreProperties>
</file>