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49AE6-2F5E-47DD-8BE2-E1829D49B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E2830-A901-423B-BF1E-96109BA7C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3FA37-DA32-4578-92F7-BB3C73D48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440148-EEF6-4BD7-B08B-222CD05F2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801F23-9C08-44A2-95C0-43B63F368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F08C97-B551-4CAA-BF24-605DC5CE6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57B111-AAC4-4EA0-9809-999D860C3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A48DC7-364C-4464-B09F-9B52CBB29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BAE245-E3C5-483F-BAEE-994CBE094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012C7-E305-4900-9B02-097A9544E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E47F8-AFA3-4876-9512-F1698E46F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02323200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用关系式表示的变量间关系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变量与关系式基本概念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线性关系式与变量间关系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非线性关系式与变量间关系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参数方程表示的变量间关系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极坐标表示的变量间关系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变量间关系在实际问题中应用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变量与关系式基本概念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变量是指在研究过程中可以取不同数值的量，用于描述现象或事物的某种特征。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根据变量的性质和特点，可以将其分为自变量、因变量、控制变量等。其中，自变量是引起其他变量变化的变量，因变量是因自变量变化而变化的变量，控制变量是在实验中需要保持恒定以减少干扰的变量。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1980" r="1198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818" r="1381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关系式定义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关系式是用数学符号和公式表示变量之间关系的式子，用于描述变量之间的依赖关系和变化规律。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关系式作用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关系式在科学研究、工程设计、经济分析等领域具有广泛应用。通过关系式，可以对变量进行预测、控制、优化等操作，从而更好地理解和利用变量之间的关系。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关系式定义及作用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线性关系是指变量之间存在一种直线关系，可以用一次方程表示。当自变量变化时，因变量按照一定比例变化。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非线性关系是指变量之间不存在直线关系，而是呈现出曲线或其他复杂形态。需要用高次方程、指数方程、对数方程等来表示。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相关关系是指变量之间存在一种统计上的依赖关系，一个变量的变化会引起另一个变量的变化，但不一定是因果关系。相关关系可以用相关系数来度量。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因果关系是指一个变量（因）引起另一个变量（果）变化的关系。因果关系具有方向性，即因在果之前。在科学研究中，确定变量之间的因果关系是非常重要的。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非线性关系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因果关系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变量间关系类型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线性关系式与变量间关系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线性关系式特点</a:t>
              </a:r>
            </a:p>
          </p:txBody>
        </p:sp>
      </p:grpSp>
      <p:sp>
        <p:nvSpPr>
          <p:cNvPr id="27" name="AutoShape 27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123806" y="2695965"/>
            <a:ext cx="2928915" cy="189181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关系式形如 y = kx + b（k、b 为常数，k ≠ 0）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1406" y="2684609"/>
            <a:ext cx="2924175" cy="1914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在平面直角坐标系中，图像是一条直线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170936" y="2684609"/>
            <a:ext cx="2924175" cy="1914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 x 和 y 之间的变化率是恒定的，即斜率 k 保持不变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51" r="2495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斜率 k 表示变量 y 随 x 变化的速度或方向。当 k &gt; 0 时，y 随 x 的增大而增大；当 k &lt; 0 时，y 随 x 的增大而减小。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截距 b 表示直线在 y 轴上的截距，即当 x = 0 时，y 的值。b 的正负和大小决定了直线在坐标系中的位置。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斜率与截距意义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路程、速度和时间的关系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 = vt（s 表示路程，v 表示速度，t 表示时间）。这是一个典型的线性关系，其中速度 v 是斜率，表示路程随时间变化的速度。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物价和购买量的关系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 = mq（p 表示总价，m 表示单价，q 表示购买量）。在这个关系中，单价 m 是斜率，表示总价随购买量变化的速度。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温度和海拔的关系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 = T0 - kh（T 表示温度，T0 表示海平面温度，k 表示温度随海拔变化的系数，h 表示海拔）。这个关系式描述了温度随海拔升高而降低的线性关系。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线性关系实例分析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非线性关系式与变量间关系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与线性关系不同，非线性关系中的变量之间的变化不是沿着一条直线进行的。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变量之间的关系不是直线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由于非线性关系的复杂性，无法用单一的斜率来描述变量之间的变化率。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无法用单一斜率描述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非线性关系中可能存在一个或多个转折点，在这些点上变量的变化率会发生变化。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可能存在多个转折点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非线性关系式特点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334" r="1733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变量之间的关系可以表示为y=ax^2+bx+c的形式，其中a、b、c为常数且a≠0。这种关系在二维坐标系中呈现为一个抛物线。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二次函数关系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变量之间的关系可以表示为y=a*b^x的形式，其中a、b为常数且b&gt;0，b≠1。这种关系在二维坐标系中呈现为一条指数曲线。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指数函数关系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变量之间的关系可以表示为y=log_b(x)的形式，其中b为常数且b&gt;0，b≠1。这种关系在二维坐标系中呈现为一条对数曲线。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对数函数关系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常见非线性关系类型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https://d.book118.com/665023232001011120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2024-09-22T08:07:45.952</cp:lastPrinted>
  <dcterms:created xsi:type="dcterms:W3CDTF">2024-09-22T00:07:45Z</dcterms:created>
  <dcterms:modified xsi:type="dcterms:W3CDTF">2024-09-22T00:07:47Z</dcterms:modified>
</cp:coreProperties>
</file>