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ECEEB0-73C7-4A09-8559-DCC249A074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2249A6-A9C5-48E6-88E4-483474E1BE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74F3AB-4669-478D-9C4B-1145700AF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984D57-1E5B-4E5B-85BD-9EA89120F3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8D9A21-1F87-43E8-9BB5-4CE1B4E963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DAE260-62E5-44CF-8F55-B5DC0FAC44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18E437-05BF-46DB-A815-C5945C3071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9F51F5-92F3-4B5C-AB2B-6FB02E7FD3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AAF781-9551-4DA7-9FAB-B925469CF2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E74D4B-375E-4ED0-A77B-BB5C60DAE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EFD7D0-E18C-4890-AC65-1B6E8C0B5F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03001201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2023-12-30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质量成本管理教程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质量成本构成及分析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质量成本核算与报告</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质量成本分析与评价</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质量成本控制与改进</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质量成本管理体系建设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质量成本定义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质量成本是指企业为了保证和提高产品或服务质量而支出的一切费用，以及因未达到产品质量标准，不能满足用户和消费者需要而产生的一切损失。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质量成本意义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质量成本管理是企业全面质量管理的一个重要组成部分，质量成本的高低是衡量企业质量管理水平的一个重要指标，降低质量成本是企业提高经济效益的有效途径。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质量成本概念及意义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质量成本管理目标与原则</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管理目标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质量成本管理的目标是通过合理的质量投资，使产品或服务质量达到预定的水平，同时降低质量成本，提高企业的经济效益。</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管理原则</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质量成本管理应遵循预防为主、全员参与、持续改进等原则，确保质量成本的合理投入和有效管理。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教程内容与结构安排</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本教程将详细介绍质量成本的概念、分类、核算方法、分析方法、控制方法以及质量成本报告等内容。</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教程内容</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教程共分为七个章节，分别介绍质量成本管理的基本概念、质量成本的分类与核算、质量成本分析、质量成本控制、质量成本报告与考核、质量成本优化以及案例分析与实战演练等内容。每个章节均包含相应的理论知识和实践案例，以帮助读者更好地理解和掌握质量成本管理的相关知识和技能。</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结构安排</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质量成本构成及分析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为预防产品质量缺陷和故障而进行的各类质量工程活动所发生的费用。例如，新产品评审、质量审核等。</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质量工程费用</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为提高员工的质量意识和技能而进行的培训活动所发生的费用。例如，质量知识培训、操作技能培训等。</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质量培训费用</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为激励员工积极参与质量管理活动而设立的奖励所发生的费用。例如，质量明星奖、优秀质量团队奖等。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质量奖励费用</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为改进产品或服务质量而采取的措施所发生的费用。例如，工艺流程优化、设备升级等。</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质量改进措施费用</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预防成本</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质检设备维护费用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为保证质检设备的正常运行而进行的维护、保养所发生的费用。例如，设备定期检修、易损件更换等。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质检人员工资及福利费用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质检人员的工资、奖金、津贴、补贴等人工费用。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检测试验费用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对产品或服务进行检测、试验所发生的费用。例如，原材料检验、半成品检验、成品检验等。</a:t>
            </a:r>
          </a:p>
        </p:txBody>
      </p:sp>
      <p:pic>
        <p:nvPicPr>
          <p:cNvPr id="10" name="Picture 10"/>
          <p:cNvPicPr>
            <a:picLocks noChangeAspect="1"/>
          </p:cNvPicPr>
          <p:nvPr/>
        </p:nvPicPr>
        <p:blipFill>
          <a:blip r:embed="rId2"/>
          <a:srcRect l="16625" r="16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鉴定成本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因产品不合格而导致的废品损失费用。例如，原材料报废、半成品报废、成品报废等。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废品损失费用</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返工返修费用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停工损失费用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质量事故处理费用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对不合格品进行返工、返修所发生的费用。例如，人工费、材料费、设备折旧费等。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因质量问题导致的生产线停工所发生的损失费用。例如，设备闲置费、人工闲置费等。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处理质量事故所发生的费用。例如，事故调查费、赔偿费、罚款等。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内部损失成本</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502" r="23502"/>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在保修期内因产品质量问题而发生的维修、更换等费用。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保修费用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因产品质量问题导致用户索赔所发生的费用。例如，产品责任赔偿、违约金等。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索赔费用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因产品质量问题导致用户退货所发生的损失费用。例如，退货运输费、退货产品处理费等。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退货损失费用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因产品质量问题导致产品降价销售所发生的损失费用。例如，折扣销售、促销销售等导致的降价损失。</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降价损失费用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外部损失成本</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质量成本核算与报告</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531" r="135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质量成本核算方法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包括直接核算法和间接核算法。直接核算法是对质量成本直接进行归集、分配和计算；间接核算法则是通过一定的比例或系数将相关费用分配到质量成本中。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质量成本核算步骤</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首先确定质量成本科目和核算对象，然后收集相关费用数据，接着进行费用归集和分配，最后计算各项质量成本指标。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质量成本核算方法与步骤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包括从财务部门、质量部门、生产部门等相关部门收集与质量成本相关的数据，如预防成本、鉴定成本、内部损失成本、外部损失成本等。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数据收集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对收集的数据进行整理、分类和汇总，以便进行后续的质量成本核算和分析。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数据整理</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质量成本数据收集与整理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报告编制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根据质量成本核算结果，编制质量成本报告，包括质量成本总额、各项质量成本指标、质量成本构成分析等。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报告解读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通过对质量成本报告的解读，可以了解企业质量成本的现状、存在的问题以及改进的方向，为企业的质量管理决策提供依据。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质量成本报告编制与解读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质量成本分析与评价</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https://d.book118.com/665030012012011034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2024-08-29T10:09:07.255</cp:lastPrinted>
  <dcterms:created xsi:type="dcterms:W3CDTF">2024-08-29T02:09:07Z</dcterms:created>
  <dcterms:modified xsi:type="dcterms:W3CDTF">2024-08-29T02:09:09Z</dcterms:modified>
</cp:coreProperties>
</file>