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EB4AD-57D2-4FC0-A398-39399216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190A2-6683-4A87-98F8-FD998E6D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D0D76-0392-460E-B201-C082B09B9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3BB01-A7FC-4D96-ACB5-3BF738CF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B18758-384B-4C70-9941-F41321F60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5ED16-D9AB-4DAB-99EC-5E52DC51B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5869C-4CBB-4A8F-9664-285BB94C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DADE6-F9AE-48DD-8136-DC3E9D27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314C2-7438-450C-BF50-3602005D3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ADFE1-C683-4019-8EC2-17C50697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8D41E-7C2B-45B9-BF97-690EC79AA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33310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电路安装与调试中的电力系统容量扩展与调整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电力系统容量扩展概述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电力系统容量评估与规划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电力系统设备选型与配置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电力系统调试与测试技术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电力系统容量扩展实施步骤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电力系统容量调整策略及案例分析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电力系统容量扩展概述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随着经济发展和人口增加，电力负荷持续增长，需要扩展电力系统容量以满足需求。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可再生能源的大规模接入和分布式电源的广泛应用，要求电力系统具备更大的容纳能力。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为应对极端天气、设备故障等突发情况，需要扩展电力系统容量以提高供电可靠性。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提高供电可靠性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容量扩展需求与原因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93" b="16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设备老化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部分电力设备运行时间长，存在老化问题，影响系统安全和稳定运行。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网架结构薄弱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部分地区电网网架结构薄弱，存在供电能力不足、电压不稳定等问题。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可再生能源消纳问题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可再生能源的波动性和间歇性对电力系统运行带来挑战，需要提高系统调节能力。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容量扩展目标与原则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在满足负荷增长和能源转型需求的同时，提高电力系统的安全性、稳定性和经济性。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坚持统一规划、分步实施、因地制宜、适度超前的原则，注重科技创新和绿色发展，推动电力系统高质量发展。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电力系统容量评估与规划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设备运行状况评估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检查现有设备的运行状态，包括变压器、开关设备、保护装置等，记录异常情况并进行维修或更换。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设备负载能力评估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对现有设备的负载能力进行测试，了解其在实际运行中的负载情况，为后续容量规划提供依据。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设备老化程度评估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分析设备的运行时间和老化程度，预测其未来可能出现的故障和性能下降情况。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现有设备性能评估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历史负荷数据分析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收集并整理过去的负荷数据，分析负荷的变化趋势和周期性特征。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未来负荷预测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运用统计学方法、人工智能技术等手段对未来负荷进行预测，为容量规划提供数据支持。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根据负荷预测结果，分析电力系统的需求情况，包括峰值负荷、平均负荷、备用容量等。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负荷预测与需求分析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89" r="1568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通过比较现有设备容量和预测负荷需求，找出容量缺口，提出相应的解决措施。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容量平衡分析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根据容量平衡分析结果，制定设备扩容方案，包括新增设备、改造现有设备等。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设备扩容方案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在容量规划中考虑分布式能源的接入，如太阳能、风能等可再生能源的利用，提高电力系统的可持续性和经济性。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分布式能源接入考虑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运用智能化技术提高电力系统的运行效率和可靠性，如智能电网、自动化控制等。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容量规划方法与策略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电力系统设备选型与配置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短路容量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考虑系统短路容量，选择具有足够分断能力的高压开关设备。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操动机构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根据操作需求和自动化程度，选择适当的操动机构，如手动、电动或气动机构。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额定电压和电流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根据系统电压等级和负载电流，选择合适的高压开关设备，如断路器、负荷开关等。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高压开关设备选型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接线方式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根据系统接线方式和运行要求，选择适当的变压器接线方式，如Y/Y、Y/Δ等。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根据变压器容量和运行环境，选择适当的冷却方式，如自然冷却、风冷或水冷等。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根据负载需求和未来扩展计划，选择合适的变压器容量，避免过大或过小造成的浪费或不足。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变压器配置与优化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https://d.book118.com/665033310324011103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2024-09-13T10:23:55.285</cp:lastPrinted>
  <dcterms:created xsi:type="dcterms:W3CDTF">2024-09-13T02:23:55Z</dcterms:created>
  <dcterms:modified xsi:type="dcterms:W3CDTF">2024-09-13T02:23:57Z</dcterms:modified>
</cp:coreProperties>
</file>