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7787F-E909-42B9-941C-77F15827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14D9A-D4AB-44C0-9F14-D649EB4EE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36B36-A4FC-45B2-9836-6D11D9BCA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FCBD4-607C-4F55-B7E7-06B806DC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54E29-9149-441B-B68D-B16F5C46C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1A8F4-68BA-447E-B559-C083DE05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468E94-4A57-4B8E-BA45-0A6350BC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BB9F0-3557-44E3-BD0C-A172EBC88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B856D-4DCC-4BF7-9634-3809AB694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3F809-B90F-4A00-9CB6-82CAE5926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BFEBA-F03C-4F03-9AB7-27719D3E4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34141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公司管理制度对风险管理的安排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公司管理制度框架与风险管理融入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识别、评估与应对各类风险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持续改进与优化风险管理流程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员工参与和培训提高风险意识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风险管理概述与重要性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通过系统性方法，识别企业面临的潜在风险，包括市场风险、信用风险、操作风险等。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对识别出的风险进行量化和定性评估，确定风险的大小、发生概率和可能造成的损失。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制定针对性策略，通过规避、减轻、转移或接受风险等方式，降低风险对企业的影响。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持续跟踪和监控风险状况，确保风险管理措施的有效实施，并及时调整策略。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607" r="46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33" r="177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由于市场价格波动、竞争加剧等因素导致的企业收益不确定性。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因交易对手违约或信用评级下降而造成的损失。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企业内部流程、人为错误或系统故障导致的风险。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企业因违反法律法规或合同约定而面临的法律诉讼和处罚。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通过有效管理风险，降低企业收益的波动性和不确定性，增强企业抵御外部冲击的能力。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提升企业稳健性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通过对风险的识别和评估，企业可以更加合理地配置资源，避免资源的浪费和低效使用。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良好的风险管理实践可以提高企业的透明度和可信度，增强投资者对企业的信心和投资意愿。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增强投资者信心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企业将风险管理纳入战略规划，可以在竞争激烈的市场中脱颖而出，实现可持续发展。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风险管理对企业价值创造意义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公司管理制度框架与风险管理融入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负责制定公司风险管理政策，监督风险管理实施情况，确保公司风险管理与战略目标一致。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对公司风险管理进行独立监督，评估风险管理效果，提出改进建议。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高级管理层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执行董事会制定的风险管理政策，建立风险管理组织架构，确保风险管理日常运作有效。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公司治理结构及职责划分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对内部控制体系进行定期检查和评估，发现问题及时改进，不断完善内部控制体系。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信息与沟通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确保风险管理信息在公司内部及时、准确传递，促进各部门之间的沟通与协作。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控制活动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建立授权审批、职责分离、资产保护等控制措施，降低风险发生的可能性。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内部控制环境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营造全员参与风险管理的氛围，提高员工风险管理意识。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定期对公司面临的风险进行识别、评估，确定风险等级和应对措施。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对识别出的风险进行评估和量化，确定风险的大小、发生概率和潜在损失。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运用多种方法对公司面临的风险进行识别，包括市场风险、信用风险、操作风险等。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根据风险评估结果，制定相应的风险应对策略，如风险规避、风险降低、风险转移等。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风险管理实施与监控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按照风险管理计划实施各项措施，并对实施过程进行监控和记录，确保风险管理效果符合预期。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制定详细的风险管理计划，明确风险管理目标、措施、时间表和责任人。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识别、评估与应对各类风险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92" r="20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定期收集和分析市场数据，识别潜在的市场风险，如需求变化、竞争态势、政策法规调整等。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根据风险评估结果，制定相应的市场策略，如调整产品定价、优化营销策略、拓展新的市场渠道等。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定期回顾市场策略的执行情况，及时调整策略以适应市场变化，降低市场风险对公司业务的影响。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持续监测与调整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市场风险评估及应对措施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750" r="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逾期账款管理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建立逾期账款催收机制，及时跟进逾期客户，采取必要的法律手段保护公司权益。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建立客户信用档案，收集客户信用记录，评估客户的还款能力和意愿，识别潜在的信用风险。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制定合理的信用政策，如信用额度、信用期限等，对客户进行信用评级，并根据评级结果给予相应的授信条件。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信用风险识别与防范机制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https://d.book118.com/665034141102011034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2024-08-29T15:50:10.574</cp:lastPrinted>
  <dcterms:created xsi:type="dcterms:W3CDTF">2024-08-29T07:50:10Z</dcterms:created>
  <dcterms:modified xsi:type="dcterms:W3CDTF">2024-08-29T07:50:12Z</dcterms:modified>
</cp:coreProperties>
</file>