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B1EBBB-BE4E-4C7E-8C8D-0BDE598587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3CC0BA-90FD-4806-9F1A-3FFE23D11C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5570B3-8FF4-45AB-85E3-E7E84B3D1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AA1B66-1177-4260-9EF1-247EA3682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6C48F5-7C35-4B32-819A-F872148B0F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4AB8F6-2C9E-437A-B0A9-85D8FD4633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475D8A-238C-4F9A-9872-7326437963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F48D31-B8A4-4C2F-BA81-C75CA24FE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C18856-A6D6-4D27-9324-3738487047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623E7-B8A3-459F-BE67-0265A093E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6EE7F-EAE8-4A6E-82B7-E6C109FB2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03420132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财务管理制度对地方金融租赁公司的投资管理</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财务管理制度概述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地方金融租赁公司投资管理现状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财务管理制度对地方金融租赁公司投资管理的影响</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完善财务管理制度，提升地方金融租赁公司投资管理水平</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财务管理制度概述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514" r="295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86" r="3278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财务管理制度的概念和特点</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财务管理制度具有规范性、系统性、科学性和合规性等特点，是企业经营管理中不可或缺的重要组成部分。</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财务管理制度是指企业为了规范财务管理行为、保障财务信息的真实性和完整性而制定的一系列规章制度和操作规程。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提高企业财务管理水平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财务管理制度能够规范财务管理流程，提高企业的财务管理水平，降低财务风险。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保障企业资产安全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财务管理制度能够规范企业资产的管理和使用，保障企业资产的安全和完整。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提高企业竞争力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财务管理制度能够提高企业的财务管理效率，优化资源配置，提高企业的经济效益和市场竞争力。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561" r="24561"/>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企业财务管理制度必须符合国家法律法规的规定，如《中华人民共和国会计法》、《中华人民共和国公司法》等。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国家法律法规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企业财务管理制度还应符合行业标准和规范，如《企业会计准则》、《金融租赁公司管理办法》等。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除了国家法律法规和行业标准外，企业还应制定符合自身实际情况的内部财务管理制度和操作规程。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企业内部规章制度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财务管理制度的法规和标准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地方金融租赁公司投资管理现状</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地方金融租赁公司投资管理的概念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地方金融租赁公司的投资管理是指公司通过合理配置资产和负债，实现风险和收益的平衡，以达成公司的经营目标。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地方金融租赁公司投资管理的特点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地方金融租赁公司的投资管理具有资金规模大、投资期限长、风险控制严格等特点，需要综合考虑宏观经济环境、行业趋势、企业状况等多种因素。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地方金融租赁公司投资管理的概念和特点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地方金融租赁公司投资管理的现状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目前，地方金融租赁公司的投资管理主要集中在传统的租赁业务领域，如设备租赁、房地产租赁等，同时也开始涉足新兴的投资领域，如股权投资、证券投资等。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地方金融租赁公司投资管理的问题</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地方金融租赁公司的投资管理面临的问题包括风险管理不健全、投资决策不科学、缺乏专业人才等，这些问题制约了公司的投资效益和可持续发展。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地方金融租赁公司投资管理的现状和问题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6" y="841294"/>
            <a:ext cx="4968572" cy="5706182"/>
            <a:chOff x="6824386" y="841294"/>
            <a:chExt cx="4968572" cy="5706182"/>
          </a:xfrm>
        </p:grpSpPr>
        <p:pic>
          <p:nvPicPr>
            <p:cNvPr id="3" name="Picture 3"/>
            <p:cNvPicPr>
              <a:picLocks noChangeAspect="1"/>
            </p:cNvPicPr>
            <p:nvPr/>
          </p:nvPicPr>
          <p:blipFill>
            <a:blip r:embed="rId2">
              <a:alphaModFix/>
            </a:blip>
            <a:srcRect l="14673" r="14673"/>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675" r="16675"/>
            <a:stretch>
              <a:fillRect/>
            </a:stretch>
          </p:blipFill>
          <p:spPr>
            <a:xfrm>
              <a:off x="6824386"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地方金融租赁公司投资管理的发展趋势：随着经济的发展和市场的变化，地方金融租赁公司的投资管理将呈现多元化、专业化、国际化的趋势。公司将更加注重创新业务模式，加强风险管理，提高投资决策的科学性和准确性，同时也会加强与国内外优秀企业的合作，提升自身的竞争力和国际化水平。</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地方金融租赁公司投资管理的发展趋势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财务管理制度对地方金融租赁公司投资管理的影响</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https://d.book118.com/665034201322011111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2024-09-17T21:27:12.654</cp:lastPrinted>
  <dcterms:created xsi:type="dcterms:W3CDTF">2024-09-17T13:27:12Z</dcterms:created>
  <dcterms:modified xsi:type="dcterms:W3CDTF">2024-09-17T13:27:14Z</dcterms:modified>
</cp:coreProperties>
</file>