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62244-BD4B-4183-B740-6E5D9D3AB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107E1-887F-46B6-9D1F-7413B89F1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B6940-C7B0-4CEC-873B-A68D6F6C0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E05783-81FB-4695-B5BF-1BFE63C1F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AC8BEF-D3C8-4838-BEA9-F489626E7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69F911-58E7-4B17-82B7-9AC36D177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8D3F95-FEDA-4928-86AD-C9DD7CA95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761199-3788-4215-B980-5A481494A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02FF3-B42C-4A17-9BF8-CF3BE25FD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395DA-5220-4AEE-B8E7-265A1C2E0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27A8B-26B0-4BF1-9EE4-0FD82A3AB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04014214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数据通信与计算机网络第四章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第四章概述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数据通信基础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计算机网络体系结构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网络协议与标准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网络安全与防护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第四章概述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本章主要介绍了数据通信与计算机网络中的第四章内容，包括网络体系结构、协议层次、网络互连等方面的知识。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重点讲述了OSI参考模型和TCP/IP协议族，以及它们在网络通信中的重要性和应用。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章节简介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掌握OSI参考模型和TCP/IP协议族的基本概念和工作原理。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理解不同层次之间的协议关系和数据传输过程。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了解网络互连的基本原理和技术。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层次结构、各层功能和工作原理。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OSI参考模型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路由器、交换机等网络设备的作用和工作原理。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网络互连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TCP、UDP协议的特点和应用。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TCP/IP协议族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实际网络通信中的应用和实现。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内容预览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数据通信基础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数据通信定义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数据通信是实现计算机与计算机之间、计算机与终端之间以及终端与终端之间信息交换的过程。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数据通信系统组成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数据通信系统主要由数据终端设备、数据电路和数据交换设备组成。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数据通信网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数据通信网是一个由传输设备和交换设备组成的网络，用于实现数据的传输和交换。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数据通信概述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串行传输是指数据一位一位地顺序传输，而并行传输是指数据多位同时传输。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串行传输和并行传输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同步传输是指发送方和接收方以相同的速率进行数据传输，而异步传输是指发送方和接收方的速率可以不同。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同步传输和异步传输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基带传输是指直接传输未经调制的信号，而频带传输是指将信号调制到一定的频带范围内后再进行传输。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基带传输和频带传输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电路交换和分组交换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电路交换是一种传统的交换方式，它通过建立一条专用的通信链路来实现数据传输，而分组交换是一种动态分配通信链路资源的方式，可以实现数据的并行传输。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报文交换和数据报交换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报文交换是一种存储转发交换方式，它将整个报文存储在交换设备中，然后根据报文的目的地址选择合适的输出链路，而数据报交换是一种逐个报文地选择输出链路的交换方式。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ATM交换和IP交换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ATM交换是一种面向连接的交换方式，它通过建立虚电路来实现数据的传输，而IP交换是一种无连接的交换方式，它通过IP协议实现数据的传输。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数据交换技术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计算机网络体系结构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计算机网络体系结构的作用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计算机网络体系结构为网络中的节点提供了统一的通信平台，使得不同厂商和不同型号的计算机能够相互连接、相互通信。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计算机网络体系结构的组成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计算机网络体系结构通常由多个层次组成，每个层次都有特定的功能和协议。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计算机网络体系结构定义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计算机网络体系结构是计算机网络的层次结构和协议的集合，它规定了网络中各个节点相互通信的规则。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计算机网络体系结构概述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OSI（Open Systems Interconnection）参考模型是国际标准化组织（ISO）制定的一个用于描述计算机网络体系结构的模型。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OSI参考模型定义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OSI参考模型将计算机网络体系结构分为七个层次，分别是物理层、数据链路层、网络层、传输层、会话层、表示层和应用层。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OSI参考模型的结构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OSI参考模型中每个层次都有特定的功能和协议，它们协同工作，使得不同计算机之间能够进行可靠的通信。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OSI参考模型的功能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OSI参考模型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25622" y="1610913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233524" y="1626467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8430" y="1642250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TCP/IP模型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3656692"/>
            <a:ext cx="3286271" cy="490334"/>
            <a:chOff x="1094842" y="3656692"/>
            <a:chExt cx="3286271" cy="490334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TCP/IP模型定义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138418" y="4258816"/>
            <a:ext cx="3286271" cy="1875094"/>
            <a:chOff x="1138418" y="4258816"/>
            <a:chExt cx="3286271" cy="1875094"/>
          </a:xfrm>
        </p:grpSpPr>
        <p:sp>
          <p:nvSpPr>
            <p:cNvPr id="30" name="TextBox 30"/>
            <p:cNvSpPr txBox="1"/>
            <p:nvPr/>
          </p:nvSpPr>
          <p:spPr>
            <a:xfrm>
              <a:off x="1138418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TCP/IP（Transmission Control Protocol/Internet Protocol）模型是一个用于描述计算机网络体系结构的模型，它是互联网协议族（Internet Protocol Suite）的基础。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4472363" y="3656692"/>
            <a:ext cx="3286271" cy="490334"/>
            <a:chOff x="4472363" y="3656692"/>
            <a:chExt cx="3286271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4472363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TCP/IP模型的结构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15940" y="4258816"/>
            <a:ext cx="3286271" cy="1875094"/>
            <a:chOff x="4515940" y="4258816"/>
            <a:chExt cx="3286271" cy="1875094"/>
          </a:xfrm>
        </p:grpSpPr>
        <p:sp>
          <p:nvSpPr>
            <p:cNvPr id="34" name="TextBox 34"/>
            <p:cNvSpPr txBox="1"/>
            <p:nvPr/>
          </p:nvSpPr>
          <p:spPr>
            <a:xfrm>
              <a:off x="4515940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TCP/IP模型将计算机网络体系结构分为四个层次，分别是网络接口层、网络层、传输层和应用层。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850924" y="3656692"/>
            <a:ext cx="3264661" cy="490334"/>
            <a:chOff x="7850924" y="3656692"/>
            <a:chExt cx="3264661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850924" y="3656692"/>
              <a:ext cx="326466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TCP/IP模型的功能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94501" y="4258816"/>
            <a:ext cx="3286271" cy="1875094"/>
            <a:chOff x="7894501" y="4258816"/>
            <a:chExt cx="3286271" cy="1875094"/>
          </a:xfrm>
        </p:grpSpPr>
        <p:sp>
          <p:nvSpPr>
            <p:cNvPr id="38" name="TextBox 38"/>
            <p:cNvSpPr txBox="1"/>
            <p:nvPr/>
          </p:nvSpPr>
          <p:spPr>
            <a:xfrm>
              <a:off x="7894501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TCP/IP模型中每个层次都有特定的功能和协议，它们协同工作，实现了互联网中不同计算机之间的可靠通信。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https://d.book118.com/665040142142011040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2024-08-31T13:35:35.351</cp:lastPrinted>
  <dcterms:created xsi:type="dcterms:W3CDTF">2024-08-31T05:35:35Z</dcterms:created>
  <dcterms:modified xsi:type="dcterms:W3CDTF">2024-08-31T05:35:37Z</dcterms:modified>
</cp:coreProperties>
</file>