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F6CE1-980A-4CDC-8B18-B30F6FF41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9D29A-E4DA-4701-B8CF-385ED4E50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34E7C-DDDF-4C56-985E-8A18300F8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9E22B-95A7-468A-B781-6F7E55B8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F1D1F-DBAE-402D-BCA7-14867F8F9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9F35AF-B898-4D16-8807-0C5EE1DF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67335-7729-471B-83DB-F388CEFE5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211BF-D1B2-4D40-9F7A-3857BFCF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E7E7B-40C9-4249-9B05-041725AE5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DE7B6-CF1D-4E4B-963D-045CD83D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013AA-DDFE-4A92-B659-E33081D99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422210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管理心理学——动机与管理通用课件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动机与管理效果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一门研究在组织环境中人的行为和心理过程的学科。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动机与管理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通用课件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探讨如何激发员工的内在动机，提高工作积极性和效率。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适用于不同行业和组织的广泛学习资源。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理解动机理论及其在管理中的应用。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掌握提高员工满意度和绩效的方法。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学习如何设计有效的激励机制。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培养管理者的领导力和人际交往能力。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管理心理学基础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管理心理学是一门研究在组织环境中，人的行为和心理活动规律的学科。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管理心理学主要关注个体和群体行为、认知过程、情感过程、动机和激励、领导力等方面的研究，旨在帮助管理者更好地理解员工行为，提高员工的工作满意度和绩效。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344" r="22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管理心理学对于提高组织绩效、增强员工工作满意度和减少工作场所问题具有重要意义。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通过应用管理心理学的原理和方法，组织可以更好地了解员工需求，优化工作设计，提高员工的工作动力和效率，同时减少员工压力和工作倦怠等问题。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管理心理学经历了从科学管理、人际关系运动到现代组织行为学的发展过程。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最初起源于科学管理理论，强调对人的行为进行科学分析和控制。后来，人际关系运动开始关注人的需求和行为动机，促进了管理心理学的发展。现代组织行为学则进一步拓展了管理心理学的领域，涵盖了更多方面的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动机理论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需求层次理论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尊重需求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追求稳定和安全的环境，如工作保障、健康保障等。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追求自尊和他人的尊重，如地位、声誉等。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满足基本生活需求，如食物、水、睡眠等。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渴望与他人建立关系和互动，如友谊、归属感等。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追求个人成长和发挥潜能，实现个人目标。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76" r="223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3" r="309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个体追求成功和成就的内在动力。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追求成功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个体避免失败和挫折的内在动力。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避免失败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成就动机理论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自我决定理论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内在动机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个体出于对活动本身的兴趣和享受而行动。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外在动机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个体为了获得外部奖励或避免惩罚而行动。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不同文化背景下，工作动机的差异和相似之处。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文化价值观对工作动机的影响。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工作动机的跨文化研究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https://d.book118.com/665042221044011121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2024-09-24T03:17:37.101</cp:lastPrinted>
  <dcterms:created xsi:type="dcterms:W3CDTF">2024-09-23T19:17:37Z</dcterms:created>
  <dcterms:modified xsi:type="dcterms:W3CDTF">2024-09-23T19:17:39Z</dcterms:modified>
</cp:coreProperties>
</file>