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EA5B2-91C3-4AA1-9CA6-C7537EF40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E811A-B9C3-44A0-BF28-946B3DFC5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E8613-86E0-4046-926C-FCE32381F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994AF-D50A-4076-BD38-3CF1F0196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A02310-3324-4C1D-9F46-90EA6E967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CEFA27-F4F0-4321-923D-13165B6BF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4677EA-4E64-40F7-B76C-BC1B98200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4BC95-3587-4DF0-91EE-DF38F0891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23FB9-8A55-4A85-B5ED-3BCAAA9E1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E3BF0-262D-4188-B232-BA438BBE5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2A80B-B21F-49A2-B8CB-047AED1AE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0442200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百雀羚经典营销案例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百雀羚品牌简介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百雀羚经典营销案例解析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百雀羚营销案例的启示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百雀羚品牌简介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百雀羚创立于1931年，是中国历史悠久的著名护肤品牌。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自创立以来，百雀羚始终致力于为消费者提供天然、健康的护肤产品，不断创新和发展。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百雀羚传承中华草本文化，将传统古法和现代科技相结合，打造独特的护肤体验。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百雀羚拥有丰富的产品线，涵盖了面部护理、身体护理、彩妆等多个领域，满足不同消费者的需求。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百雀羚注重消费者服务，提供专业的护肤咨询、产品推荐和售后服务，提升消费者满意度。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服务体验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百雀羚将目标市场定位为中低端消费群体，主要面向年龄在30-50岁之间、注重性价比的女性消费者。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百雀羚通过深入了解目标消费者的需求和心理，推出符合其品味和消费习惯的产品，并通过精准的营销手段将产品信息传递给潜在消费者。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百雀羚注重产品差异化，强调产品的天然、草本、温和等特点，区别于其他同类化妆品品牌。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百雀羚通过独特的配方和生产工艺，确保产品具有独特性和竞争优势，同时不断推出新产品和系列，满足消费者多样化的需求。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差异化策略实施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百雀羚的定价策略主要基于成本加法和竞争比较法，既考虑生产成本和预期利润，也参考市场同行的价格水平。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百雀羚在定价时充分考虑目标市场的消费能力和竞争态势，制定出具有吸引力和竞争力的价格。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百雀羚主要采用线上和线下相结合的渠道策略，线上渠道包括官方网站、电商平台等，线下渠道包括专卖店、百货商场等。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百雀羚通过多元化的销售渠道，扩大产品的覆盖面和曝光率，同时加强与渠道商的合作，提高渠道效率和忠诚度。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渠道策略实施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百雀羚采用多种促销方式，包括赠品、折扣、满减等，以吸引消费者购买和提高购买意愿。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促销策略实施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百雀羚根据市场情况和销售目标，灵活运用不同的促销手段，提高销售量和市场份额。同时，加强与广告媒体的合作关系，提高品牌知名度和美誉度。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促销方式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百雀羚经典营销案例解析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https://d.book118.com/665044220014011112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2024-09-18T03:57:11.204</cp:lastPrinted>
  <dcterms:created xsi:type="dcterms:W3CDTF">2024-09-17T19:57:11Z</dcterms:created>
  <dcterms:modified xsi:type="dcterms:W3CDTF">2024-09-17T19:57:13Z</dcterms:modified>
</cp:coreProperties>
</file>