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DTAUL+MS-UIGothic"/>
      <p:regular r:id="rId15"/>
    </p:embeddedFont>
    <p:embeddedFont>
      <p:font typeface="QPKMIH+EPVJDH+ArialMT"/>
      <p:regular r:id="rId16"/>
    </p:embeddedFont>
    <p:embeddedFont>
      <p:font typeface="LLAECW+CKMEWS+MicrosoftYaHei-Bold"/>
      <p:regular r:id="rId17"/>
    </p:embeddedFont>
    <p:embeddedFont>
      <p:font typeface="TRWMFF+QTTLE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00D45-25CB-4ECC-9875-71F992FF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99A2A-7B35-4EC4-8E06-F63346AB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FFF85-DFE6-4B31-A587-0AC0EE42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83D09-63FB-49D7-9017-0BAB1E96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7ADDD-61F7-4B3E-B590-6BB36A1DA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0F082-6F9E-4207-B148-9FF6A201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A2397-6328-475F-A0B6-594918DDB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22B3D-F3D3-4F94-B924-6E5FA3E3F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FDF94-4D97-43D9-8C91-9F032AAE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FAF83-8C5F-4E3F-B4C7-AE2A8B4C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3835A-AE44-4822-86F3-B0AFA94B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44302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BDTAUL+MS-UIGothic"/>
                <a:cs typeface="BDTAUL+MS-UIGothic"/>
              </a:rPr>
              <a:t>上海理工大学工程制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 图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读</a:t>
            </a:r>
            <a:r>
              <a:rPr sz="5150" spc="25">
                <a:solidFill>
                  <a:srgbClr val="FFA7EC"/>
                </a:solidFill>
                <a:latin typeface="BDTAUL+MS-UIGothic"/>
                <a:cs typeface="BDTAUL+MS-UIGothic"/>
              </a:rPr>
              <a:t>装配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图</a:t>
            </a:r>
            <a:r>
              <a:rPr sz="5150" spc="25">
                <a:solidFill>
                  <a:srgbClr val="FFA7EC"/>
                </a:solidFill>
                <a:latin typeface="BDTAUL+MS-UIGothic"/>
                <a:cs typeface="BDTAUL+MS-UIGothic"/>
              </a:rPr>
              <a:t>和拆画零件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BDTAUL+MS-UIGothic"/>
                <a:cs typeface="BDTAU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MIH+EPVJDH+ArialMT"/>
                <a:cs typeface="QPKMIH+EPVJD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程介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MIH+EPVJDH+ArialMT"/>
                <a:cs typeface="QPKMIH+EPVJD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装配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理解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MIH+EPVJDH+ArialMT"/>
                <a:cs typeface="QPKMIH+EPVJD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零件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3738821" cy="13323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MIH+EPVJDH+ArialMT"/>
                <a:cs typeface="QPKMIH+EPVJD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装配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与零件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MIH+EPVJDH+ArialMT"/>
                <a:cs typeface="QPKMIH+EPVJDH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实战练习</a:t>
            </a:r>
            <a:r>
              <a:rPr sz="2400">
                <a:solidFill>
                  <a:srgbClr val="9970FC"/>
                </a:solidFill>
                <a:latin typeface="BDTAUL+MS-UIGothic"/>
                <a:cs typeface="BDTAUL+MS-UIGothic"/>
              </a:rPr>
              <a:t>与答疑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LLAECW+CKMEWS+MicrosoftYaHei-Bold"/>
                <a:cs typeface="LLAECW+CKMEW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3800" spc="25">
                <a:solidFill>
                  <a:srgbClr val="FFA7EC"/>
                </a:solidFill>
                <a:latin typeface="BDTAUL+MS-UIGothic"/>
                <a:cs typeface="BDTAUL+MS-UIGothic"/>
              </a:rPr>
              <a:t>程介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程目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程内容概述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工程制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工程制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是工程技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术领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域的基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础语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言，是工程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交流和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作的重要工具。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工程制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准确表达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要求，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制造提供可靠的依据。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9585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工程制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践，可以培养学生的空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能力和解决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的能力，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其未来的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展奠定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坚实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BDTAUL+MS-UIGothic"/>
                <a:cs typeface="BDTA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LLAECW+CKMEWS+MicrosoftYaHei-Bold"/>
                <a:cs typeface="LLAECW+CKMEW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BDTAUL+MS-UIGothic"/>
                <a:cs typeface="BDTAUL+MS-UIGothic"/>
              </a:rPr>
              <a:t>装配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图</a:t>
            </a:r>
            <a:r>
              <a:rPr sz="3800" spc="23">
                <a:solidFill>
                  <a:srgbClr val="FFA7EC"/>
                </a:solidFill>
                <a:latin typeface="BDTAUL+MS-UIGothic"/>
                <a:cs typeface="BDTAUL+MS-UIGothic"/>
              </a:rPr>
              <a:t>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装配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的基本元素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RWMFF+QTTLEM+MicrosoftYaHei"/>
                <a:cs typeface="TRWMFF+QTTLE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9970FC"/>
                </a:solidFill>
                <a:latin typeface="BDTAUL+MS-UIGothic"/>
                <a:cs typeface="BDTAUL+MS-UIGothic"/>
              </a:rPr>
              <a:t>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BDTAUL+MS-UIGothic"/>
                <a:cs typeface="BDTAUL+MS-UIGothic"/>
              </a:rPr>
              <a:t>零件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连</a:t>
            </a:r>
            <a:r>
              <a:rPr sz="1550" spc="25">
                <a:solidFill>
                  <a:srgbClr val="9970FC"/>
                </a:solidFill>
                <a:latin typeface="BDTAUL+MS-UIGothic"/>
                <a:cs typeface="BDTAUL+MS-UIGothic"/>
              </a:rPr>
              <a:t>接件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BDTAUL+MS-UIGothic"/>
                <a:cs typeface="BDTAUL+MS-UIGothic"/>
              </a:rPr>
              <a:t>基准面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如何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读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取装配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BDTAUL+MS-UIGothic"/>
                <a:cs typeface="BDTAUL+MS-UIGothic"/>
              </a:rPr>
              <a:t>分析零件关系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BDTAUL+MS-UIGothic"/>
                <a:cs typeface="BDTAUL+MS-UIGothic"/>
              </a:rPr>
              <a:t>了解整体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9970FC"/>
                </a:solidFill>
                <a:latin typeface="BDTAUL+MS-UIGothic"/>
                <a:cs typeface="BDTAUL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BDTAUL+MS-UIGothic"/>
                <a:cs typeface="BDTAUL+MS-UIGothic"/>
              </a:rPr>
              <a:t>注意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细节</a:t>
            </a:r>
            <a:r>
              <a:rPr sz="2300" spc="25">
                <a:solidFill>
                  <a:srgbClr val="9970FC"/>
                </a:solidFill>
                <a:latin typeface="BDTAUL+MS-UIGothic"/>
                <a:cs typeface="BDTAUL+MS-UIGothic"/>
              </a:rPr>
              <a:t>和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9970FC"/>
                </a:solidFill>
                <a:latin typeface="BDTAUL+MS-UIGothic"/>
                <a:cs typeface="BDTAUL+MS-UIGothic"/>
              </a:rPr>
              <a:t>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装配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中的常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符号和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970FC"/>
                </a:solidFill>
                <a:latin typeface="BDTAUL+MS-UIGothic"/>
                <a:cs typeface="BDTAUL+MS-UIGothic"/>
              </a:rPr>
              <a:t>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LLAECW+CKMEWS+MicrosoftYaHei-Bold"/>
                <a:cs typeface="LLAECW+CKMEW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LLAECW+CKMEWS+MicrosoftYaHei-Bold"/>
                <a:cs typeface="LLAECW+CKMEW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LLAECW+CKMEWS+MicrosoftYaHei-Bold"/>
                <a:cs typeface="LLAECW+CKMEW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LLAECW+CKMEWS+MicrosoftYaHei-Bold"/>
                <a:cs typeface="LLAECW+CKMEWS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LLAECW+CKMEWS+MicrosoftYaHei-Bold"/>
                <a:cs typeface="LLAECW+CKMEWS+MicrosoftYaHei-Bold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https://d.book118.com/665044302341011111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BDTAUL+MS-UIGothic</vt:lpstr>
      <vt:lpstr>SimSun</vt:lpstr>
      <vt:lpstr>QPKMIH+EPVJDH+ArialMT</vt:lpstr>
      <vt:lpstr>Times New Roman</vt:lpstr>
      <vt:lpstr>LLAECW+CKMEWS+MicrosoftYaHei-Bold</vt:lpstr>
      <vt:lpstr>TRWMFF+QTTLEM+MicrosoftYaHei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2024-09-18T00:50:14.099</cp:lastPrinted>
  <dcterms:created xsi:type="dcterms:W3CDTF">2024-09-17T16:50:14Z</dcterms:created>
  <dcterms:modified xsi:type="dcterms:W3CDTF">2024-09-17T16:50:15Z</dcterms:modified>
</cp:coreProperties>
</file>