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562A9-C047-4F44-8D2A-B510D1406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01E7E-B5FA-48A0-AFEC-C06A792A3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12320-AADE-4858-91DD-F449E4856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96D4AE-039B-4A7D-8BF2-8D1C0E312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A13AD0-D867-4899-97D8-85B0ABCEE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26E6B7-CB18-4C97-8701-BF9AEB620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BBEF76-89A8-44D4-A54D-2EECC353C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4088AA-AEBA-43E7-B6AE-54655701D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84ECC-0D6D-4577-8942-CD578EEEA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9B43F-D42A-4FD2-9DEE-963CD21DF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F3B26-187A-4DFE-B47A-97E39DBA6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10202102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医疗卫生服务体系和医院建设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医疗卫生服务体系概述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医院建设规划与设计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医院运营与服务管理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医疗卫生服务体系改革与发展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医院建设与医疗卫生服务体系的关系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医疗卫生服务体系概述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062" r="3706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医疗卫生服务体系是指由政府、非政府组织、私人部门等共同参与，为居民提供全方位、连续性的医疗卫生服务的系统。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覆盖面广、专业性强、服务多元化、管理复杂。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提供预防、治疗、康复等全方位的医疗卫生服务，降低疾病发病率和死亡率，提高居民健康水平。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保障居民健康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社会稳定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64" r="1336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良好的医疗卫生服务体系有助于维护社会稳定，减少因疾病带来的社会负担和经济损失。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健康的劳动力能够促进经济发展，提高劳动生产率。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医疗卫生服务体系的重要性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医疗卫生服务体系的发展经历了从无到有、从单一到多元化的过程，不断完善和发展。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随着社会经济的发展和人口老龄化的加剧，医疗卫生服务体系需要不断创新和完善，提高服务质量和效率，满足居民日益增长的医疗卫生需求。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医疗卫生服务体系的历史与发展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医院建设规划与设计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https://d.book118.com/665102021024011043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2024-09-04T17:50:49.162</cp:lastPrinted>
  <dcterms:created xsi:type="dcterms:W3CDTF">2024-09-04T09:50:49Z</dcterms:created>
  <dcterms:modified xsi:type="dcterms:W3CDTF">2024-09-04T09:50:50Z</dcterms:modified>
</cp:coreProperties>
</file>