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366C8-6936-42AD-98DD-82D0DFE07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36952-3BFF-43EC-AC28-8C20CAF5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43A8D-E971-4226-9737-2BFFF4DBF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00FB1-BAE9-4230-9E6E-D4CB26A0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7D555-E909-4940-9BEB-457FB795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C6A0C-5301-409C-A737-23DFB3876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87DBA-2E35-477D-9C83-06BECE56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CBB8E-7CD7-4F20-A723-8BFC0648F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FD3DA-01AE-48AD-B297-BBB47CE6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4F9A1-CBAC-4E91-864F-DF0A295D7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AA0FB-3914-4257-B8BD-AA11F3637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02040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互联网为医院解决方案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互联网医疗背景与趋势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互联网技术在医院应用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智慧医院建设方案探讨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互联网为医院带来变革与创新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挑战与机遇并存：如何应对变革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总结：构建以患者为中心的智慧医院生态系统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互联网医疗背景与趋势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随着互联网技术的不断发展和普及，互联网医疗市场规模逐年扩大，用户数量不断增加。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目前，互联网医疗主要提供在线问诊、健康咨询、药品购买等服务，为患者提供更加便捷的医疗体验。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293" r="252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大数据、人工智能等技术在互联网医疗领域得到广泛应用，提高了医疗服务的效率和质量。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互联网医疗发展现状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同时，为了保障患者安全和医疗质量，政府对互联网医疗的监管也在加强，如要求互联网医院必须取得合法资质、禁止线上销售处方药等。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政策鼓励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政府出台一系列政策，鼓励和支持互联网医疗的发展，如医保支付、医生多点执业等。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行业协会和机构也在积极推动互联网医疗的规范化发展，制定相关标准和规范，促进行业健康发展。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政策法规对互联网医疗影响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随着大数据和人工智能技术的不断发展，未来互联网医疗将更加注重个性化服务，根据患者的病史、基因等信息提供定制化的治疗方案和健康管理计划。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未来互联网医疗将更加注重线上线下融合，通过线上预约、问诊等服务引导患者到线下实体医疗机构就诊，实现线上线下资源的优化配置。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未来互联网医疗还将积极寻求与其他行业的跨界合作与创新，如与保险、养老等行业的合作，共同打造更加完善的医疗健康生态圈。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互联网技术在医院应用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通过互联网技术，患者和医生可以通过视频通话进行远程会诊，提高诊疗效率。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视频会诊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患者可以通过互联网平台向医生咨询病情，获取专业建议和治疗方案。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医生可以通过远程监测设备对患者的生理参数进行实时监测，确保患者安全。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远程诊疗服务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挂号预约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患者可以通过互联网平台预约挂号，避免长时间排队等待。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分时段预约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系统支持分时段预约，患者可以根据自己的时间选择合适的就诊时间。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医生排班查询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患者可以通过系统查询医生的排班情况，选择合适的医生进行就诊。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在线预约挂号系统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将传统的纸质病历转化为电子病历，方便存储、查询和共享。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病历数字化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系统采用加密技术确保电子病历的安全性，防止数据泄露和篡改。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病历安全性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通过对电子病历的数据分析和挖掘，可以为医生提供更准确的诊断和治疗建议。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电子病历管理系统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费用明细查询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患者可以通过移动支付平台查询费用明细，确保收费的透明和公正。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结算与报销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系统支持自动结算和报销功能，减轻患者和医院的财务压力。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多种支付方式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支持多种支付方式，包括支付宝、微信支付等，方便患者进行支付。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移动支付及结算平台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智慧医院建设方案探讨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63" r="8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智慧医院是指运用物联网、大数据、人工智能等先进技术，实现医疗服务流程优化、医疗质量提升、医疗资源高效利用的现代化医院。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智慧医院具有信息化、智能化、便捷化等特点，能够实现医疗服务的全流程、全周期管理，提高医疗服务的效率和质量。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智慧医院概念及特点介绍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通过物联网技术对医疗设备进行远程监控和管理，实现设备的状态监测、故障预警和维修管理等功能，提高设备的使用效率和管理水平。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通过物联网技术对患者信息进行采集和管理，实现患者身份识别、病史记录、用药提醒等功能，提高医疗服务的精准度和便捷性。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通过物联网技术对医疗过程进行实时监控和管理，实现医疗过程的可视化、可追踪和可分析，提高医疗服务的透明度和安全性。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医疗过程监控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物联网技术在智慧医院中应用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https://d.book118.com/665102040211011101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2024-09-10T01:32:00.376</cp:lastPrinted>
  <dcterms:created xsi:type="dcterms:W3CDTF">2024-09-09T17:32:00Z</dcterms:created>
  <dcterms:modified xsi:type="dcterms:W3CDTF">2024-09-09T17:32:02Z</dcterms:modified>
</cp:coreProperties>
</file>