
<file path=[Content_Types].xml><?xml version="1.0" encoding="utf-8"?>
<Types xmlns="http://schemas.openxmlformats.org/package/2006/content-types">
  <Default Extension="rels" ContentType="application/vnd.openxmlformats-package.relationships+xml"/>
  <Default Extension="xml" ContentType="application/xml"/>
  <Default Extension="jpeg" ContentType="image/jpeg"/>
  <Default Extension="png" ContentType="image/png"/>
  <Override PartName="/docProps/app.xml" ContentType="application/vnd.openxmlformats-officedocument.extended-properties+xml"/>
  <Override PartName="/docProps/core.xml" ContentType="application/vnd.openxmlformats-package.core-properties+xml"/>
  <Override PartName="/ppt/presentation.xml" ContentType="application/vnd.openxmlformats-officedocument.presentationml.presentation.main+xml"/>
  <Override PartName="/ppt/presProps.xml" ContentType="application/vnd.openxmlformats-officedocument.presentationml.presProps+xml"/>
  <Override PartName="/ppt/slideLayouts/slideLayout1.xml" ContentType="application/vnd.openxmlformats-officedocument.presentationml.slideLayout+xml"/>
  <Override PartName="/ppt/slideLayouts/slideLayout10.xml" ContentType="application/vnd.openxmlformats-officedocument.presentationml.slideLayout+xml"/>
  <Override PartName="/ppt/slideLayouts/slideLayout11.xml" ContentType="application/vnd.openxmlformats-officedocument.presentationml.slideLayout+xml"/>
  <Override PartName="/ppt/slideLayouts/slideLayout12.xml" ContentType="application/vnd.openxmlformats-officedocument.presentationml.slideLayout+xml"/>
  <Override PartName="/ppt/slideLayouts/slideLayout13.xml" ContentType="application/vnd.openxmlformats-officedocument.presentationml.slideLayout+xml"/>
  <Override PartName="/ppt/slideLayouts/slideLayout14.xml" ContentType="application/vnd.openxmlformats-officedocument.presentationml.slideLayout+xml"/>
  <Override PartName="/ppt/slideLayouts/slideLayout15.xml" ContentType="application/vnd.openxmlformats-officedocument.presentationml.slideLayout+xml"/>
  <Override PartName="/ppt/slideLayouts/slideLayout16.xml" ContentType="application/vnd.openxmlformats-officedocument.presentationml.slideLayout+xml"/>
  <Override PartName="/ppt/slideLayouts/slideLayout17.xml" ContentType="application/vnd.openxmlformats-officedocument.presentationml.slideLayout+xml"/>
  <Override PartName="/ppt/slideLayouts/slideLayout18.xml" ContentType="application/vnd.openxmlformats-officedocument.presentationml.slideLayout+xml"/>
  <Override PartName="/ppt/slideLayouts/slideLayout19.xml" ContentType="application/vnd.openxmlformats-officedocument.presentationml.slideLayout+xml"/>
  <Override PartName="/ppt/slideLayouts/slideLayout2.xml" ContentType="application/vnd.openxmlformats-officedocument.presentationml.slideLayout+xml"/>
  <Override PartName="/ppt/slideLayouts/slideLayout20.xml" ContentType="application/vnd.openxmlformats-officedocument.presentationml.slideLayout+xml"/>
  <Override PartName="/ppt/slideLayouts/slideLayout21.xml" ContentType="application/vnd.openxmlformats-officedocument.presentationml.slideLayout+xml"/>
  <Override PartName="/ppt/slideLayouts/slideLayout22.xml" ContentType="application/vnd.openxmlformats-officedocument.presentationml.slideLayout+xml"/>
  <Override PartName="/ppt/slideLayouts/slideLayout3.xml" ContentType="application/vnd.openxmlformats-officedocument.presentationml.slideLayout+xml"/>
  <Override PartName="/ppt/slideLayouts/slideLayout4.xml" ContentType="application/vnd.openxmlformats-officedocument.presentationml.slideLayout+xml"/>
  <Override PartName="/ppt/slideLayouts/slideLayout5.xml" ContentType="application/vnd.openxmlformats-officedocument.presentationml.slideLayout+xml"/>
  <Override PartName="/ppt/slideLayouts/slideLayout6.xml" ContentType="application/vnd.openxmlformats-officedocument.presentationml.slideLayout+xml"/>
  <Override PartName="/ppt/slideLayouts/slideLayout7.xml" ContentType="application/vnd.openxmlformats-officedocument.presentationml.slideLayout+xml"/>
  <Override PartName="/ppt/slideLayouts/slideLayout8.xml" ContentType="application/vnd.openxmlformats-officedocument.presentationml.slideLayout+xml"/>
  <Override PartName="/ppt/slideLayouts/slideLayout9.xml" ContentType="application/vnd.openxmlformats-officedocument.presentationml.slideLayout+xml"/>
  <Override PartName="/ppt/slideMasters/slideMaster1.xml" ContentType="application/vnd.openxmlformats-officedocument.presentationml.slideMaster+xml"/>
  <Override PartName="/ppt/slideMasters/slideMaster2.xml" ContentType="application/vnd.openxmlformats-officedocument.presentationml.slideMaster+xml"/>
  <Override PartName="/ppt/slides/slide1.xml" ContentType="application/vnd.openxmlformats-officedocument.presentationml.slide+xml"/>
  <Override PartName="/ppt/slides/slide10.xml" ContentType="application/vnd.openxmlformats-officedocument.presentationml.slide+xml"/>
  <Override PartName="/ppt/slides/slide11.xml" ContentType="application/vnd.openxmlformats-officedocument.presentationml.slide+xml"/>
  <Override PartName="/ppt/slides/slide12.xml" ContentType="application/vnd.openxmlformats-officedocument.presentationml.slide+xml"/>
  <Override PartName="/ppt/slides/slide13.xml" ContentType="application/vnd.openxmlformats-officedocument.presentationml.slide+xml"/>
  <Override PartName="/ppt/slides/slide14.xml" ContentType="application/vnd.openxmlformats-officedocument.presentationml.slide+xml"/>
  <Override PartName="/ppt/slides/slide2.xml" ContentType="application/vnd.openxmlformats-officedocument.presentationml.slide+xml"/>
  <Override PartName="/ppt/slides/slide3.xml" ContentType="application/vnd.openxmlformats-officedocument.presentationml.slide+xml"/>
  <Override PartName="/ppt/slides/slide4.xml" ContentType="application/vnd.openxmlformats-officedocument.presentationml.slide+xml"/>
  <Override PartName="/ppt/slides/slide5.xml" ContentType="application/vnd.openxmlformats-officedocument.presentationml.slide+xml"/>
  <Override PartName="/ppt/slides/slide6.xml" ContentType="application/vnd.openxmlformats-officedocument.presentationml.slide+xml"/>
  <Override PartName="/ppt/slides/slide7.xml" ContentType="application/vnd.openxmlformats-officedocument.presentationml.slide+xml"/>
  <Override PartName="/ppt/slides/slide8.xml" ContentType="application/vnd.openxmlformats-officedocument.presentationml.slide+xml"/>
  <Override PartName="/ppt/slides/slide9.xml" ContentType="application/vnd.openxmlformats-officedocument.presentationml.slide+xml"/>
  <Override PartName="/ppt/tableStyles.xml" ContentType="application/vnd.openxmlformats-officedocument.presentationml.tableStyles+xml"/>
  <Override PartName="/ppt/tags/tag1.xml" ContentType="application/vnd.openxmlformats-officedocument.presentationml.tags+xml"/>
  <Override PartName="/ppt/theme/theme1.xml" ContentType="application/vnd.openxmlformats-officedocument.theme+xml"/>
  <Override PartName="/ppt/theme/theme2.xml" ContentType="application/vnd.openxmlformats-officedocument.theme+xml"/>
  <Override PartName="/ppt/viewProps.xml" ContentType="application/vnd.openxmlformats-officedocument.presentationml.viewProps+xml"/>
</Types>
</file>

<file path=_rels/.rels>&#65279;<?xml version="1.0" encoding="utf-8" standalone="yes"?><Relationships xmlns="http://schemas.openxmlformats.org/package/2006/relationships"><Relationship Id="rId1" Type="http://schemas.openxmlformats.org/officeDocument/2006/relationships/officeDocument" Target="ppt/presentation.xml" /><Relationship Id="rId2" Type="http://schemas.openxmlformats.org/package/2006/relationships/metadata/core-properties" Target="docProps/core.xml" /><Relationship Id="rId3" Type="http://schemas.openxmlformats.org/officeDocument/2006/relationships/extended-properties" Target="docProps/app.xml" /><Relationship Id="rId4" Type="http://schemas.openxmlformats.org/package/2006/relationships/metadata/thumbnail" Target="docProps/thumbnail.jpeg" /></Relationships>
</file>

<file path=ppt/presentation.xml><?xml version="1.0" encoding="utf-8"?>
<p:presentation xmlns:r="http://schemas.openxmlformats.org/officeDocument/2006/relationships" xmlns:a="http://schemas.openxmlformats.org/drawingml/2006/main" xmlns:p="http://schemas.openxmlformats.org/presentationml/2006/main" saveSubsetFonts="1">
  <p:sldMasterIdLst>
    <p:sldMasterId id="2147483648" r:id="rId1"/>
    <p:sldMasterId id="2147483671" r:id="rId2"/>
  </p:sldMasterIdLst>
  <p:sldIdLst>
    <p:sldId id="259" r:id="rId3"/>
    <p:sldId id="262" r:id="rId4"/>
    <p:sldId id="265" r:id="rId5"/>
    <p:sldId id="268" r:id="rId6"/>
    <p:sldId id="271" r:id="rId7"/>
    <p:sldId id="274" r:id="rId8"/>
    <p:sldId id="277" r:id="rId9"/>
    <p:sldId id="280" r:id="rId10"/>
    <p:sldId id="283" r:id="rId11"/>
    <p:sldId id="286" r:id="rId12"/>
    <p:sldId id="289" r:id="rId13"/>
    <p:sldId id="292" r:id="rId14"/>
    <p:sldId id="295" r:id="rId15"/>
    <p:sldId id="297" r:id="rId16"/>
  </p:sldIdLst>
  <p:sldSz cx="12192000" cy="6858000"/>
  <p:notesSz cx="6858000" cy="9144000"/>
  <p:custDataLst>
    <p:tags r:id="rId17"/>
  </p:custDataLst>
  <p:defaultTextStyle>
    <a:defPPr>
      <a:defRPr lang="en-US"/>
    </a:defPPr>
    <a:lvl1pPr marL="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1pPr>
    <a:lvl2pPr marL="4572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2pPr>
    <a:lvl3pPr marL="9144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3pPr>
    <a:lvl4pPr marL="13716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4pPr>
    <a:lvl5pPr marL="18288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5pPr>
    <a:lvl6pPr marL="22860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6pPr>
    <a:lvl7pPr marL="27432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7pPr>
    <a:lvl8pPr marL="32004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8pPr>
    <a:lvl9pPr marL="36576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9pPr>
  </p:defaultTextStyle>
</p:presentation>
</file>

<file path=ppt/presProps.xml><?xml version="1.0" encoding="utf-8"?>
<p:presentationPr xmlns:r="http://schemas.openxmlformats.org/officeDocument/2006/relationships" xmlns:a="http://schemas.openxmlformats.org/drawingml/2006/main" xmlns:p="http://schemas.openxmlformats.org/presentationml/2006/main">
  <p:showPr showNarration="1">
    <p:present/>
  </p:showPr>
  <p:extLst>
    <p:ext uri="{E76CE94A-603C-4142-B9EB-6D1370010A27}">
      <p14:discardImageEditData xmlns:p14="http://schemas.microsoft.com/office/powerpoint/2010/main" val="0"/>
    </p:ext>
    <p:ext uri="{D31A062A-798A-4329-ABDD-BBA856620510}">
      <p14:defaultImageDpi xmlns:p14="http://schemas.microsoft.com/office/powerpoint/2010/main" val="220"/>
    </p:ext>
    <p:ext uri="{FD5EFAAD-0ECE-453E-9831-46B23BE46B34}">
      <p15:chartTrackingRefBased xmlns:p15="http://schemas.microsoft.com/office/powerpoint/2012/main" val="1"/>
    </p:ext>
    <p:ext uri="{1BD7E111-0CB8-44D6-8891-C1BB2F81B7CC}">
      <p1710:readonlyRecommended xmlns:p1710="http://schemas.microsoft.com/office/powerpoint/2017/10/main" val="0"/>
    </p:ext>
  </p:extLst>
</p:presentationPr>
</file>

<file path=ppt/tableStyles.xml><?xml version="1.0" encoding="utf-8"?>
<a:tblStyleLst xmlns:r="http://schemas.openxmlformats.org/officeDocument/2006/relationships" xmlns:a="http://schemas.openxmlformats.org/drawingml/2006/main" def="{5C22544A-7EE6-4342-B048-85BDC9FD1C3A}"/>
</file>

<file path=ppt/viewProps.xml><?xml version="1.0" encoding="utf-8"?>
<p:viewPr xmlns:a="http://schemas.openxmlformats.org/drawingml/2006/main" xmlns:r="http://schemas.openxmlformats.org/officeDocument/2006/relationships" xmlns:p="http://schemas.openxmlformats.org/presentationml/2006/main">
  <p:normalViewPr showOutlineIcons="0" horzBarState="maximized">
    <p:restoredLeft sz="16000"/>
    <p:restoredTop sz="0"/>
  </p:normalViewPr>
  <p:slideViewPr>
    <p:cSldViewPr>
      <p:cViewPr>
        <p:scale>
          <a:sx n="73" d="100"/>
          <a:sy n="73" d="100"/>
        </p:scale>
        <p:origin x="0" y="0"/>
      </p:cViewPr>
    </p:cSldViewPr>
  </p:slideViewPr>
  <p:notesViewPr>
    <p:cSldViewPr>
      <p:cViewPr>
        <p:scale>
          <a:sx n="1" d="100"/>
          <a:sy n="1" d="100"/>
        </p:scale>
        <p:origin x="0" y="0"/>
      </p:cViewPr>
    </p:cSldViewPr>
  </p:notesViewPr>
</p:viewPr>
</file>

<file path=ppt/_rels/presentation.xml.rels>&#65279;<?xml version="1.0" encoding="utf-8" standalone="yes"?><Relationships xmlns="http://schemas.openxmlformats.org/package/2006/relationships"><Relationship Id="rId1" Type="http://schemas.openxmlformats.org/officeDocument/2006/relationships/slideMaster" Target="slideMasters/slideMaster1.xml" /><Relationship Id="rId10" Type="http://schemas.openxmlformats.org/officeDocument/2006/relationships/slide" Target="slides/slide8.xml" /><Relationship Id="rId11" Type="http://schemas.openxmlformats.org/officeDocument/2006/relationships/slide" Target="slides/slide9.xml" /><Relationship Id="rId12" Type="http://schemas.openxmlformats.org/officeDocument/2006/relationships/slide" Target="slides/slide10.xml" /><Relationship Id="rId13" Type="http://schemas.openxmlformats.org/officeDocument/2006/relationships/slide" Target="slides/slide11.xml" /><Relationship Id="rId14" Type="http://schemas.openxmlformats.org/officeDocument/2006/relationships/slide" Target="slides/slide12.xml" /><Relationship Id="rId15" Type="http://schemas.openxmlformats.org/officeDocument/2006/relationships/slide" Target="slides/slide13.xml" /><Relationship Id="rId16" Type="http://schemas.openxmlformats.org/officeDocument/2006/relationships/slide" Target="slides/slide14.xml" /><Relationship Id="rId17" Type="http://schemas.openxmlformats.org/officeDocument/2006/relationships/tags" Target="tags/tag1.xml" /><Relationship Id="rId18" Type="http://schemas.openxmlformats.org/officeDocument/2006/relationships/presProps" Target="presProps.xml" /><Relationship Id="rId19" Type="http://schemas.openxmlformats.org/officeDocument/2006/relationships/viewProps" Target="viewProps.xml" /><Relationship Id="rId2" Type="http://schemas.openxmlformats.org/officeDocument/2006/relationships/slideMaster" Target="slideMasters/slideMaster2.xml" /><Relationship Id="rId20" Type="http://schemas.openxmlformats.org/officeDocument/2006/relationships/theme" Target="theme/theme1.xml" /><Relationship Id="rId21" Type="http://schemas.openxmlformats.org/officeDocument/2006/relationships/tableStyles" Target="tableStyles.xml" /><Relationship Id="rId3" Type="http://schemas.openxmlformats.org/officeDocument/2006/relationships/slide" Target="slides/slide1.xml" /><Relationship Id="rId4" Type="http://schemas.openxmlformats.org/officeDocument/2006/relationships/slide" Target="slides/slide2.xml" /><Relationship Id="rId5" Type="http://schemas.openxmlformats.org/officeDocument/2006/relationships/slide" Target="slides/slide3.xml" /><Relationship Id="rId6" Type="http://schemas.openxmlformats.org/officeDocument/2006/relationships/slide" Target="slides/slide4.xml" /><Relationship Id="rId7" Type="http://schemas.openxmlformats.org/officeDocument/2006/relationships/slide" Target="slides/slide5.xml" /><Relationship Id="rId8" Type="http://schemas.openxmlformats.org/officeDocument/2006/relationships/slide" Target="slides/slide6.xml" /><Relationship Id="rId9" Type="http://schemas.openxmlformats.org/officeDocument/2006/relationships/slide" Target="slides/slide7.xml" /></Relationships>
</file>

<file path=ppt/slideLayouts/_rels/slideLayout1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2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3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4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5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6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7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8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9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10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11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12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_rels/slideLayout13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_rels/slideLayout14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_rels/slideLayout15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_rels/slideLayout16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_rels/slideLayout17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_rels/slideLayout18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_rels/slideLayout19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_rels/slideLayout20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_rels/slideLayout21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_rels/slideLayout22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slideLayout1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title" preserve="1">
  <p:cSld name="Title Slide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ctr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Subtitle 2" title=""/>
          <p:cNvSpPr>
            <a:spLocks noGrp="1"/>
          </p:cNvSpPr>
          <p:nvPr>
            <p:ph type="subTitle" idx="1"/>
          </p:nvPr>
        </p:nvSpPr>
        <p:spPr/>
        <p:txBody>
          <a:bodyPr/>
          <a:lstStyle>
            <a:lvl1pPr marL="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1pPr>
            <a:lvl2pPr marL="4572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2pPr>
            <a:lvl3pPr marL="9144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3pPr>
            <a:lvl4pPr marL="13716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4pPr>
            <a:lvl5pPr marL="18288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5pPr>
            <a:lvl6pPr marL="22860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6pPr>
            <a:lvl7pPr marL="27432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7pPr>
            <a:lvl8pPr marL="32004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8pPr>
            <a:lvl9pPr marL="36576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9pPr>
          </a:lstStyle>
          <a:p>
            <a:r>
              <a:rPr lang="en-US" smtClean="0"/>
              <a:t>Click to edit Master subtitle style</a:t>
            </a:r>
            <a:endParaRPr lang="en-US"/>
          </a:p>
        </p:txBody>
      </p:sp>
      <p:sp>
        <p:nvSpPr>
          <p:cNvPr id="4" name="Date Placeholder 3" title=""/>
          <p:cNvSpPr>
            <a:spLocks noGrp="1"/>
          </p:cNvSpPr>
          <p:nvPr>
            <p:ph type="dt" sz="half" idx="2"/>
          </p:nvPr>
        </p:nvSpPr>
        <p:spPr/>
        <p:txBody>
          <a:bodyPr/>
          <a:lstStyle/>
          <a:p>
            <a:fld id="{36855FDD-7F78-4D9D-80E7-06E2ED76B537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5" name="Footer Placeholder 4" title=""/>
          <p:cNvSpPr>
            <a:spLocks noGrp="1"/>
          </p:cNvSpPr>
          <p:nvPr>
            <p:ph type="ftr" sz="quarter" idx="3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 title=""/>
          <p:cNvSpPr>
            <a:spLocks noGrp="1"/>
          </p:cNvSpPr>
          <p:nvPr>
            <p:ph type="sldNum" sz="quarter" idx="4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2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obj" preserve="1">
  <p:cSld name="Title and Content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Content Placeholder 2" title=""/>
          <p:cNvSpPr>
            <a:spLocks noGrp="1"/>
          </p:cNvSpPr>
          <p:nvPr>
            <p:ph idx="1"/>
          </p:nvPr>
        </p:nvSpPr>
        <p:spPr/>
        <p:txBody>
          <a:bodyPr/>
          <a:lstStyle/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Date Placeholder 3" title=""/>
          <p:cNvSpPr>
            <a:spLocks noGrp="1"/>
          </p:cNvSpPr>
          <p:nvPr>
            <p:ph type="dt" sz="half" idx="2"/>
          </p:nvPr>
        </p:nvSpPr>
        <p:spPr/>
        <p:txBody>
          <a:bodyPr/>
          <a:lstStyle/>
          <a:p>
            <a:fld id="{23D46505-D5D2-4AED-983C-562C631A0DCE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5" name="Footer Placeholder 4" title=""/>
          <p:cNvSpPr>
            <a:spLocks noGrp="1"/>
          </p:cNvSpPr>
          <p:nvPr>
            <p:ph type="ftr" sz="quarter" idx="3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 title=""/>
          <p:cNvSpPr>
            <a:spLocks noGrp="1"/>
          </p:cNvSpPr>
          <p:nvPr>
            <p:ph type="sldNum" sz="quarter" idx="4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3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secHead" preserve="1">
  <p:cSld name="Section Header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 anchor="t"/>
          <a:lstStyle>
            <a:lvl1pPr algn="l">
              <a:defRPr sz="4000" b="1" cap="all"/>
            </a:lvl1pPr>
          </a:lstStyle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Text Placeholder 2" title=""/>
          <p:cNvSpPr>
            <a:spLocks noGrp="1"/>
          </p:cNvSpPr>
          <p:nvPr>
            <p:ph type="body" idx="1"/>
          </p:nvPr>
        </p:nvSpPr>
        <p:spPr/>
        <p:txBody>
          <a:bodyPr anchor="b"/>
          <a:lstStyle>
            <a:lvl1pPr marL="0" indent="0">
              <a:buNone/>
              <a:defRPr sz="2000">
                <a:solidFill>
                  <a:schemeClr val="tx1">
                    <a:tint val="75000"/>
                  </a:schemeClr>
                </a:solidFill>
              </a:defRPr>
            </a:lvl1pPr>
            <a:lvl2pPr marL="457200" indent="0">
              <a:buNone/>
              <a:defRPr sz="1800">
                <a:solidFill>
                  <a:schemeClr val="tx1">
                    <a:tint val="75000"/>
                  </a:schemeClr>
                </a:solidFill>
              </a:defRPr>
            </a:lvl2pPr>
            <a:lvl3pPr marL="914400" indent="0">
              <a:buNone/>
              <a:defRPr sz="1600">
                <a:solidFill>
                  <a:schemeClr val="tx1">
                    <a:tint val="75000"/>
                  </a:schemeClr>
                </a:solidFill>
              </a:defRPr>
            </a:lvl3pPr>
            <a:lvl4pPr marL="13716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4pPr>
            <a:lvl5pPr marL="18288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5pPr>
            <a:lvl6pPr marL="22860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6pPr>
            <a:lvl7pPr marL="27432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7pPr>
            <a:lvl8pPr marL="32004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8pPr>
            <a:lvl9pPr marL="36576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9pPr>
          </a:lstStyle>
          <a:p>
            <a:r>
              <a:rPr lang="en-US" smtClean="0"/>
              <a:t>Click to edit Master text styles</a:t>
            </a:r>
          </a:p>
        </p:txBody>
      </p:sp>
      <p:sp>
        <p:nvSpPr>
          <p:cNvPr id="4" name="Date Placeholder 3" title=""/>
          <p:cNvSpPr>
            <a:spLocks noGrp="1"/>
          </p:cNvSpPr>
          <p:nvPr>
            <p:ph type="dt" sz="half" idx="2"/>
          </p:nvPr>
        </p:nvSpPr>
        <p:spPr/>
        <p:txBody>
          <a:bodyPr/>
          <a:lstStyle/>
          <a:p>
            <a:fld id="{C60941A5-58D9-455A-B1DF-017C258E7DC3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5" name="Footer Placeholder 4" title=""/>
          <p:cNvSpPr>
            <a:spLocks noGrp="1"/>
          </p:cNvSpPr>
          <p:nvPr>
            <p:ph type="ftr" sz="quarter" idx="3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 title=""/>
          <p:cNvSpPr>
            <a:spLocks noGrp="1"/>
          </p:cNvSpPr>
          <p:nvPr>
            <p:ph type="sldNum" sz="quarter" idx="4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4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twoObj" preserve="1">
  <p:cSld name="Two Content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Content Placeholder 2" title=""/>
          <p:cNvSpPr>
            <a:spLocks noGrp="1"/>
          </p:cNvSpPr>
          <p:nvPr>
            <p:ph sz="half" idx="1"/>
          </p:nvPr>
        </p:nvSpPr>
        <p:spPr/>
        <p:txBody>
          <a:bodyPr/>
          <a:lstStyle>
            <a:lvl1pPr>
              <a:defRPr sz="2800"/>
            </a:lvl1pPr>
            <a:lvl2pPr>
              <a:defRPr sz="2400"/>
            </a:lvl2pPr>
            <a:lvl3pPr>
              <a:defRPr sz="2000"/>
            </a:lvl3pPr>
            <a:lvl4pPr>
              <a:defRPr sz="1800"/>
            </a:lvl4pPr>
            <a:lvl5pPr>
              <a:defRPr sz="1800"/>
            </a:lvl5pPr>
            <a:lvl6pPr>
              <a:defRPr sz="1800"/>
            </a:lvl6pPr>
            <a:lvl7pPr>
              <a:defRPr sz="1800"/>
            </a:lvl7pPr>
            <a:lvl8pPr>
              <a:defRPr sz="1800"/>
            </a:lvl8pPr>
            <a:lvl9pPr>
              <a:defRPr sz="1800"/>
            </a:lvl9pPr>
          </a:lstStyle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Content Placeholder 3" title=""/>
          <p:cNvSpPr>
            <a:spLocks noGrp="1"/>
          </p:cNvSpPr>
          <p:nvPr>
            <p:ph sz="half" idx="2"/>
          </p:nvPr>
        </p:nvSpPr>
        <p:spPr/>
        <p:txBody>
          <a:bodyPr/>
          <a:lstStyle>
            <a:lvl1pPr>
              <a:defRPr sz="2800"/>
            </a:lvl1pPr>
            <a:lvl2pPr>
              <a:defRPr sz="2400"/>
            </a:lvl2pPr>
            <a:lvl3pPr>
              <a:defRPr sz="2000"/>
            </a:lvl3pPr>
            <a:lvl4pPr>
              <a:defRPr sz="1800"/>
            </a:lvl4pPr>
            <a:lvl5pPr>
              <a:defRPr sz="1800"/>
            </a:lvl5pPr>
            <a:lvl6pPr>
              <a:defRPr sz="1800"/>
            </a:lvl6pPr>
            <a:lvl7pPr>
              <a:defRPr sz="1800"/>
            </a:lvl7pPr>
            <a:lvl8pPr>
              <a:defRPr sz="1800"/>
            </a:lvl8pPr>
            <a:lvl9pPr>
              <a:defRPr sz="1800"/>
            </a:lvl9pPr>
          </a:lstStyle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5" name="Date Placeholder 4" title=""/>
          <p:cNvSpPr>
            <a:spLocks noGrp="1"/>
          </p:cNvSpPr>
          <p:nvPr>
            <p:ph type="dt" sz="half" idx="3"/>
          </p:nvPr>
        </p:nvSpPr>
        <p:spPr/>
        <p:txBody>
          <a:bodyPr/>
          <a:lstStyle/>
          <a:p>
            <a:fld id="{8D2781E7-B8F4-4A54-9926-04C261E878DF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6" name="Footer Placeholder 5" title=""/>
          <p:cNvSpPr>
            <a:spLocks noGrp="1"/>
          </p:cNvSpPr>
          <p:nvPr>
            <p:ph type="ftr" sz="quarter" idx="4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7" name="Slide Number Placeholder 6" title=""/>
          <p:cNvSpPr>
            <a:spLocks noGrp="1"/>
          </p:cNvSpPr>
          <p:nvPr>
            <p:ph type="sldNum" sz="quarter" idx="5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5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twoTxTwoObj" preserve="1">
  <p:cSld name="Comparison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Text Placeholder 2" title=""/>
          <p:cNvSpPr>
            <a:spLocks noGrp="1"/>
          </p:cNvSpPr>
          <p:nvPr>
            <p:ph type="body" idx="1"/>
          </p:nvPr>
        </p:nvSpPr>
        <p:spPr/>
        <p:txBody>
          <a:bodyPr anchor="b"/>
          <a:lstStyle>
            <a:lvl1pPr marL="0" indent="0">
              <a:buNone/>
              <a:defRPr sz="2400" b="1"/>
            </a:lvl1pPr>
            <a:lvl2pPr marL="457200" indent="0">
              <a:buNone/>
              <a:defRPr sz="2000" b="1"/>
            </a:lvl2pPr>
            <a:lvl3pPr marL="914400" indent="0">
              <a:buNone/>
              <a:defRPr sz="1800" b="1"/>
            </a:lvl3pPr>
            <a:lvl4pPr marL="1371600" indent="0">
              <a:buNone/>
              <a:defRPr sz="1600" b="1"/>
            </a:lvl4pPr>
            <a:lvl5pPr marL="1828800" indent="0">
              <a:buNone/>
              <a:defRPr sz="1600" b="1"/>
            </a:lvl5pPr>
            <a:lvl6pPr marL="2286000" indent="0">
              <a:buNone/>
              <a:defRPr sz="1600" b="1"/>
            </a:lvl6pPr>
            <a:lvl7pPr marL="2743200" indent="0">
              <a:buNone/>
              <a:defRPr sz="1600" b="1"/>
            </a:lvl7pPr>
            <a:lvl8pPr marL="3200400" indent="0">
              <a:buNone/>
              <a:defRPr sz="1600" b="1"/>
            </a:lvl8pPr>
            <a:lvl9pPr marL="3657600" indent="0">
              <a:buNone/>
              <a:defRPr sz="1600" b="1"/>
            </a:lvl9pPr>
          </a:lstStyle>
          <a:p>
            <a:r>
              <a:rPr lang="en-US" smtClean="0"/>
              <a:t>Click to edit Master text styles</a:t>
            </a:r>
          </a:p>
        </p:txBody>
      </p:sp>
      <p:sp>
        <p:nvSpPr>
          <p:cNvPr id="4" name="Content Placeholder 3" title=""/>
          <p:cNvSpPr>
            <a:spLocks noGrp="1"/>
          </p:cNvSpPr>
          <p:nvPr>
            <p:ph sz="half" idx="2"/>
          </p:nvPr>
        </p:nvSpPr>
        <p:spPr/>
        <p:txBody>
          <a:bodyPr/>
          <a:lstStyle>
            <a:lvl1pPr>
              <a:defRPr sz="2400"/>
            </a:lvl1pPr>
            <a:lvl2pPr>
              <a:defRPr sz="2000"/>
            </a:lvl2pPr>
            <a:lvl3pPr>
              <a:defRPr sz="1800"/>
            </a:lvl3pPr>
            <a:lvl4pPr>
              <a:defRPr sz="1600"/>
            </a:lvl4pPr>
            <a:lvl5pPr>
              <a:defRPr sz="1600"/>
            </a:lvl5pPr>
            <a:lvl6pPr>
              <a:defRPr sz="1600"/>
            </a:lvl6pPr>
            <a:lvl7pPr>
              <a:defRPr sz="1600"/>
            </a:lvl7pPr>
            <a:lvl8pPr>
              <a:defRPr sz="1600"/>
            </a:lvl8pPr>
            <a:lvl9pPr>
              <a:defRPr sz="1600"/>
            </a:lvl9pPr>
          </a:lstStyle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5" name="Text Placeholder 4" title=""/>
          <p:cNvSpPr>
            <a:spLocks noGrp="1"/>
          </p:cNvSpPr>
          <p:nvPr>
            <p:ph type="body" sz="quarter" idx="3"/>
          </p:nvPr>
        </p:nvSpPr>
        <p:spPr/>
        <p:txBody>
          <a:bodyPr anchor="b"/>
          <a:lstStyle>
            <a:lvl1pPr marL="0" indent="0">
              <a:buNone/>
              <a:defRPr sz="2400" b="1"/>
            </a:lvl1pPr>
            <a:lvl2pPr marL="457200" indent="0">
              <a:buNone/>
              <a:defRPr sz="2000" b="1"/>
            </a:lvl2pPr>
            <a:lvl3pPr marL="914400" indent="0">
              <a:buNone/>
              <a:defRPr sz="1800" b="1"/>
            </a:lvl3pPr>
            <a:lvl4pPr marL="1371600" indent="0">
              <a:buNone/>
              <a:defRPr sz="1600" b="1"/>
            </a:lvl4pPr>
            <a:lvl5pPr marL="1828800" indent="0">
              <a:buNone/>
              <a:defRPr sz="1600" b="1"/>
            </a:lvl5pPr>
            <a:lvl6pPr marL="2286000" indent="0">
              <a:buNone/>
              <a:defRPr sz="1600" b="1"/>
            </a:lvl6pPr>
            <a:lvl7pPr marL="2743200" indent="0">
              <a:buNone/>
              <a:defRPr sz="1600" b="1"/>
            </a:lvl7pPr>
            <a:lvl8pPr marL="3200400" indent="0">
              <a:buNone/>
              <a:defRPr sz="1600" b="1"/>
            </a:lvl8pPr>
            <a:lvl9pPr marL="3657600" indent="0">
              <a:buNone/>
              <a:defRPr sz="1600" b="1"/>
            </a:lvl9pPr>
          </a:lstStyle>
          <a:p>
            <a:r>
              <a:rPr lang="en-US" smtClean="0"/>
              <a:t>Click to edit Master text styles</a:t>
            </a:r>
          </a:p>
        </p:txBody>
      </p:sp>
      <p:sp>
        <p:nvSpPr>
          <p:cNvPr id="6" name="Content Placeholder 5" title=""/>
          <p:cNvSpPr>
            <a:spLocks noGrp="1"/>
          </p:cNvSpPr>
          <p:nvPr>
            <p:ph sz="quarter" idx="4"/>
          </p:nvPr>
        </p:nvSpPr>
        <p:spPr/>
        <p:txBody>
          <a:bodyPr/>
          <a:lstStyle>
            <a:lvl1pPr>
              <a:defRPr sz="2400"/>
            </a:lvl1pPr>
            <a:lvl2pPr>
              <a:defRPr sz="2000"/>
            </a:lvl2pPr>
            <a:lvl3pPr>
              <a:defRPr sz="1800"/>
            </a:lvl3pPr>
            <a:lvl4pPr>
              <a:defRPr sz="1600"/>
            </a:lvl4pPr>
            <a:lvl5pPr>
              <a:defRPr sz="1600"/>
            </a:lvl5pPr>
            <a:lvl6pPr>
              <a:defRPr sz="1600"/>
            </a:lvl6pPr>
            <a:lvl7pPr>
              <a:defRPr sz="1600"/>
            </a:lvl7pPr>
            <a:lvl8pPr>
              <a:defRPr sz="1600"/>
            </a:lvl8pPr>
            <a:lvl9pPr>
              <a:defRPr sz="1600"/>
            </a:lvl9pPr>
          </a:lstStyle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7" name="Date Placeholder 6" title=""/>
          <p:cNvSpPr>
            <a:spLocks noGrp="1"/>
          </p:cNvSpPr>
          <p:nvPr>
            <p:ph type="dt" sz="half" idx="5"/>
          </p:nvPr>
        </p:nvSpPr>
        <p:spPr/>
        <p:txBody>
          <a:bodyPr/>
          <a:lstStyle/>
          <a:p>
            <a:fld id="{AE237FD6-3398-410B-AE13-3AE177E9A386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8" name="Footer Placeholder 7" title=""/>
          <p:cNvSpPr>
            <a:spLocks noGrp="1"/>
          </p:cNvSpPr>
          <p:nvPr>
            <p:ph type="ftr" sz="quarter" idx="6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9" name="Slide Number Placeholder 8" title=""/>
          <p:cNvSpPr>
            <a:spLocks noGrp="1"/>
          </p:cNvSpPr>
          <p:nvPr>
            <p:ph type="sldNum" sz="quarter" idx="7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6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titleOnly" preserve="1">
  <p:cSld name="Title Only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Date Placeholder 2" title=""/>
          <p:cNvSpPr>
            <a:spLocks noGrp="1"/>
          </p:cNvSpPr>
          <p:nvPr>
            <p:ph type="dt" sz="half" idx="1"/>
          </p:nvPr>
        </p:nvSpPr>
        <p:spPr/>
        <p:txBody>
          <a:bodyPr/>
          <a:lstStyle/>
          <a:p>
            <a:fld id="{A7EA1C1B-607E-4E4A-B737-543C3B4A5D29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4" name="Footer Placeholder 3" title=""/>
          <p:cNvSpPr>
            <a:spLocks noGrp="1"/>
          </p:cNvSpPr>
          <p:nvPr>
            <p:ph type="ftr" sz="quarter" idx="2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5" name="Slide Number Placeholder 4" title=""/>
          <p:cNvSpPr>
            <a:spLocks noGrp="1"/>
          </p:cNvSpPr>
          <p:nvPr>
            <p:ph type="sldNum" sz="quarter" idx="3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7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blank" preserve="1">
  <p:cSld name="Blank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Date Placeholder 1" title=""/>
          <p:cNvSpPr>
            <a:spLocks noGrp="1"/>
          </p:cNvSpPr>
          <p:nvPr>
            <p:ph type="dt" sz="half"/>
          </p:nvPr>
        </p:nvSpPr>
        <p:spPr/>
        <p:txBody>
          <a:bodyPr/>
          <a:lstStyle/>
          <a:p>
            <a:fld id="{B70789D3-6D28-4499-8B8E-FFDCCB943231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3" name="Footer Placeholder 2" title=""/>
          <p:cNvSpPr>
            <a:spLocks noGrp="1"/>
          </p:cNvSpPr>
          <p:nvPr>
            <p:ph type="ftr" sz="quarter" idx="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4" name="Slide Number Placeholder 3" title=""/>
          <p:cNvSpPr>
            <a:spLocks noGrp="1"/>
          </p:cNvSpPr>
          <p:nvPr>
            <p:ph type="sldNum" sz="quarter" idx="2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8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objTx" preserve="1">
  <p:cSld name="Content with Caption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 anchor="b"/>
          <a:lstStyle>
            <a:lvl1pPr algn="l">
              <a:defRPr sz="2000" b="1"/>
            </a:lvl1pPr>
          </a:lstStyle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Content Placeholder 2" title=""/>
          <p:cNvSpPr>
            <a:spLocks noGrp="1"/>
          </p:cNvSpPr>
          <p:nvPr>
            <p:ph idx="1"/>
          </p:nvPr>
        </p:nvSpPr>
        <p:spPr/>
        <p:txBody>
          <a:bodyPr/>
          <a:lstStyle>
            <a:lvl1pPr>
              <a:defRPr sz="3200"/>
            </a:lvl1pPr>
            <a:lvl2pPr>
              <a:defRPr sz="2800"/>
            </a:lvl2pPr>
            <a:lvl3pPr>
              <a:defRPr sz="2400"/>
            </a:lvl3pPr>
            <a:lvl4pPr>
              <a:defRPr sz="2000"/>
            </a:lvl4pPr>
            <a:lvl5pPr>
              <a:defRPr sz="2000"/>
            </a:lvl5pPr>
            <a:lvl6pPr>
              <a:defRPr sz="2000"/>
            </a:lvl6pPr>
            <a:lvl7pPr>
              <a:defRPr sz="2000"/>
            </a:lvl7pPr>
            <a:lvl8pPr>
              <a:defRPr sz="2000"/>
            </a:lvl8pPr>
            <a:lvl9pPr>
              <a:defRPr sz="2000"/>
            </a:lvl9pPr>
          </a:lstStyle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Text Placeholder 3" title=""/>
          <p:cNvSpPr>
            <a:spLocks noGrp="1"/>
          </p:cNvSpPr>
          <p:nvPr>
            <p:ph type="body" sz="half" idx="2"/>
          </p:nvPr>
        </p:nvSpPr>
        <p:spPr/>
        <p:txBody>
          <a:bodyPr/>
          <a:lstStyle>
            <a:lvl1pPr marL="0" indent="0">
              <a:buNone/>
              <a:defRPr sz="1400"/>
            </a:lvl1pPr>
            <a:lvl2pPr marL="457200" indent="0">
              <a:buNone/>
              <a:defRPr sz="1200"/>
            </a:lvl2pPr>
            <a:lvl3pPr marL="914400" indent="0">
              <a:buNone/>
              <a:defRPr sz="1000"/>
            </a:lvl3pPr>
            <a:lvl4pPr marL="1371600" indent="0">
              <a:buNone/>
              <a:defRPr sz="900"/>
            </a:lvl4pPr>
            <a:lvl5pPr marL="1828800" indent="0">
              <a:buNone/>
              <a:defRPr sz="900"/>
            </a:lvl5pPr>
            <a:lvl6pPr marL="2286000" indent="0">
              <a:buNone/>
              <a:defRPr sz="900"/>
            </a:lvl6pPr>
            <a:lvl7pPr marL="2743200" indent="0">
              <a:buNone/>
              <a:defRPr sz="900"/>
            </a:lvl7pPr>
            <a:lvl8pPr marL="3200400" indent="0">
              <a:buNone/>
              <a:defRPr sz="900"/>
            </a:lvl8pPr>
            <a:lvl9pPr marL="3657600" indent="0">
              <a:buNone/>
              <a:defRPr sz="900"/>
            </a:lvl9pPr>
          </a:lstStyle>
          <a:p>
            <a:r>
              <a:rPr lang="en-US" smtClean="0"/>
              <a:t>Click to edit Master text styles</a:t>
            </a:r>
          </a:p>
        </p:txBody>
      </p:sp>
      <p:sp>
        <p:nvSpPr>
          <p:cNvPr id="5" name="Date Placeholder 4" title=""/>
          <p:cNvSpPr>
            <a:spLocks noGrp="1"/>
          </p:cNvSpPr>
          <p:nvPr>
            <p:ph type="dt" sz="half" idx="3"/>
          </p:nvPr>
        </p:nvSpPr>
        <p:spPr/>
        <p:txBody>
          <a:bodyPr/>
          <a:lstStyle/>
          <a:p>
            <a:fld id="{DBF0368D-215D-4F0C-AD2A-EEB4F31ADE11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6" name="Footer Placeholder 5" title=""/>
          <p:cNvSpPr>
            <a:spLocks noGrp="1"/>
          </p:cNvSpPr>
          <p:nvPr>
            <p:ph type="ftr" sz="quarter" idx="4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7" name="Slide Number Placeholder 6" title=""/>
          <p:cNvSpPr>
            <a:spLocks noGrp="1"/>
          </p:cNvSpPr>
          <p:nvPr>
            <p:ph type="sldNum" sz="quarter" idx="5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9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picTx" preserve="1">
  <p:cSld name="Picture with Caption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 anchor="b"/>
          <a:lstStyle>
            <a:lvl1pPr algn="l">
              <a:defRPr sz="2000" b="1"/>
            </a:lvl1pPr>
          </a:lstStyle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Picture Placeholder 2" title=""/>
          <p:cNvSpPr>
            <a:spLocks noGrp="1"/>
          </p:cNvSpPr>
          <p:nvPr>
            <p:ph type="pic" idx="1"/>
          </p:nvPr>
        </p:nvSpPr>
        <p:spPr/>
        <p:txBody>
          <a:bodyPr/>
          <a:lstStyle>
            <a:lvl1pPr marL="0" indent="0">
              <a:buNone/>
              <a:defRPr sz="3200"/>
            </a:lvl1pPr>
            <a:lvl2pPr marL="457200" indent="0">
              <a:buNone/>
              <a:defRPr sz="2800"/>
            </a:lvl2pPr>
            <a:lvl3pPr marL="914400" indent="0">
              <a:buNone/>
              <a:defRPr sz="2400"/>
            </a:lvl3pPr>
            <a:lvl4pPr marL="1371600" indent="0">
              <a:buNone/>
              <a:defRPr sz="2000"/>
            </a:lvl4pPr>
            <a:lvl5pPr marL="1828800" indent="0">
              <a:buNone/>
              <a:defRPr sz="2000"/>
            </a:lvl5pPr>
            <a:lvl6pPr marL="2286000" indent="0">
              <a:buNone/>
              <a:defRPr sz="2000"/>
            </a:lvl6pPr>
            <a:lvl7pPr marL="2743200" indent="0">
              <a:buNone/>
              <a:defRPr sz="2000"/>
            </a:lvl7pPr>
            <a:lvl8pPr marL="3200400" indent="0">
              <a:buNone/>
              <a:defRPr sz="2000"/>
            </a:lvl8pPr>
            <a:lvl9pPr marL="3657600" indent="0">
              <a:buNone/>
              <a:defRPr sz="2000"/>
            </a:lvl9pPr>
          </a:lstStyle>
          <a:p>
            <a:endParaRPr lang="en-US"/>
          </a:p>
        </p:txBody>
      </p:sp>
      <p:sp>
        <p:nvSpPr>
          <p:cNvPr id="4" name="Text Placeholder 3" title=""/>
          <p:cNvSpPr>
            <a:spLocks noGrp="1"/>
          </p:cNvSpPr>
          <p:nvPr>
            <p:ph type="body" sz="half" idx="2"/>
          </p:nvPr>
        </p:nvSpPr>
        <p:spPr/>
        <p:txBody>
          <a:bodyPr/>
          <a:lstStyle>
            <a:lvl1pPr marL="0" indent="0">
              <a:buNone/>
              <a:defRPr sz="1400"/>
            </a:lvl1pPr>
            <a:lvl2pPr marL="457200" indent="0">
              <a:buNone/>
              <a:defRPr sz="1200"/>
            </a:lvl2pPr>
            <a:lvl3pPr marL="914400" indent="0">
              <a:buNone/>
              <a:defRPr sz="1000"/>
            </a:lvl3pPr>
            <a:lvl4pPr marL="1371600" indent="0">
              <a:buNone/>
              <a:defRPr sz="900"/>
            </a:lvl4pPr>
            <a:lvl5pPr marL="1828800" indent="0">
              <a:buNone/>
              <a:defRPr sz="900"/>
            </a:lvl5pPr>
            <a:lvl6pPr marL="2286000" indent="0">
              <a:buNone/>
              <a:defRPr sz="900"/>
            </a:lvl6pPr>
            <a:lvl7pPr marL="2743200" indent="0">
              <a:buNone/>
              <a:defRPr sz="900"/>
            </a:lvl7pPr>
            <a:lvl8pPr marL="3200400" indent="0">
              <a:buNone/>
              <a:defRPr sz="900"/>
            </a:lvl8pPr>
            <a:lvl9pPr marL="3657600" indent="0">
              <a:buNone/>
              <a:defRPr sz="900"/>
            </a:lvl9pPr>
          </a:lstStyle>
          <a:p>
            <a:r>
              <a:rPr lang="en-US" smtClean="0"/>
              <a:t>Click to edit Master text styles</a:t>
            </a:r>
          </a:p>
        </p:txBody>
      </p:sp>
      <p:sp>
        <p:nvSpPr>
          <p:cNvPr id="5" name="Date Placeholder 4" title=""/>
          <p:cNvSpPr>
            <a:spLocks noGrp="1"/>
          </p:cNvSpPr>
          <p:nvPr>
            <p:ph type="dt" sz="half" idx="3"/>
          </p:nvPr>
        </p:nvSpPr>
        <p:spPr/>
        <p:txBody>
          <a:bodyPr/>
          <a:lstStyle/>
          <a:p>
            <a:fld id="{C7251551-491A-4529-A325-FA9D8B123E5D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6" name="Footer Placeholder 5" title=""/>
          <p:cNvSpPr>
            <a:spLocks noGrp="1"/>
          </p:cNvSpPr>
          <p:nvPr>
            <p:ph type="ftr" sz="quarter" idx="4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7" name="Slide Number Placeholder 6" title=""/>
          <p:cNvSpPr>
            <a:spLocks noGrp="1"/>
          </p:cNvSpPr>
          <p:nvPr>
            <p:ph type="sldNum" sz="quarter" idx="5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0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vertTx" preserve="1">
  <p:cSld name="Title and Vertical Text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Vertical Text Placeholder 2" title=""/>
          <p:cNvSpPr>
            <a:spLocks noGrp="1"/>
          </p:cNvSpPr>
          <p:nvPr>
            <p:ph type="body" orient="vert" idx="1"/>
          </p:nvPr>
        </p:nvSpPr>
        <p:spPr/>
        <p:txBody>
          <a:bodyPr vert="eaVert"/>
          <a:lstStyle/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Date Placeholder 3" title=""/>
          <p:cNvSpPr>
            <a:spLocks noGrp="1"/>
          </p:cNvSpPr>
          <p:nvPr>
            <p:ph type="dt" sz="half" idx="2"/>
          </p:nvPr>
        </p:nvSpPr>
        <p:spPr/>
        <p:txBody>
          <a:bodyPr/>
          <a:lstStyle/>
          <a:p>
            <a:fld id="{DABA5206-8BBD-4AD3-911A-07D3CD94E93B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5" name="Footer Placeholder 4" title=""/>
          <p:cNvSpPr>
            <a:spLocks noGrp="1"/>
          </p:cNvSpPr>
          <p:nvPr>
            <p:ph type="ftr" sz="quarter" idx="3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 title=""/>
          <p:cNvSpPr>
            <a:spLocks noGrp="1"/>
          </p:cNvSpPr>
          <p:nvPr>
            <p:ph type="sldNum" sz="quarter" idx="4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1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vertTitleAndTx" preserve="1">
  <p:cSld name="Vertical Title and Text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Vertical Title 1" title=""/>
          <p:cNvSpPr>
            <a:spLocks noGrp="1"/>
          </p:cNvSpPr>
          <p:nvPr>
            <p:ph type="title" orient="vert"/>
          </p:nvPr>
        </p:nvSpPr>
        <p:spPr/>
        <p:txBody>
          <a:bodyPr vert="eaVert"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Vertical Text Placeholder 2" title=""/>
          <p:cNvSpPr>
            <a:spLocks noGrp="1"/>
          </p:cNvSpPr>
          <p:nvPr>
            <p:ph type="body" orient="vert" idx="1"/>
          </p:nvPr>
        </p:nvSpPr>
        <p:spPr/>
        <p:txBody>
          <a:bodyPr vert="eaVert"/>
          <a:lstStyle/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Date Placeholder 3" title=""/>
          <p:cNvSpPr>
            <a:spLocks noGrp="1"/>
          </p:cNvSpPr>
          <p:nvPr>
            <p:ph type="dt" sz="half" idx="2"/>
          </p:nvPr>
        </p:nvSpPr>
        <p:spPr/>
        <p:txBody>
          <a:bodyPr/>
          <a:lstStyle/>
          <a:p>
            <a:fld id="{A00BEB97-1240-485D-B42E-42FF3E595F68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5" name="Footer Placeholder 4" title=""/>
          <p:cNvSpPr>
            <a:spLocks noGrp="1"/>
          </p:cNvSpPr>
          <p:nvPr>
            <p:ph type="ftr" sz="quarter" idx="3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 title=""/>
          <p:cNvSpPr>
            <a:spLocks noGrp="1"/>
          </p:cNvSpPr>
          <p:nvPr>
            <p:ph type="sldNum" sz="quarter" idx="4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2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title" preserve="1">
  <p:cSld name="Title Slide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itle 1"/>
          <p:cNvSpPr>
            <a:spLocks noGrp="1"/>
          </p:cNvSpPr>
          <p:nvPr>
            <p:ph type="ctrTitle"/>
          </p:nvPr>
        </p:nvSpPr>
        <p:spPr>
          <a:xfrm>
            <a:off x="685800" y="2130425"/>
            <a:ext cx="7772400" cy="1470025"/>
          </a:xfrm>
        </p:spPr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Subtitle 2"/>
          <p:cNvSpPr>
            <a:spLocks noGrp="1"/>
          </p:cNvSpPr>
          <p:nvPr>
            <p:ph type="subTitle" idx="1"/>
          </p:nvPr>
        </p:nvSpPr>
        <p:spPr>
          <a:xfrm>
            <a:off x="1371600" y="3886200"/>
            <a:ext cx="6400800" cy="1752600"/>
          </a:xfrm>
        </p:spPr>
        <p:txBody>
          <a:bodyPr/>
          <a:lstStyle>
            <a:lvl1pPr marL="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1pPr>
            <a:lvl2pPr marL="4572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2pPr>
            <a:lvl3pPr marL="9144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3pPr>
            <a:lvl4pPr marL="13716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4pPr>
            <a:lvl5pPr marL="18288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5pPr>
            <a:lvl6pPr marL="22860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6pPr>
            <a:lvl7pPr marL="27432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7pPr>
            <a:lvl8pPr marL="32004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8pPr>
            <a:lvl9pPr marL="36576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9pPr>
          </a:lstStyle>
          <a:p>
            <a:r>
              <a:rPr lang="en-US" smtClean="0"/>
              <a:t>Click to edit Master subtitle style</a:t>
            </a:r>
            <a:endParaRPr lang="en-US"/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3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obj" preserve="1">
  <p:cSld name="Title and Content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Content Placeholder 2"/>
          <p:cNvSpPr>
            <a:spLocks noGrp="1"/>
          </p:cNvSpPr>
          <p:nvPr>
            <p:ph idx="1"/>
          </p:nvPr>
        </p:nvSpPr>
        <p:spPr/>
        <p:txBody>
          <a:bodyPr/>
          <a:lstStyle/>
          <a:p>
            <a:pPr lvl="0"/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4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secHead" preserve="1">
  <p:cSld name="Section Header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>
          <a:xfrm>
            <a:off x="722313" y="4406900"/>
            <a:ext cx="7772400" cy="1362075"/>
          </a:xfrm>
        </p:spPr>
        <p:txBody>
          <a:bodyPr anchor="t"/>
          <a:lstStyle>
            <a:lvl1pPr algn="l">
              <a:defRPr sz="4000" b="1" cap="all"/>
            </a:lvl1pPr>
          </a:lstStyle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Text Placeholder 2"/>
          <p:cNvSpPr>
            <a:spLocks noGrp="1"/>
          </p:cNvSpPr>
          <p:nvPr>
            <p:ph type="body" idx="1"/>
          </p:nvPr>
        </p:nvSpPr>
        <p:spPr>
          <a:xfrm>
            <a:off x="722313" y="2906713"/>
            <a:ext cx="7772400" cy="1500187"/>
          </a:xfrm>
        </p:spPr>
        <p:txBody>
          <a:bodyPr anchor="b"/>
          <a:lstStyle>
            <a:lvl1pPr marL="0" indent="0">
              <a:buNone/>
              <a:defRPr sz="2000">
                <a:solidFill>
                  <a:schemeClr val="tx1">
                    <a:tint val="75000"/>
                  </a:schemeClr>
                </a:solidFill>
              </a:defRPr>
            </a:lvl1pPr>
            <a:lvl2pPr marL="457200" indent="0">
              <a:buNone/>
              <a:defRPr sz="1800">
                <a:solidFill>
                  <a:schemeClr val="tx1">
                    <a:tint val="75000"/>
                  </a:schemeClr>
                </a:solidFill>
              </a:defRPr>
            </a:lvl2pPr>
            <a:lvl3pPr marL="914400" indent="0">
              <a:buNone/>
              <a:defRPr sz="1600">
                <a:solidFill>
                  <a:schemeClr val="tx1">
                    <a:tint val="75000"/>
                  </a:schemeClr>
                </a:solidFill>
              </a:defRPr>
            </a:lvl3pPr>
            <a:lvl4pPr marL="13716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4pPr>
            <a:lvl5pPr marL="18288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5pPr>
            <a:lvl6pPr marL="22860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6pPr>
            <a:lvl7pPr marL="27432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7pPr>
            <a:lvl8pPr marL="32004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8pPr>
            <a:lvl9pPr marL="36576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9pPr>
          </a:lstStyle>
          <a:p>
            <a:pPr lvl="0"/>
            <a:r>
              <a:rPr lang="en-US" smtClean="0"/>
              <a:t>Click to edit Master text styles</a:t>
            </a:r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5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twoObj" preserve="1">
  <p:cSld name="Two Content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Content Placeholder 2"/>
          <p:cNvSpPr>
            <a:spLocks noGrp="1"/>
          </p:cNvSpPr>
          <p:nvPr>
            <p:ph sz="half" idx="1"/>
          </p:nvPr>
        </p:nvSpPr>
        <p:spPr>
          <a:xfrm>
            <a:off x="457200" y="1600200"/>
            <a:ext cx="4038600" cy="4525963"/>
          </a:xfrm>
        </p:spPr>
        <p:txBody>
          <a:bodyPr/>
          <a:lstStyle>
            <a:lvl1pPr>
              <a:defRPr sz="2800"/>
            </a:lvl1pPr>
            <a:lvl2pPr>
              <a:defRPr sz="2400"/>
            </a:lvl2pPr>
            <a:lvl3pPr>
              <a:defRPr sz="2000"/>
            </a:lvl3pPr>
            <a:lvl4pPr>
              <a:defRPr sz="1800"/>
            </a:lvl4pPr>
            <a:lvl5pPr>
              <a:defRPr sz="1800"/>
            </a:lvl5pPr>
            <a:lvl6pPr>
              <a:defRPr sz="1800"/>
            </a:lvl6pPr>
            <a:lvl7pPr>
              <a:defRPr sz="1800"/>
            </a:lvl7pPr>
            <a:lvl8pPr>
              <a:defRPr sz="1800"/>
            </a:lvl8pPr>
            <a:lvl9pPr>
              <a:defRPr sz="1800"/>
            </a:lvl9pPr>
          </a:lstStyle>
          <a:p>
            <a:pPr lvl="0"/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Content Placeholder 3"/>
          <p:cNvSpPr>
            <a:spLocks noGrp="1"/>
          </p:cNvSpPr>
          <p:nvPr>
            <p:ph sz="half" idx="2"/>
          </p:nvPr>
        </p:nvSpPr>
        <p:spPr>
          <a:xfrm>
            <a:off x="4648200" y="1600200"/>
            <a:ext cx="4038600" cy="4525963"/>
          </a:xfrm>
        </p:spPr>
        <p:txBody>
          <a:bodyPr/>
          <a:lstStyle>
            <a:lvl1pPr>
              <a:defRPr sz="2800"/>
            </a:lvl1pPr>
            <a:lvl2pPr>
              <a:defRPr sz="2400"/>
            </a:lvl2pPr>
            <a:lvl3pPr>
              <a:defRPr sz="2000"/>
            </a:lvl3pPr>
            <a:lvl4pPr>
              <a:defRPr sz="1800"/>
            </a:lvl4pPr>
            <a:lvl5pPr>
              <a:defRPr sz="1800"/>
            </a:lvl5pPr>
            <a:lvl6pPr>
              <a:defRPr sz="1800"/>
            </a:lvl6pPr>
            <a:lvl7pPr>
              <a:defRPr sz="1800"/>
            </a:lvl7pPr>
            <a:lvl8pPr>
              <a:defRPr sz="1800"/>
            </a:lvl8pPr>
            <a:lvl9pPr>
              <a:defRPr sz="1800"/>
            </a:lvl9pPr>
          </a:lstStyle>
          <a:p>
            <a:pPr lvl="0"/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5" name="Date Placeholder 4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6" name="Footer Placeholder 5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7" name="Slide Number Placeholder 6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6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twoTxTwoObj" preserve="1">
  <p:cSld name="Comparison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>
            <a:lvl1pPr>
              <a:defRPr/>
            </a:lvl1pPr>
          </a:lstStyle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Text Placeholder 2"/>
          <p:cNvSpPr>
            <a:spLocks noGrp="1"/>
          </p:cNvSpPr>
          <p:nvPr>
            <p:ph type="body" idx="1"/>
          </p:nvPr>
        </p:nvSpPr>
        <p:spPr>
          <a:xfrm>
            <a:off x="457200" y="1535113"/>
            <a:ext cx="4040188" cy="639762"/>
          </a:xfrm>
        </p:spPr>
        <p:txBody>
          <a:bodyPr anchor="b"/>
          <a:lstStyle>
            <a:lvl1pPr marL="0" indent="0">
              <a:buNone/>
              <a:defRPr sz="2400" b="1"/>
            </a:lvl1pPr>
            <a:lvl2pPr marL="457200" indent="0">
              <a:buNone/>
              <a:defRPr sz="2000" b="1"/>
            </a:lvl2pPr>
            <a:lvl3pPr marL="914400" indent="0">
              <a:buNone/>
              <a:defRPr sz="1800" b="1"/>
            </a:lvl3pPr>
            <a:lvl4pPr marL="1371600" indent="0">
              <a:buNone/>
              <a:defRPr sz="1600" b="1"/>
            </a:lvl4pPr>
            <a:lvl5pPr marL="1828800" indent="0">
              <a:buNone/>
              <a:defRPr sz="1600" b="1"/>
            </a:lvl5pPr>
            <a:lvl6pPr marL="2286000" indent="0">
              <a:buNone/>
              <a:defRPr sz="1600" b="1"/>
            </a:lvl6pPr>
            <a:lvl7pPr marL="2743200" indent="0">
              <a:buNone/>
              <a:defRPr sz="1600" b="1"/>
            </a:lvl7pPr>
            <a:lvl8pPr marL="3200400" indent="0">
              <a:buNone/>
              <a:defRPr sz="1600" b="1"/>
            </a:lvl8pPr>
            <a:lvl9pPr marL="3657600" indent="0">
              <a:buNone/>
              <a:defRPr sz="1600" b="1"/>
            </a:lvl9pPr>
          </a:lstStyle>
          <a:p>
            <a:pPr lvl="0"/>
            <a:r>
              <a:rPr lang="en-US" smtClean="0"/>
              <a:t>Click to edit Master text styles</a:t>
            </a:r>
          </a:p>
        </p:txBody>
      </p:sp>
      <p:sp>
        <p:nvSpPr>
          <p:cNvPr id="4" name="Content Placeholder 3"/>
          <p:cNvSpPr>
            <a:spLocks noGrp="1"/>
          </p:cNvSpPr>
          <p:nvPr>
            <p:ph sz="half" idx="2"/>
          </p:nvPr>
        </p:nvSpPr>
        <p:spPr>
          <a:xfrm>
            <a:off x="457200" y="2174875"/>
            <a:ext cx="4040188" cy="3951288"/>
          </a:xfrm>
        </p:spPr>
        <p:txBody>
          <a:bodyPr/>
          <a:lstStyle>
            <a:lvl1pPr>
              <a:defRPr sz="2400"/>
            </a:lvl1pPr>
            <a:lvl2pPr>
              <a:defRPr sz="2000"/>
            </a:lvl2pPr>
            <a:lvl3pPr>
              <a:defRPr sz="1800"/>
            </a:lvl3pPr>
            <a:lvl4pPr>
              <a:defRPr sz="1600"/>
            </a:lvl4pPr>
            <a:lvl5pPr>
              <a:defRPr sz="1600"/>
            </a:lvl5pPr>
            <a:lvl6pPr>
              <a:defRPr sz="1600"/>
            </a:lvl6pPr>
            <a:lvl7pPr>
              <a:defRPr sz="1600"/>
            </a:lvl7pPr>
            <a:lvl8pPr>
              <a:defRPr sz="1600"/>
            </a:lvl8pPr>
            <a:lvl9pPr>
              <a:defRPr sz="1600"/>
            </a:lvl9pPr>
          </a:lstStyle>
          <a:p>
            <a:pPr lvl="0"/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5" name="Text Placeholder 4"/>
          <p:cNvSpPr>
            <a:spLocks noGrp="1"/>
          </p:cNvSpPr>
          <p:nvPr>
            <p:ph type="body" sz="quarter" idx="3"/>
          </p:nvPr>
        </p:nvSpPr>
        <p:spPr>
          <a:xfrm>
            <a:off x="4645025" y="1535113"/>
            <a:ext cx="4041775" cy="639762"/>
          </a:xfrm>
        </p:spPr>
        <p:txBody>
          <a:bodyPr anchor="b"/>
          <a:lstStyle>
            <a:lvl1pPr marL="0" indent="0">
              <a:buNone/>
              <a:defRPr sz="2400" b="1"/>
            </a:lvl1pPr>
            <a:lvl2pPr marL="457200" indent="0">
              <a:buNone/>
              <a:defRPr sz="2000" b="1"/>
            </a:lvl2pPr>
            <a:lvl3pPr marL="914400" indent="0">
              <a:buNone/>
              <a:defRPr sz="1800" b="1"/>
            </a:lvl3pPr>
            <a:lvl4pPr marL="1371600" indent="0">
              <a:buNone/>
              <a:defRPr sz="1600" b="1"/>
            </a:lvl4pPr>
            <a:lvl5pPr marL="1828800" indent="0">
              <a:buNone/>
              <a:defRPr sz="1600" b="1"/>
            </a:lvl5pPr>
            <a:lvl6pPr marL="2286000" indent="0">
              <a:buNone/>
              <a:defRPr sz="1600" b="1"/>
            </a:lvl6pPr>
            <a:lvl7pPr marL="2743200" indent="0">
              <a:buNone/>
              <a:defRPr sz="1600" b="1"/>
            </a:lvl7pPr>
            <a:lvl8pPr marL="3200400" indent="0">
              <a:buNone/>
              <a:defRPr sz="1600" b="1"/>
            </a:lvl8pPr>
            <a:lvl9pPr marL="3657600" indent="0">
              <a:buNone/>
              <a:defRPr sz="1600" b="1"/>
            </a:lvl9pPr>
          </a:lstStyle>
          <a:p>
            <a:pPr lvl="0"/>
            <a:r>
              <a:rPr lang="en-US" smtClean="0"/>
              <a:t>Click to edit Master text styles</a:t>
            </a:r>
          </a:p>
        </p:txBody>
      </p:sp>
      <p:sp>
        <p:nvSpPr>
          <p:cNvPr id="6" name="Content Placeholder 5"/>
          <p:cNvSpPr>
            <a:spLocks noGrp="1"/>
          </p:cNvSpPr>
          <p:nvPr>
            <p:ph sz="quarter" idx="4"/>
          </p:nvPr>
        </p:nvSpPr>
        <p:spPr>
          <a:xfrm>
            <a:off x="4645025" y="2174875"/>
            <a:ext cx="4041775" cy="3951288"/>
          </a:xfrm>
        </p:spPr>
        <p:txBody>
          <a:bodyPr/>
          <a:lstStyle>
            <a:lvl1pPr>
              <a:defRPr sz="2400"/>
            </a:lvl1pPr>
            <a:lvl2pPr>
              <a:defRPr sz="2000"/>
            </a:lvl2pPr>
            <a:lvl3pPr>
              <a:defRPr sz="1800"/>
            </a:lvl3pPr>
            <a:lvl4pPr>
              <a:defRPr sz="1600"/>
            </a:lvl4pPr>
            <a:lvl5pPr>
              <a:defRPr sz="1600"/>
            </a:lvl5pPr>
            <a:lvl6pPr>
              <a:defRPr sz="1600"/>
            </a:lvl6pPr>
            <a:lvl7pPr>
              <a:defRPr sz="1600"/>
            </a:lvl7pPr>
            <a:lvl8pPr>
              <a:defRPr sz="1600"/>
            </a:lvl8pPr>
            <a:lvl9pPr>
              <a:defRPr sz="1600"/>
            </a:lvl9pPr>
          </a:lstStyle>
          <a:p>
            <a:pPr lvl="0"/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7" name="Date Placeholder 6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8" name="Footer Placeholder 7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9" name="Slide Number Placeholder 8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7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titleOnly" preserve="1">
  <p:cSld name="Title Only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Date Placeholder 2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4" name="Footer Placeholder 3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5" name="Slide Number Placeholder 4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8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blank" preserve="1">
  <p:cSld name="Blank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Date Placeholder 1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3" name="Footer Placeholder 2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9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objTx" preserve="1">
  <p:cSld name="Content with Caption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>
          <a:xfrm>
            <a:off x="457200" y="273050"/>
            <a:ext cx="3008313" cy="1162050"/>
          </a:xfrm>
        </p:spPr>
        <p:txBody>
          <a:bodyPr anchor="b"/>
          <a:lstStyle>
            <a:lvl1pPr algn="l">
              <a:defRPr sz="2000" b="1"/>
            </a:lvl1pPr>
          </a:lstStyle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Content Placeholder 2"/>
          <p:cNvSpPr>
            <a:spLocks noGrp="1"/>
          </p:cNvSpPr>
          <p:nvPr>
            <p:ph idx="1"/>
          </p:nvPr>
        </p:nvSpPr>
        <p:spPr>
          <a:xfrm>
            <a:off x="3575050" y="273050"/>
            <a:ext cx="5111750" cy="5853113"/>
          </a:xfrm>
        </p:spPr>
        <p:txBody>
          <a:bodyPr/>
          <a:lstStyle>
            <a:lvl1pPr>
              <a:defRPr sz="3200"/>
            </a:lvl1pPr>
            <a:lvl2pPr>
              <a:defRPr sz="2800"/>
            </a:lvl2pPr>
            <a:lvl3pPr>
              <a:defRPr sz="2400"/>
            </a:lvl3pPr>
            <a:lvl4pPr>
              <a:defRPr sz="2000"/>
            </a:lvl4pPr>
            <a:lvl5pPr>
              <a:defRPr sz="2000"/>
            </a:lvl5pPr>
            <a:lvl6pPr>
              <a:defRPr sz="2000"/>
            </a:lvl6pPr>
            <a:lvl7pPr>
              <a:defRPr sz="2000"/>
            </a:lvl7pPr>
            <a:lvl8pPr>
              <a:defRPr sz="2000"/>
            </a:lvl8pPr>
            <a:lvl9pPr>
              <a:defRPr sz="2000"/>
            </a:lvl9pPr>
          </a:lstStyle>
          <a:p>
            <a:pPr lvl="0"/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Text Placeholder 3"/>
          <p:cNvSpPr>
            <a:spLocks noGrp="1"/>
          </p:cNvSpPr>
          <p:nvPr>
            <p:ph type="body" sz="half" idx="2"/>
          </p:nvPr>
        </p:nvSpPr>
        <p:spPr>
          <a:xfrm>
            <a:off x="457200" y="1435100"/>
            <a:ext cx="3008313" cy="4691063"/>
          </a:xfrm>
        </p:spPr>
        <p:txBody>
          <a:bodyPr/>
          <a:lstStyle>
            <a:lvl1pPr marL="0" indent="0">
              <a:buNone/>
              <a:defRPr sz="1400"/>
            </a:lvl1pPr>
            <a:lvl2pPr marL="457200" indent="0">
              <a:buNone/>
              <a:defRPr sz="1200"/>
            </a:lvl2pPr>
            <a:lvl3pPr marL="914400" indent="0">
              <a:buNone/>
              <a:defRPr sz="1000"/>
            </a:lvl3pPr>
            <a:lvl4pPr marL="1371600" indent="0">
              <a:buNone/>
              <a:defRPr sz="900"/>
            </a:lvl4pPr>
            <a:lvl5pPr marL="1828800" indent="0">
              <a:buNone/>
              <a:defRPr sz="900"/>
            </a:lvl5pPr>
            <a:lvl6pPr marL="2286000" indent="0">
              <a:buNone/>
              <a:defRPr sz="900"/>
            </a:lvl6pPr>
            <a:lvl7pPr marL="2743200" indent="0">
              <a:buNone/>
              <a:defRPr sz="900"/>
            </a:lvl7pPr>
            <a:lvl8pPr marL="3200400" indent="0">
              <a:buNone/>
              <a:defRPr sz="900"/>
            </a:lvl8pPr>
            <a:lvl9pPr marL="3657600" indent="0">
              <a:buNone/>
              <a:defRPr sz="900"/>
            </a:lvl9pPr>
          </a:lstStyle>
          <a:p>
            <a:pPr lvl="0"/>
            <a:r>
              <a:rPr lang="en-US" smtClean="0"/>
              <a:t>Click to edit Master text styles</a:t>
            </a:r>
          </a:p>
        </p:txBody>
      </p:sp>
      <p:sp>
        <p:nvSpPr>
          <p:cNvPr id="5" name="Date Placeholder 4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6" name="Footer Placeholder 5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7" name="Slide Number Placeholder 6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20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picTx" preserve="1">
  <p:cSld name="Picture with Caption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>
          <a:xfrm>
            <a:off x="1792288" y="4800600"/>
            <a:ext cx="5486400" cy="566738"/>
          </a:xfrm>
        </p:spPr>
        <p:txBody>
          <a:bodyPr anchor="b"/>
          <a:lstStyle>
            <a:lvl1pPr algn="l">
              <a:defRPr sz="2000" b="1"/>
            </a:lvl1pPr>
          </a:lstStyle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Picture Placeholder 2"/>
          <p:cNvSpPr>
            <a:spLocks noGrp="1"/>
          </p:cNvSpPr>
          <p:nvPr>
            <p:ph type="pic" idx="1"/>
          </p:nvPr>
        </p:nvSpPr>
        <p:spPr>
          <a:xfrm>
            <a:off x="1792288" y="612775"/>
            <a:ext cx="5486400" cy="4114800"/>
          </a:xfrm>
        </p:spPr>
        <p:txBody>
          <a:bodyPr/>
          <a:lstStyle>
            <a:lvl1pPr marL="0" indent="0">
              <a:buNone/>
              <a:defRPr sz="3200"/>
            </a:lvl1pPr>
            <a:lvl2pPr marL="457200" indent="0">
              <a:buNone/>
              <a:defRPr sz="2800"/>
            </a:lvl2pPr>
            <a:lvl3pPr marL="914400" indent="0">
              <a:buNone/>
              <a:defRPr sz="2400"/>
            </a:lvl3pPr>
            <a:lvl4pPr marL="1371600" indent="0">
              <a:buNone/>
              <a:defRPr sz="2000"/>
            </a:lvl4pPr>
            <a:lvl5pPr marL="1828800" indent="0">
              <a:buNone/>
              <a:defRPr sz="2000"/>
            </a:lvl5pPr>
            <a:lvl6pPr marL="2286000" indent="0">
              <a:buNone/>
              <a:defRPr sz="2000"/>
            </a:lvl6pPr>
            <a:lvl7pPr marL="2743200" indent="0">
              <a:buNone/>
              <a:defRPr sz="2000"/>
            </a:lvl7pPr>
            <a:lvl8pPr marL="3200400" indent="0">
              <a:buNone/>
              <a:defRPr sz="2000"/>
            </a:lvl8pPr>
            <a:lvl9pPr marL="3657600" indent="0">
              <a:buNone/>
              <a:defRPr sz="2000"/>
            </a:lvl9pPr>
          </a:lstStyle>
          <a:p>
            <a:endParaRPr lang="en-US"/>
          </a:p>
        </p:txBody>
      </p:sp>
      <p:sp>
        <p:nvSpPr>
          <p:cNvPr id="4" name="Text Placeholder 3"/>
          <p:cNvSpPr>
            <a:spLocks noGrp="1"/>
          </p:cNvSpPr>
          <p:nvPr>
            <p:ph type="body" sz="half" idx="2"/>
          </p:nvPr>
        </p:nvSpPr>
        <p:spPr>
          <a:xfrm>
            <a:off x="1792288" y="5367338"/>
            <a:ext cx="5486400" cy="804862"/>
          </a:xfrm>
        </p:spPr>
        <p:txBody>
          <a:bodyPr/>
          <a:lstStyle>
            <a:lvl1pPr marL="0" indent="0">
              <a:buNone/>
              <a:defRPr sz="1400"/>
            </a:lvl1pPr>
            <a:lvl2pPr marL="457200" indent="0">
              <a:buNone/>
              <a:defRPr sz="1200"/>
            </a:lvl2pPr>
            <a:lvl3pPr marL="914400" indent="0">
              <a:buNone/>
              <a:defRPr sz="1000"/>
            </a:lvl3pPr>
            <a:lvl4pPr marL="1371600" indent="0">
              <a:buNone/>
              <a:defRPr sz="900"/>
            </a:lvl4pPr>
            <a:lvl5pPr marL="1828800" indent="0">
              <a:buNone/>
              <a:defRPr sz="900"/>
            </a:lvl5pPr>
            <a:lvl6pPr marL="2286000" indent="0">
              <a:buNone/>
              <a:defRPr sz="900"/>
            </a:lvl6pPr>
            <a:lvl7pPr marL="2743200" indent="0">
              <a:buNone/>
              <a:defRPr sz="900"/>
            </a:lvl7pPr>
            <a:lvl8pPr marL="3200400" indent="0">
              <a:buNone/>
              <a:defRPr sz="900"/>
            </a:lvl8pPr>
            <a:lvl9pPr marL="3657600" indent="0">
              <a:buNone/>
              <a:defRPr sz="900"/>
            </a:lvl9pPr>
          </a:lstStyle>
          <a:p>
            <a:pPr lvl="0"/>
            <a:r>
              <a:rPr lang="en-US" smtClean="0"/>
              <a:t>Click to edit Master text styles</a:t>
            </a:r>
          </a:p>
        </p:txBody>
      </p:sp>
      <p:sp>
        <p:nvSpPr>
          <p:cNvPr id="5" name="Date Placeholder 4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6" name="Footer Placeholder 5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7" name="Slide Number Placeholder 6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21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vertTx" preserve="1">
  <p:cSld name="Title and Vertical Text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Vertical Text Placeholder 2"/>
          <p:cNvSpPr>
            <a:spLocks noGrp="1"/>
          </p:cNvSpPr>
          <p:nvPr>
            <p:ph type="body" orient="vert" idx="1"/>
          </p:nvPr>
        </p:nvSpPr>
        <p:spPr/>
        <p:txBody>
          <a:bodyPr vert="eaVert"/>
          <a:lstStyle/>
          <a:p>
            <a:pPr lvl="0"/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22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vertTitleAndTx" preserve="1">
  <p:cSld name="Vertical Title and Text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Vertical Title 1"/>
          <p:cNvSpPr>
            <a:spLocks noGrp="1"/>
          </p:cNvSpPr>
          <p:nvPr>
            <p:ph type="title" orient="vert"/>
          </p:nvPr>
        </p:nvSpPr>
        <p:spPr>
          <a:xfrm>
            <a:off x="6629400" y="274638"/>
            <a:ext cx="2057400" cy="5851525"/>
          </a:xfrm>
        </p:spPr>
        <p:txBody>
          <a:bodyPr vert="eaVert"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Vertical Text Placeholder 2"/>
          <p:cNvSpPr>
            <a:spLocks noGrp="1"/>
          </p:cNvSpPr>
          <p:nvPr>
            <p:ph type="body" orient="vert" idx="1"/>
          </p:nvPr>
        </p:nvSpPr>
        <p:spPr>
          <a:xfrm>
            <a:off x="457200" y="274638"/>
            <a:ext cx="6019800" cy="5851525"/>
          </a:xfrm>
        </p:spPr>
        <p:txBody>
          <a:bodyPr vert="eaVert"/>
          <a:lstStyle/>
          <a:p>
            <a:pPr lvl="0"/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Masters/_rels/slideMaster1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.xml" /><Relationship Id="rId10" Type="http://schemas.openxmlformats.org/officeDocument/2006/relationships/slideLayout" Target="../slideLayouts/slideLayout10.xml" /><Relationship Id="rId11" Type="http://schemas.openxmlformats.org/officeDocument/2006/relationships/slideLayout" Target="../slideLayouts/slideLayout11.xml" /><Relationship Id="rId12" Type="http://schemas.openxmlformats.org/officeDocument/2006/relationships/theme" Target="../theme/theme1.xml" /><Relationship Id="rId2" Type="http://schemas.openxmlformats.org/officeDocument/2006/relationships/slideLayout" Target="../slideLayouts/slideLayout2.xml" /><Relationship Id="rId3" Type="http://schemas.openxmlformats.org/officeDocument/2006/relationships/slideLayout" Target="../slideLayouts/slideLayout3.xml" /><Relationship Id="rId4" Type="http://schemas.openxmlformats.org/officeDocument/2006/relationships/slideLayout" Target="../slideLayouts/slideLayout4.xml" /><Relationship Id="rId5" Type="http://schemas.openxmlformats.org/officeDocument/2006/relationships/slideLayout" Target="../slideLayouts/slideLayout5.xml" /><Relationship Id="rId6" Type="http://schemas.openxmlformats.org/officeDocument/2006/relationships/slideLayout" Target="../slideLayouts/slideLayout6.xml" /><Relationship Id="rId7" Type="http://schemas.openxmlformats.org/officeDocument/2006/relationships/slideLayout" Target="../slideLayouts/slideLayout7.xml" /><Relationship Id="rId8" Type="http://schemas.openxmlformats.org/officeDocument/2006/relationships/slideLayout" Target="../slideLayouts/slideLayout8.xml" /><Relationship Id="rId9" Type="http://schemas.openxmlformats.org/officeDocument/2006/relationships/slideLayout" Target="../slideLayouts/slideLayout9.xml" /></Relationships>
</file>

<file path=ppt/slideMasters/_rels/slideMaster2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2.xml" /><Relationship Id="rId10" Type="http://schemas.openxmlformats.org/officeDocument/2006/relationships/slideLayout" Target="../slideLayouts/slideLayout21.xml" /><Relationship Id="rId11" Type="http://schemas.openxmlformats.org/officeDocument/2006/relationships/slideLayout" Target="../slideLayouts/slideLayout22.xml" /><Relationship Id="rId12" Type="http://schemas.openxmlformats.org/officeDocument/2006/relationships/theme" Target="../theme/theme2.xml" /><Relationship Id="rId2" Type="http://schemas.openxmlformats.org/officeDocument/2006/relationships/slideLayout" Target="../slideLayouts/slideLayout13.xml" /><Relationship Id="rId3" Type="http://schemas.openxmlformats.org/officeDocument/2006/relationships/slideLayout" Target="../slideLayouts/slideLayout14.xml" /><Relationship Id="rId4" Type="http://schemas.openxmlformats.org/officeDocument/2006/relationships/slideLayout" Target="../slideLayouts/slideLayout15.xml" /><Relationship Id="rId5" Type="http://schemas.openxmlformats.org/officeDocument/2006/relationships/slideLayout" Target="../slideLayouts/slideLayout16.xml" /><Relationship Id="rId6" Type="http://schemas.openxmlformats.org/officeDocument/2006/relationships/slideLayout" Target="../slideLayouts/slideLayout17.xml" /><Relationship Id="rId7" Type="http://schemas.openxmlformats.org/officeDocument/2006/relationships/slideLayout" Target="../slideLayouts/slideLayout18.xml" /><Relationship Id="rId8" Type="http://schemas.openxmlformats.org/officeDocument/2006/relationships/slideLayout" Target="../slideLayouts/slideLayout19.xml" /><Relationship Id="rId9" Type="http://schemas.openxmlformats.org/officeDocument/2006/relationships/slideLayout" Target="../slideLayouts/slideLayout20.xml" /></Relationships>
</file>

<file path=ppt/slideMasters/slideMaster1.xml><?xml version="1.0" encoding="utf-8"?>
<p:sldMaster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>
    <p:bg>
      <p:bgRef idx="1001">
        <a:schemeClr val="bg1"/>
      </p:bgRef>
    </p:bg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Placeholder 1" title=""/>
          <p:cNvSpPr>
            <a:spLocks noGrp="1"/>
          </p:cNvSpPr>
          <p:nvPr>
            <p:ph type="title"/>
          </p:nvPr>
        </p:nvSpPr>
        <p:spPr>
          <a:xfrm>
            <a:off x="457200" y="274638"/>
            <a:ext cx="8229600" cy="1143000"/>
          </a:xfrm>
          <a:prstGeom prst="rect">
            <a:avLst/>
          </a:prstGeom>
        </p:spPr>
        <p:txBody>
          <a:bodyPr vert="horz" lIns="91440" tIns="45720" rIns="91440" bIns="45720" rtlCol="0" anchor="ctr">
            <a:normAutofit/>
          </a:bodyPr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Text Placeholder 2" title=""/>
          <p:cNvSpPr>
            <a:spLocks noGrp="1"/>
          </p:cNvSpPr>
          <p:nvPr>
            <p:ph type="body" idx="1"/>
          </p:nvPr>
        </p:nvSpPr>
        <p:spPr>
          <a:xfrm>
            <a:off x="457200" y="1600200"/>
            <a:ext cx="8229600" cy="4525963"/>
          </a:xfrm>
          <a:prstGeom prst="rect">
            <a:avLst/>
          </a:prstGeom>
        </p:spPr>
        <p:txBody>
          <a:bodyPr vert="horz" lIns="91440" tIns="45720" rIns="91440" bIns="45720" rtlCol="0">
            <a:normAutofit/>
          </a:bodyPr>
          <a:lstStyle/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Date Placeholder 3" title=""/>
          <p:cNvSpPr>
            <a:spLocks noGrp="1"/>
          </p:cNvSpPr>
          <p:nvPr>
            <p:ph type="dt" sz="half" idx="2"/>
          </p:nvPr>
        </p:nvSpPr>
        <p:spPr>
          <a:xfrm>
            <a:off x="457200" y="6356350"/>
            <a:ext cx="21336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lvl1pPr algn="l">
              <a:defRPr sz="1200">
                <a:solidFill>
                  <a:schemeClr val="tx1">
                    <a:tint val="75000"/>
                  </a:schemeClr>
                </a:solidFill>
              </a:defRPr>
            </a:lvl1pPr>
          </a:lstStyle>
          <a:p>
            <a:fld id="{E8FD0B7A-F5DD-4F40-B4CB-3B2C354B893A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5" name="Footer Placeholder 4" title=""/>
          <p:cNvSpPr>
            <a:spLocks noGrp="1"/>
          </p:cNvSpPr>
          <p:nvPr>
            <p:ph type="ftr" sz="quarter" idx="3"/>
          </p:nvPr>
        </p:nvSpPr>
        <p:spPr>
          <a:xfrm>
            <a:off x="3124200" y="6356350"/>
            <a:ext cx="28956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lvl1pPr algn="ctr">
              <a:defRPr sz="1200">
                <a:solidFill>
                  <a:schemeClr val="tx1">
                    <a:tint val="75000"/>
                  </a:schemeClr>
                </a:solidFill>
              </a:defRPr>
            </a:lvl1pPr>
          </a:lstStyle>
          <a:p>
            <a:endParaRPr lang="en-US"/>
          </a:p>
        </p:txBody>
      </p:sp>
      <p:sp>
        <p:nvSpPr>
          <p:cNvPr id="6" name="Slide Number Placeholder 5" title=""/>
          <p:cNvSpPr>
            <a:spLocks noGrp="1"/>
          </p:cNvSpPr>
          <p:nvPr>
            <p:ph type="sldNum" sz="quarter" idx="4"/>
          </p:nvPr>
        </p:nvSpPr>
        <p:spPr>
          <a:xfrm>
            <a:off x="6553200" y="6356350"/>
            <a:ext cx="21336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lvl1pPr algn="r">
              <a:defRPr sz="1200">
                <a:solidFill>
                  <a:schemeClr val="tx1">
                    <a:tint val="75000"/>
                  </a:schemeClr>
                </a:solidFill>
              </a:defRPr>
            </a:lvl1pPr>
          </a:lstStyle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 bg1="lt1" tx1="dk1" bg2="lt2" tx2="dk2" accent1="accent1" accent2="accent2" accent3="accent3" accent4="accent4" accent5="accent5" accent6="accent6" hlink="hlink" folHlink="folHlink"/>
  <p:sldLayoutIdLst>
    <p:sldLayoutId id="2147483649" r:id="rId1"/>
    <p:sldLayoutId id="2147483650" r:id="rId2"/>
    <p:sldLayoutId id="2147483651" r:id="rId3"/>
    <p:sldLayoutId id="2147483652" r:id="rId4"/>
    <p:sldLayoutId id="2147483653" r:id="rId5"/>
    <p:sldLayoutId id="2147483654" r:id="rId6"/>
    <p:sldLayoutId id="2147483655" r:id="rId7"/>
    <p:sldLayoutId id="2147483656" r:id="rId8"/>
    <p:sldLayoutId id="2147483657" r:id="rId9"/>
    <p:sldLayoutId id="2147483658" r:id="rId10"/>
    <p:sldLayoutId id="2147483659" r:id="rId11"/>
  </p:sldLayoutIdLst>
  <p:transition/>
  <p:timing/>
  <p:txStyles>
    <p:titleStyle>
      <a:lvl1pPr algn="ctr" defTabSz="914400" rtl="0" eaLnBrk="1" latinLnBrk="0" hangingPunct="1">
        <a:spcBef>
          <a:spcPct val="0"/>
        </a:spcBef>
        <a:buNone/>
        <a:defRPr sz="4400" kern="1200">
          <a:solidFill>
            <a:schemeClr val="tx1"/>
          </a:solidFill>
          <a:latin typeface="+mj-lt"/>
          <a:ea typeface="+mj-ea"/>
          <a:cs typeface="+mj-cs"/>
        </a:defRPr>
      </a:lvl1pPr>
    </p:titleStyle>
    <p:bodyStyle>
      <a:lvl1pPr marL="342900" indent="-342900" algn="l" defTabSz="914400" rtl="0" eaLnBrk="1" latinLnBrk="0" hangingPunct="1">
        <a:spcBef>
          <a:spcPct val="20000"/>
        </a:spcBef>
        <a:buFont typeface="Arial" pitchFamily="34" charset="0"/>
        <a:buChar char="•"/>
        <a:defRPr sz="3200" kern="1200">
          <a:solidFill>
            <a:schemeClr val="tx1"/>
          </a:solidFill>
          <a:latin typeface="+mn-lt"/>
          <a:ea typeface="+mn-ea"/>
          <a:cs typeface="+mn-cs"/>
        </a:defRPr>
      </a:lvl1pPr>
      <a:lvl2pPr marL="742950" indent="-285750" algn="l" defTabSz="914400" rtl="0" eaLnBrk="1" latinLnBrk="0" hangingPunct="1">
        <a:spcBef>
          <a:spcPct val="20000"/>
        </a:spcBef>
        <a:buFont typeface="Arial" pitchFamily="34" charset="0"/>
        <a:buChar char="–"/>
        <a:defRPr sz="2800" kern="1200">
          <a:solidFill>
            <a:schemeClr val="tx1"/>
          </a:solidFill>
          <a:latin typeface="+mn-lt"/>
          <a:ea typeface="+mn-ea"/>
          <a:cs typeface="+mn-cs"/>
        </a:defRPr>
      </a:lvl2pPr>
      <a:lvl3pPr marL="11430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400" kern="1200">
          <a:solidFill>
            <a:schemeClr val="tx1"/>
          </a:solidFill>
          <a:latin typeface="+mn-lt"/>
          <a:ea typeface="+mn-ea"/>
          <a:cs typeface="+mn-cs"/>
        </a:defRPr>
      </a:lvl3pPr>
      <a:lvl4pPr marL="1600200" indent="-228600" algn="l" defTabSz="914400" rtl="0" eaLnBrk="1" latinLnBrk="0" hangingPunct="1">
        <a:spcBef>
          <a:spcPct val="20000"/>
        </a:spcBef>
        <a:buFont typeface="Arial" pitchFamily="34" charset="0"/>
        <a:buChar char="–"/>
        <a:defRPr sz="2000" kern="1200">
          <a:solidFill>
            <a:schemeClr val="tx1"/>
          </a:solidFill>
          <a:latin typeface="+mn-lt"/>
          <a:ea typeface="+mn-ea"/>
          <a:cs typeface="+mn-cs"/>
        </a:defRPr>
      </a:lvl4pPr>
      <a:lvl5pPr marL="2057400" indent="-228600" algn="l" defTabSz="914400" rtl="0" eaLnBrk="1" latinLnBrk="0" hangingPunct="1">
        <a:spcBef>
          <a:spcPct val="20000"/>
        </a:spcBef>
        <a:buFont typeface="Arial" pitchFamily="34" charset="0"/>
        <a:buChar char="»"/>
        <a:defRPr sz="2000" kern="1200">
          <a:solidFill>
            <a:schemeClr val="tx1"/>
          </a:solidFill>
          <a:latin typeface="+mn-lt"/>
          <a:ea typeface="+mn-ea"/>
          <a:cs typeface="+mn-cs"/>
        </a:defRPr>
      </a:lvl5pPr>
      <a:lvl6pPr marL="25146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6pPr>
      <a:lvl7pPr marL="29718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7pPr>
      <a:lvl8pPr marL="34290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8pPr>
      <a:lvl9pPr marL="38862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9pPr>
    </p:bodyStyle>
    <p:otherStyle>
      <a:defPPr>
        <a:defRPr lang="en-US"/>
      </a:defPPr>
      <a:lvl1pPr marL="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1pPr>
      <a:lvl2pPr marL="457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2pPr>
      <a:lvl3pPr marL="914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3pPr>
      <a:lvl4pPr marL="1371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4pPr>
      <a:lvl5pPr marL="18288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5pPr>
      <a:lvl6pPr marL="22860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6pPr>
      <a:lvl7pPr marL="2743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7pPr>
      <a:lvl8pPr marL="3200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8pPr>
      <a:lvl9pPr marL="3657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9pPr>
    </p:otherStyle>
  </p:txStyles>
</p:sldMaster>
</file>

<file path=ppt/slideMasters/slideMaster2.xml><?xml version="1.0" encoding="utf-8"?>
<p:sldMaster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>
    <p:bg>
      <p:bgRef idx="1001">
        <a:schemeClr val="bg1"/>
      </p:bgRef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itle Placeholder 1"/>
          <p:cNvSpPr>
            <a:spLocks noGrp="1"/>
          </p:cNvSpPr>
          <p:nvPr>
            <p:ph type="title"/>
          </p:nvPr>
        </p:nvSpPr>
        <p:spPr>
          <a:xfrm>
            <a:off x="457200" y="274638"/>
            <a:ext cx="8229600" cy="1143000"/>
          </a:xfrm>
          <a:prstGeom prst="rect">
            <a:avLst/>
          </a:prstGeom>
        </p:spPr>
        <p:txBody>
          <a:bodyPr vert="horz" lIns="91440" tIns="45720" rIns="91440" bIns="45720" rtlCol="0" anchor="ctr">
            <a:normAutofit/>
          </a:bodyPr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Text Placeholder 2"/>
          <p:cNvSpPr>
            <a:spLocks noGrp="1"/>
          </p:cNvSpPr>
          <p:nvPr>
            <p:ph type="body" idx="1"/>
          </p:nvPr>
        </p:nvSpPr>
        <p:spPr>
          <a:xfrm>
            <a:off x="457200" y="1600200"/>
            <a:ext cx="8229600" cy="4525963"/>
          </a:xfrm>
          <a:prstGeom prst="rect">
            <a:avLst/>
          </a:prstGeom>
        </p:spPr>
        <p:txBody>
          <a:bodyPr vert="horz" lIns="91440" tIns="45720" rIns="91440" bIns="45720" rtlCol="0">
            <a:normAutofit/>
          </a:bodyPr>
          <a:lstStyle/>
          <a:p>
            <a:pPr lvl="0"/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2"/>
          </p:nvPr>
        </p:nvSpPr>
        <p:spPr>
          <a:xfrm>
            <a:off x="457200" y="6356350"/>
            <a:ext cx="21336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defPPr>
              <a:defRPr lang="en-US"/>
            </a:defPPr>
            <a:lvl1pPr marL="0" algn="l" defTabSz="914400" rtl="0" eaLnBrk="1" latinLnBrk="0" hangingPunct="1">
              <a:defRPr sz="1200" kern="1200">
                <a:solidFill>
                  <a:schemeClr val="tx1">
                    <a:tint val="75000"/>
                  </a:schemeClr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3"/>
          </p:nvPr>
        </p:nvSpPr>
        <p:spPr>
          <a:xfrm>
            <a:off x="3124200" y="6356350"/>
            <a:ext cx="28956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defPPr>
              <a:defRPr lang="en-US"/>
            </a:defPPr>
            <a:lvl1pPr marL="0" algn="ctr" defTabSz="914400" rtl="0" eaLnBrk="1" latinLnBrk="0" hangingPunct="1">
              <a:defRPr sz="1200" kern="1200">
                <a:solidFill>
                  <a:schemeClr val="tx1">
                    <a:tint val="75000"/>
                  </a:schemeClr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endParaRPr lang="en-US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4"/>
          </p:nvPr>
        </p:nvSpPr>
        <p:spPr>
          <a:xfrm>
            <a:off x="6553200" y="6356350"/>
            <a:ext cx="21336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defPPr>
              <a:defRPr lang="en-US"/>
            </a:defPPr>
            <a:lvl1pPr marL="0" algn="r" defTabSz="914400" rtl="0" eaLnBrk="1" latinLnBrk="0" hangingPunct="1">
              <a:defRPr sz="1200" kern="1200">
                <a:solidFill>
                  <a:schemeClr val="tx1">
                    <a:tint val="75000"/>
                  </a:schemeClr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 bg1="lt1" tx1="dk1" bg2="lt2" tx2="dk2" accent1="accent1" accent2="accent2" accent3="accent3" accent4="accent4" accent5="accent5" accent6="accent6" hlink="hlink" folHlink="folHlink"/>
  <p:sldLayoutIdLst>
    <p:sldLayoutId id="2147483660" r:id="rId1"/>
    <p:sldLayoutId id="2147483661" r:id="rId2"/>
    <p:sldLayoutId id="2147483662" r:id="rId3"/>
    <p:sldLayoutId id="2147483663" r:id="rId4"/>
    <p:sldLayoutId id="2147483664" r:id="rId5"/>
    <p:sldLayoutId id="2147483665" r:id="rId6"/>
    <p:sldLayoutId id="2147483666" r:id="rId7"/>
    <p:sldLayoutId id="2147483667" r:id="rId8"/>
    <p:sldLayoutId id="2147483668" r:id="rId9"/>
    <p:sldLayoutId id="2147483669" r:id="rId10"/>
    <p:sldLayoutId id="2147483670" r:id="rId11"/>
  </p:sldLayoutIdLst>
  <p:transition/>
  <p:timing/>
  <p:txStyles>
    <p:titleStyle>
      <a:lvl1pPr algn="ctr" defTabSz="914400" rtl="0" eaLnBrk="1" latinLnBrk="0" hangingPunct="1">
        <a:spcBef>
          <a:spcPct val="0"/>
        </a:spcBef>
        <a:buNone/>
        <a:defRPr sz="4400" kern="1200">
          <a:solidFill>
            <a:schemeClr val="tx1"/>
          </a:solidFill>
          <a:latin typeface="+mj-lt"/>
          <a:ea typeface="+mj-ea"/>
          <a:cs typeface="+mj-cs"/>
        </a:defRPr>
      </a:lvl1pPr>
    </p:titleStyle>
    <p:bodyStyle>
      <a:lvl1pPr marL="342900" indent="-342900" algn="l" defTabSz="914400" rtl="0" eaLnBrk="1" latinLnBrk="0" hangingPunct="1">
        <a:spcBef>
          <a:spcPct val="20000"/>
        </a:spcBef>
        <a:buFont typeface="Arial" pitchFamily="34" charset="0"/>
        <a:buChar char="•"/>
        <a:defRPr sz="3200" kern="1200">
          <a:solidFill>
            <a:schemeClr val="tx1"/>
          </a:solidFill>
          <a:latin typeface="+mn-lt"/>
          <a:ea typeface="+mn-ea"/>
          <a:cs typeface="+mn-cs"/>
        </a:defRPr>
      </a:lvl1pPr>
      <a:lvl2pPr marL="742950" indent="-285750" algn="l" defTabSz="914400" rtl="0" eaLnBrk="1" latinLnBrk="0" hangingPunct="1">
        <a:spcBef>
          <a:spcPct val="20000"/>
        </a:spcBef>
        <a:buFont typeface="Arial" pitchFamily="34" charset="0"/>
        <a:buChar char="–"/>
        <a:defRPr sz="2800" kern="1200">
          <a:solidFill>
            <a:schemeClr val="tx1"/>
          </a:solidFill>
          <a:latin typeface="+mn-lt"/>
          <a:ea typeface="+mn-ea"/>
          <a:cs typeface="+mn-cs"/>
        </a:defRPr>
      </a:lvl2pPr>
      <a:lvl3pPr marL="11430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400" kern="1200">
          <a:solidFill>
            <a:schemeClr val="tx1"/>
          </a:solidFill>
          <a:latin typeface="+mn-lt"/>
          <a:ea typeface="+mn-ea"/>
          <a:cs typeface="+mn-cs"/>
        </a:defRPr>
      </a:lvl3pPr>
      <a:lvl4pPr marL="1600200" indent="-228600" algn="l" defTabSz="914400" rtl="0" eaLnBrk="1" latinLnBrk="0" hangingPunct="1">
        <a:spcBef>
          <a:spcPct val="20000"/>
        </a:spcBef>
        <a:buFont typeface="Arial" pitchFamily="34" charset="0"/>
        <a:buChar char="–"/>
        <a:defRPr sz="2000" kern="1200">
          <a:solidFill>
            <a:schemeClr val="tx1"/>
          </a:solidFill>
          <a:latin typeface="+mn-lt"/>
          <a:ea typeface="+mn-ea"/>
          <a:cs typeface="+mn-cs"/>
        </a:defRPr>
      </a:lvl4pPr>
      <a:lvl5pPr marL="2057400" indent="-228600" algn="l" defTabSz="914400" rtl="0" eaLnBrk="1" latinLnBrk="0" hangingPunct="1">
        <a:spcBef>
          <a:spcPct val="20000"/>
        </a:spcBef>
        <a:buFont typeface="Arial" pitchFamily="34" charset="0"/>
        <a:buChar char="»"/>
        <a:defRPr sz="2000" kern="1200">
          <a:solidFill>
            <a:schemeClr val="tx1"/>
          </a:solidFill>
          <a:latin typeface="+mn-lt"/>
          <a:ea typeface="+mn-ea"/>
          <a:cs typeface="+mn-cs"/>
        </a:defRPr>
      </a:lvl5pPr>
      <a:lvl6pPr marL="25146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6pPr>
      <a:lvl7pPr marL="29718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7pPr>
      <a:lvl8pPr marL="34290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8pPr>
      <a:lvl9pPr marL="38862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9pPr>
    </p:bodyStyle>
    <p:otherStyle>
      <a:defPPr>
        <a:defRPr lang="en-US"/>
      </a:defPPr>
      <a:lvl1pPr marL="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1pPr>
      <a:lvl2pPr marL="457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2pPr>
      <a:lvl3pPr marL="914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3pPr>
      <a:lvl4pPr marL="1371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4pPr>
      <a:lvl5pPr marL="18288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5pPr>
      <a:lvl6pPr marL="22860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6pPr>
      <a:lvl7pPr marL="2743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7pPr>
      <a:lvl8pPr marL="3200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8pPr>
      <a:lvl9pPr marL="3657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9pPr>
    </p:otherStyle>
  </p:txStyles>
</p:sldMaster>
</file>

<file path=ppt/slides/_rels/slide1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1.png" /></Relationships>
</file>

<file path=ppt/slides/_rels/slide2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2.png" /></Relationships>
</file>

<file path=ppt/slides/_rels/slide3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3.png" /></Relationships>
</file>

<file path=ppt/slides/_rels/slide4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4.jpeg" /><Relationship Id="rId3" Type="http://schemas.openxmlformats.org/officeDocument/2006/relationships/image" Target="../media/image2.png" /></Relationships>
</file>

<file path=ppt/slides/_rels/slide5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5.jpeg" /><Relationship Id="rId3" Type="http://schemas.openxmlformats.org/officeDocument/2006/relationships/image" Target="../media/image2.png" /></Relationships>
</file>

<file path=ppt/slides/_rels/slide6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3.png" /></Relationships>
</file>

<file path=ppt/slides/_rels/slide7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6.jpeg" /><Relationship Id="rId3" Type="http://schemas.openxmlformats.org/officeDocument/2006/relationships/image" Target="../media/image7.jpeg" /><Relationship Id="rId4" Type="http://schemas.openxmlformats.org/officeDocument/2006/relationships/image" Target="../media/image8.jpeg" /><Relationship Id="rId5" Type="http://schemas.openxmlformats.org/officeDocument/2006/relationships/image" Target="../media/image2.png" /></Relationships>
</file>

<file path=ppt/slides/_rels/slide8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9.jpeg" /><Relationship Id="rId3" Type="http://schemas.openxmlformats.org/officeDocument/2006/relationships/image" Target="../media/image2.png" /></Relationships>
</file>

<file path=ppt/slides/_rels/slide9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10.jpeg" /><Relationship Id="rId3" Type="http://schemas.openxmlformats.org/officeDocument/2006/relationships/image" Target="../media/image2.png" /></Relationships>
</file>

<file path=ppt/slides/_rels/slide10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3.png" /></Relationships>
</file>

<file path=ppt/slides/_rels/slide11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11.jpeg" /><Relationship Id="rId3" Type="http://schemas.openxmlformats.org/officeDocument/2006/relationships/image" Target="../media/image12.jpeg" /><Relationship Id="rId4" Type="http://schemas.openxmlformats.org/officeDocument/2006/relationships/image" Target="../media/image13.jpeg" /><Relationship Id="rId5" Type="http://schemas.openxmlformats.org/officeDocument/2006/relationships/image" Target="../media/image2.png" /></Relationships>
</file>

<file path=ppt/slides/_rels/slide12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14.jpeg" /><Relationship Id="rId3" Type="http://schemas.openxmlformats.org/officeDocument/2006/relationships/image" Target="../media/image15.jpeg" /><Relationship Id="rId4" Type="http://schemas.openxmlformats.org/officeDocument/2006/relationships/image" Target="../media/image16.jpeg" /><Relationship Id="rId5" Type="http://schemas.openxmlformats.org/officeDocument/2006/relationships/image" Target="../media/image2.png" /></Relationships>
</file>

<file path=ppt/slides/_rels/slide13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17.jpeg" /><Relationship Id="rId3" Type="http://schemas.openxmlformats.org/officeDocument/2006/relationships/image" Target="../media/image18.jpeg" /><Relationship Id="rId4" Type="http://schemas.openxmlformats.org/officeDocument/2006/relationships/image" Target="../media/image19.jpeg" /><Relationship Id="rId5" Type="http://schemas.openxmlformats.org/officeDocument/2006/relationships/image" Target="../media/image2.png" /></Relationships>
</file>

<file path=ppt/slides/_rels/slide14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7.xml" /><Relationship Id="rId2" Type="http://schemas.openxmlformats.org/officeDocument/2006/relationships/hyperlink" Target="https://d.book118.com/665102232132011104" TargetMode="External" /></Relationships>
</file>

<file path=ppt/slides/slide1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2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extBox 2"/>
          <p:cNvSpPr txBox="1"/>
          <p:nvPr/>
        </p:nvSpPr>
        <p:spPr>
          <a:xfrm>
            <a:off x="5625811" y="1717202"/>
            <a:ext cx="6025042" cy="2092071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20000"/>
              </a:lnSpc>
            </a:pPr>
            <a:r>
              <a:rPr lang="en-US" sz="5175" b="1">
                <a:solidFill>
                  <a:schemeClr val="accent1"/>
                </a:solidFill>
                <a:latin typeface="Microsoft Yahei"/>
                <a:ea typeface="Microsoft Yahei"/>
                <a:cs typeface="Microsoft Yahei"/>
              </a:rPr>
              <a:t>食品科普工作总结</a:t>
            </a:r>
          </a:p>
        </p:txBody>
      </p:sp>
    </p:spTree>
  </p:cSld>
  <p:clrMapOvr>
    <a:masterClrMapping/>
  </p:clrMapOvr>
  <p:transition/>
  <p:timing/>
</p:sld>
</file>

<file path=ppt/slides/slide2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2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AutoShape 2"/>
          <p:cNvSpPr/>
          <p:nvPr/>
        </p:nvSpPr>
        <p:spPr>
          <a:xfrm>
            <a:off x="0" y="0"/>
            <a:ext cx="3940476" cy="6858000"/>
          </a:xfrm>
          <a:prstGeom prst="rect">
            <a:avLst/>
          </a:prstGeom>
          <a:solidFill>
            <a:schemeClr val="accent1">
              <a:alpha val="100000"/>
            </a:schemeClr>
          </a:solidFill>
        </p:spPr>
        <p:style>
          <a:lnRef idx="0">
            <a:schemeClr val="accent1"/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rgbClr val="001D4F"/>
                </a:solidFill>
                <a:latin typeface="Calibri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001D4F"/>
                </a:solidFill>
                <a:latin typeface="Calibri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001D4F"/>
                </a:solidFill>
                <a:latin typeface="Calibri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001D4F"/>
                </a:solidFill>
                <a:latin typeface="Calibri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001D4F"/>
                </a:solidFill>
                <a:latin typeface="Calibri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001D4F"/>
                </a:solidFill>
                <a:latin typeface="Calibri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001D4F"/>
                </a:solidFill>
                <a:latin typeface="Calibri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001D4F"/>
                </a:solidFill>
                <a:latin typeface="Calibri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001D4F"/>
                </a:solidFill>
                <a:latin typeface="Calibri"/>
                <a:ea typeface="+mn-ea"/>
                <a:cs typeface="+mn-cs"/>
              </a:defRPr>
            </a:lvl9pPr>
          </a:lstStyle>
          <a:p/>
        </p:txBody>
      </p:sp>
      <p:sp>
        <p:nvSpPr>
          <p:cNvPr id="3" name="AutoShape 3"/>
          <p:cNvSpPr/>
          <p:nvPr/>
        </p:nvSpPr>
        <p:spPr>
          <a:xfrm>
            <a:off x="-2490705" y="-2630165"/>
            <a:ext cx="5510422" cy="5510422"/>
          </a:xfrm>
          <a:prstGeom prst="ellipse">
            <a:avLst/>
          </a:prstGeom>
          <a:solidFill>
            <a:schemeClr val="accent3">
              <a:lumMod val="20000"/>
              <a:lumOff val="80000"/>
              <a:alpha val="55000"/>
            </a:schemeClr>
          </a:solidFill>
        </p:spPr>
        <p:style>
          <a:lnRef idx="0">
            <a:schemeClr val="accent3"/>
          </a:lnRef>
          <a:fillRef idx="1">
            <a:schemeClr val="accent3"/>
          </a:fillRef>
          <a:effectRef idx="0">
            <a:schemeClr val="accent3"/>
          </a:effectRef>
          <a:fontRef idx="minor">
            <a:schemeClr val="lt1"/>
          </a:fontRef>
        </p:style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rgbClr val="001D4F"/>
                </a:solidFill>
                <a:latin typeface="Calibri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001D4F"/>
                </a:solidFill>
                <a:latin typeface="Calibri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001D4F"/>
                </a:solidFill>
                <a:latin typeface="Calibri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001D4F"/>
                </a:solidFill>
                <a:latin typeface="Calibri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001D4F"/>
                </a:solidFill>
                <a:latin typeface="Calibri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001D4F"/>
                </a:solidFill>
                <a:latin typeface="Calibri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001D4F"/>
                </a:solidFill>
                <a:latin typeface="Calibri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001D4F"/>
                </a:solidFill>
                <a:latin typeface="Calibri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001D4F"/>
                </a:solidFill>
                <a:latin typeface="Calibri"/>
                <a:ea typeface="+mn-ea"/>
                <a:cs typeface="+mn-cs"/>
              </a:defRPr>
            </a:lvl9pPr>
          </a:lstStyle>
          <a:p/>
        </p:txBody>
      </p:sp>
      <p:sp>
        <p:nvSpPr>
          <p:cNvPr id="4" name="AutoShape 4"/>
          <p:cNvSpPr/>
          <p:nvPr/>
        </p:nvSpPr>
        <p:spPr>
          <a:xfrm>
            <a:off x="-1370201" y="-1527676"/>
            <a:ext cx="3269415" cy="3269415"/>
          </a:xfrm>
          <a:prstGeom prst="ellipse">
            <a:avLst/>
          </a:prstGeom>
          <a:solidFill>
            <a:schemeClr val="accent1">
              <a:alpha val="67000"/>
            </a:schemeClr>
          </a:solidFill>
        </p:spPr>
        <p:style>
          <a:lnRef idx="0">
            <a:schemeClr val="accent1"/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rgbClr val="001D4F"/>
                </a:solidFill>
                <a:latin typeface="Calibri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001D4F"/>
                </a:solidFill>
                <a:latin typeface="Calibri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001D4F"/>
                </a:solidFill>
                <a:latin typeface="Calibri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001D4F"/>
                </a:solidFill>
                <a:latin typeface="Calibri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001D4F"/>
                </a:solidFill>
                <a:latin typeface="Calibri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001D4F"/>
                </a:solidFill>
                <a:latin typeface="Calibri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001D4F"/>
                </a:solidFill>
                <a:latin typeface="Calibri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001D4F"/>
                </a:solidFill>
                <a:latin typeface="Calibri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001D4F"/>
                </a:solidFill>
                <a:latin typeface="Calibri"/>
                <a:ea typeface="+mn-ea"/>
                <a:cs typeface="+mn-cs"/>
              </a:defRPr>
            </a:lvl9pPr>
          </a:lstStyle>
          <a:p/>
        </p:txBody>
      </p:sp>
      <p:sp>
        <p:nvSpPr>
          <p:cNvPr id="5" name="TextBox 5"/>
          <p:cNvSpPr txBox="1"/>
          <p:nvPr/>
        </p:nvSpPr>
        <p:spPr>
          <a:xfrm>
            <a:off x="4805301" y="734568"/>
            <a:ext cx="6559296" cy="5388864"/>
          </a:xfrm>
          <a:prstGeom prst="rect">
            <a:avLst/>
          </a:prstGeom>
        </p:spPr>
        <p:txBody>
          <a:bodyPr vert="horz" wrap="square" lIns="123825" tIns="123825" rIns="57150" bIns="123825" rtlCol="0" anchor="ctr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marL="203200" lvl="0" indent="-203200">
              <a:lnSpc>
                <a:spcPct val="150000"/>
              </a:lnSpc>
              <a:buFont typeface="Arial"/>
              <a:buChar char="•"/>
            </a:pPr>
            <a:r>
              <a:rPr lang="en-US" sz="2400" b="1">
                <a:solidFill>
                  <a:schemeClr val="accent1"/>
                </a:solidFill>
                <a:latin typeface="Microsoft Yahei"/>
                <a:ea typeface="Microsoft Yahei"/>
                <a:cs typeface="Microsoft Yahei"/>
              </a:rPr>
              <a:t>引言</a:t>
            </a:r>
          </a:p>
          <a:p>
            <a:pPr marL="203200" lvl="0" indent="-203200">
              <a:lnSpc>
                <a:spcPct val="150000"/>
              </a:lnSpc>
              <a:buFont typeface="Arial"/>
              <a:buChar char="•"/>
            </a:pPr>
            <a:r>
              <a:rPr lang="en-US" sz="2400" b="1">
                <a:solidFill>
                  <a:schemeClr val="accent1"/>
                </a:solidFill>
                <a:latin typeface="Microsoft Yahei"/>
                <a:ea typeface="Microsoft Yahei"/>
                <a:cs typeface="Microsoft Yahei"/>
              </a:rPr>
              <a:t>食品科普工作成果</a:t>
            </a:r>
          </a:p>
          <a:p>
            <a:pPr marL="203200" lvl="0" indent="-203200">
              <a:lnSpc>
                <a:spcPct val="150000"/>
              </a:lnSpc>
              <a:buFont typeface="Arial"/>
              <a:buChar char="•"/>
            </a:pPr>
            <a:r>
              <a:rPr lang="en-US" sz="2400" b="1">
                <a:solidFill>
                  <a:schemeClr val="accent1"/>
                </a:solidFill>
                <a:latin typeface="Microsoft Yahei"/>
                <a:ea typeface="Microsoft Yahei"/>
                <a:cs typeface="Microsoft Yahei"/>
              </a:rPr>
              <a:t>食品科普工作特色</a:t>
            </a:r>
          </a:p>
          <a:p>
            <a:pPr marL="203200" lvl="0" indent="-203200">
              <a:lnSpc>
                <a:spcPct val="150000"/>
              </a:lnSpc>
              <a:buFont typeface="Arial"/>
              <a:buChar char="•"/>
            </a:pPr>
            <a:r>
              <a:rPr lang="en-US" sz="2400" b="1">
                <a:solidFill>
                  <a:schemeClr val="accent1"/>
                </a:solidFill>
                <a:latin typeface="Microsoft Yahei"/>
                <a:ea typeface="Microsoft Yahei"/>
                <a:cs typeface="Microsoft Yahei"/>
              </a:rPr>
              <a:t>食品科普工作不足</a:t>
            </a:r>
          </a:p>
          <a:p>
            <a:pPr marL="203200" lvl="0" indent="-203200">
              <a:lnSpc>
                <a:spcPct val="150000"/>
              </a:lnSpc>
              <a:buFont typeface="Arial"/>
              <a:buChar char="•"/>
            </a:pPr>
            <a:r>
              <a:rPr lang="en-US" sz="2400" b="1">
                <a:solidFill>
                  <a:schemeClr val="accent1"/>
                </a:solidFill>
                <a:latin typeface="Microsoft Yahei"/>
                <a:ea typeface="Microsoft Yahei"/>
                <a:cs typeface="Microsoft Yahei"/>
              </a:rPr>
              <a:t>食品科普工作建议</a:t>
            </a:r>
          </a:p>
          <a:p>
            <a:pPr marL="203200" lvl="0" indent="-203200">
              <a:lnSpc>
                <a:spcPct val="150000"/>
              </a:lnSpc>
              <a:buFont typeface="Arial"/>
              <a:buChar char="•"/>
            </a:pPr>
            <a:r>
              <a:rPr lang="en-US" sz="2400" b="1">
                <a:solidFill>
                  <a:schemeClr val="accent1"/>
                </a:solidFill>
                <a:latin typeface="Microsoft Yahei"/>
                <a:ea typeface="Microsoft Yahei"/>
                <a:cs typeface="Microsoft Yahei"/>
              </a:rPr>
              <a:t>食品科普工作展望</a:t>
            </a:r>
          </a:p>
        </p:txBody>
      </p:sp>
      <p:sp>
        <p:nvSpPr>
          <p:cNvPr id="6" name="TextBox 6"/>
          <p:cNvSpPr txBox="1"/>
          <p:nvPr/>
        </p:nvSpPr>
        <p:spPr>
          <a:xfrm>
            <a:off x="8719147" y="5955792"/>
            <a:ext cx="4413504" cy="1328928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12000"/>
              </a:lnSpc>
              <a:spcBef>
                <a:spcPts val="450"/>
              </a:spcBef>
            </a:pPr>
            <a:r>
              <a:rPr lang="en-US" sz="5775" b="1">
                <a:solidFill>
                  <a:schemeClr val="accent3">
                    <a:lumMod val="40000"/>
                    <a:lumOff val="60000"/>
                    <a:alpha val="34000"/>
                  </a:schemeClr>
                </a:solidFill>
                <a:latin typeface="Microsoft Yahei"/>
                <a:ea typeface="Microsoft Yahei"/>
                <a:cs typeface="Microsoft Yahei"/>
              </a:rPr>
              <a:t>contents</a:t>
            </a:r>
          </a:p>
        </p:txBody>
      </p:sp>
      <p:sp>
        <p:nvSpPr>
          <p:cNvPr id="7" name="TextBox 7"/>
          <p:cNvSpPr txBox="1"/>
          <p:nvPr/>
        </p:nvSpPr>
        <p:spPr>
          <a:xfrm>
            <a:off x="-271406" y="3561558"/>
            <a:ext cx="3626990" cy="3291840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25000"/>
              </a:lnSpc>
            </a:pPr>
            <a:r>
              <a:rPr lang="en-US" sz="7650" b="1">
                <a:solidFill>
                  <a:srgbClr val="FFFFFF"/>
                </a:solidFill>
                <a:latin typeface="Microsoft Yahei"/>
                <a:ea typeface="Microsoft Yahei"/>
                <a:cs typeface="Microsoft Yahei"/>
              </a:rPr>
              <a:t>目</a:t>
            </a:r>
          </a:p>
          <a:p>
            <a:pPr algn="ctr">
              <a:lnSpc>
                <a:spcPct val="125000"/>
              </a:lnSpc>
            </a:pPr>
            <a:r>
              <a:rPr lang="en-US" sz="7650" b="1">
                <a:solidFill>
                  <a:srgbClr val="FFFFFF"/>
                </a:solidFill>
                <a:latin typeface="Microsoft Yahei"/>
                <a:ea typeface="Microsoft Yahei"/>
                <a:cs typeface="Microsoft Yahei"/>
              </a:rPr>
              <a:t>录</a:t>
            </a:r>
          </a:p>
        </p:txBody>
      </p:sp>
    </p:spTree>
  </p:cSld>
  <p:clrMapOvr>
    <a:masterClrMapping/>
  </p:clrMapOvr>
  <p:transition/>
  <p:timing/>
</p:sld>
</file>

<file path=ppt/slides/slide3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2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extBox 2"/>
          <p:cNvSpPr txBox="1"/>
          <p:nvPr/>
        </p:nvSpPr>
        <p:spPr>
          <a:xfrm>
            <a:off x="1534669" y="3368650"/>
            <a:ext cx="9122662" cy="1580007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20000"/>
              </a:lnSpc>
            </a:pPr>
            <a:r>
              <a:rPr lang="en-US" sz="3825" b="1">
                <a:solidFill>
                  <a:schemeClr val="accent1"/>
                </a:solidFill>
                <a:latin typeface="Microsoft Yahei"/>
                <a:ea typeface="Microsoft Yahei"/>
                <a:cs typeface="Microsoft Yahei"/>
              </a:rPr>
              <a:t>引言</a:t>
            </a:r>
          </a:p>
        </p:txBody>
      </p:sp>
      <p:sp>
        <p:nvSpPr>
          <p:cNvPr id="3" name="AutoShape 3"/>
          <p:cNvSpPr/>
          <p:nvPr/>
        </p:nvSpPr>
        <p:spPr>
          <a:xfrm>
            <a:off x="530711" y="774551"/>
            <a:ext cx="493417" cy="493417"/>
          </a:xfrm>
          <a:prstGeom prst="ellipse">
            <a:avLst/>
          </a:prstGeom>
          <a:gradFill>
            <a:gsLst>
              <a:gs pos="0">
                <a:schemeClr val="accent1">
                  <a:alpha val="20000"/>
                  <a:lumMod val="20000"/>
                  <a:lumOff val="80000"/>
                </a:schemeClr>
              </a:gs>
              <a:gs pos="100000">
                <a:schemeClr val="accent2">
                  <a:alpha val="20000"/>
                  <a:lumMod val="20000"/>
                  <a:lumOff val="80000"/>
                </a:schemeClr>
              </a:gs>
            </a:gsLst>
            <a:lin ang="0"/>
          </a:gra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4" name="AutoShape 4"/>
          <p:cNvSpPr/>
          <p:nvPr/>
        </p:nvSpPr>
        <p:spPr>
          <a:xfrm>
            <a:off x="10591670" y="5593080"/>
            <a:ext cx="689835" cy="689835"/>
          </a:xfrm>
          <a:prstGeom prst="ellipse">
            <a:avLst/>
          </a:prstGeom>
          <a:gradFill>
            <a:gsLst>
              <a:gs pos="0">
                <a:schemeClr val="accent1">
                  <a:alpha val="20000"/>
                  <a:lumMod val="20000"/>
                  <a:lumOff val="80000"/>
                </a:schemeClr>
              </a:gs>
              <a:gs pos="100000">
                <a:schemeClr val="accent2">
                  <a:alpha val="20000"/>
                  <a:lumMod val="20000"/>
                  <a:lumOff val="80000"/>
                </a:schemeClr>
              </a:gs>
            </a:gsLst>
            <a:lin ang="0"/>
          </a:gra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5" name="TextBox 5"/>
          <p:cNvSpPr txBox="1"/>
          <p:nvPr/>
        </p:nvSpPr>
        <p:spPr>
          <a:xfrm>
            <a:off x="4957538" y="1814132"/>
            <a:ext cx="2276924" cy="336499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77000"/>
              </a:lnSpc>
              <a:spcBef>
                <a:spcPts val="450"/>
              </a:spcBef>
            </a:pPr>
            <a:r>
              <a:rPr lang="en-US" sz="1500" b="1">
                <a:solidFill>
                  <a:schemeClr val="accent1">
                    <a:lumMod val="60000"/>
                    <a:lumOff val="40000"/>
                  </a:schemeClr>
                </a:solidFill>
                <a:latin typeface="Microsoft Yahei"/>
                <a:ea typeface="Microsoft Yahei"/>
                <a:cs typeface="Microsoft Yahei"/>
              </a:rPr>
              <a:t>CATALOGUE</a:t>
            </a:r>
          </a:p>
        </p:txBody>
      </p:sp>
      <p:sp>
        <p:nvSpPr>
          <p:cNvPr id="6" name="TextBox 6"/>
          <p:cNvSpPr txBox="1"/>
          <p:nvPr/>
        </p:nvSpPr>
        <p:spPr>
          <a:xfrm>
            <a:off x="2710445" y="331660"/>
            <a:ext cx="6771110" cy="1482471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90000"/>
              </a:lnSpc>
            </a:pPr>
            <a:r>
              <a:rPr lang="en-US" sz="7650" b="1">
                <a:solidFill>
                  <a:srgbClr val="FFFFFF"/>
                </a:solidFill>
                <a:latin typeface="Microsoft Yahei"/>
                <a:ea typeface="Microsoft Yahei"/>
                <a:cs typeface="Microsoft Yahei"/>
              </a:rPr>
              <a:t>01</a:t>
            </a:r>
          </a:p>
        </p:txBody>
      </p:sp>
    </p:spTree>
  </p:cSld>
  <p:clrMapOvr>
    <a:masterClrMapping/>
  </p:clrMapOvr>
  <p:transition/>
  <p:timing/>
</p:sld>
</file>

<file path=ppt/slides/slide4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3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grpSp>
        <p:nvGrpSpPr>
          <p:cNvPr id="2" name="Group 2"/>
          <p:cNvGrpSpPr/>
          <p:nvPr/>
        </p:nvGrpSpPr>
        <p:grpSpPr>
          <a:xfrm>
            <a:off x="5982796" y="3116804"/>
            <a:ext cx="5783287" cy="1160526"/>
            <a:chOff x="5982796" y="3116804"/>
            <a:chExt cx="5783287" cy="1160526"/>
          </a:xfrm>
        </p:grpSpPr>
        <p:sp>
          <p:nvSpPr>
            <p:cNvPr id="3" name="TextBox 3"/>
            <p:cNvSpPr txBox="1"/>
            <p:nvPr/>
          </p:nvSpPr>
          <p:spPr>
            <a:xfrm>
              <a:off x="5982796" y="3116804"/>
              <a:ext cx="4521094" cy="398526"/>
            </a:xfrm>
            <a:prstGeom prst="rect">
              <a:avLst/>
            </a:prstGeom>
          </p:spPr>
          <p:txBody>
            <a:bodyPr vert="horz" wrap="square" lIns="114300" tIns="57150" rIns="114300" bIns="57150" rtlCol="0" anchor="t" anchorCtr="0">
              <a:sp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>
                <a:lnSpc>
                  <a:spcPct val="77000"/>
                </a:lnSpc>
              </a:pPr>
              <a:r>
                <a:rPr lang="en-US" sz="2325" b="1">
                  <a:solidFill>
                    <a:schemeClr val="accent1"/>
                  </a:solidFill>
                  <a:latin typeface="Microsoft Yahei"/>
                  <a:ea typeface="Microsoft Yahei"/>
                  <a:cs typeface="Microsoft Yahei"/>
                </a:rPr>
                <a:t>推广健康饮食理念</a:t>
              </a:r>
            </a:p>
          </p:txBody>
        </p:sp>
        <p:sp>
          <p:nvSpPr>
            <p:cNvPr id="4" name="TextBox 4"/>
            <p:cNvSpPr txBox="1"/>
            <p:nvPr/>
          </p:nvSpPr>
          <p:spPr>
            <a:xfrm>
              <a:off x="5982796" y="3575147"/>
              <a:ext cx="5783287" cy="702183"/>
            </a:xfrm>
            <a:prstGeom prst="rect">
              <a:avLst/>
            </a:prstGeom>
          </p:spPr>
          <p:txBody>
            <a:bodyPr vert="horz" wrap="square" lIns="114300" tIns="57150" rIns="114300" bIns="57150" rtlCol="0" anchor="t" anchorCtr="0">
              <a:sp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>
                <a:lnSpc>
                  <a:spcPct val="120000"/>
                </a:lnSpc>
              </a:pPr>
              <a:r>
                <a:rPr lang="en-US" sz="1500">
                  <a:solidFill>
                    <a:schemeClr val="dk1"/>
                  </a:solidFill>
                  <a:latin typeface="Microsoft Yahei"/>
                  <a:ea typeface="Microsoft Yahei"/>
                  <a:cs typeface="Microsoft Yahei"/>
                </a:rPr>
                <a:t>倡导科学合理的饮食习惯，引导公众选择健康、安全的食品。</a:t>
              </a:r>
            </a:p>
          </p:txBody>
        </p:sp>
      </p:grpSp>
      <p:grpSp>
        <p:nvGrpSpPr>
          <p:cNvPr id="5" name="Group 5"/>
          <p:cNvGrpSpPr/>
          <p:nvPr/>
        </p:nvGrpSpPr>
        <p:grpSpPr>
          <a:xfrm>
            <a:off x="5982796" y="4769459"/>
            <a:ext cx="5783287" cy="1160526"/>
            <a:chOff x="5982796" y="4769459"/>
            <a:chExt cx="5783287" cy="1160526"/>
          </a:xfrm>
        </p:grpSpPr>
        <p:sp>
          <p:nvSpPr>
            <p:cNvPr id="6" name="TextBox 6"/>
            <p:cNvSpPr txBox="1"/>
            <p:nvPr/>
          </p:nvSpPr>
          <p:spPr>
            <a:xfrm>
              <a:off x="5982796" y="4769459"/>
              <a:ext cx="4521094" cy="398526"/>
            </a:xfrm>
            <a:prstGeom prst="rect">
              <a:avLst/>
            </a:prstGeom>
          </p:spPr>
          <p:txBody>
            <a:bodyPr vert="horz" wrap="square" lIns="114300" tIns="57150" rIns="114300" bIns="57150" rtlCol="0" anchor="t" anchorCtr="0">
              <a:sp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>
                <a:lnSpc>
                  <a:spcPct val="77000"/>
                </a:lnSpc>
              </a:pPr>
              <a:r>
                <a:rPr lang="en-US" sz="2325" b="1">
                  <a:solidFill>
                    <a:schemeClr val="accent1"/>
                  </a:solidFill>
                  <a:latin typeface="Microsoft Yahei"/>
                  <a:ea typeface="Microsoft Yahei"/>
                  <a:cs typeface="Microsoft Yahei"/>
                </a:rPr>
                <a:t>促进食品行业健康发展</a:t>
              </a:r>
            </a:p>
          </p:txBody>
        </p:sp>
        <p:sp>
          <p:nvSpPr>
            <p:cNvPr id="7" name="TextBox 7"/>
            <p:cNvSpPr txBox="1"/>
            <p:nvPr/>
          </p:nvSpPr>
          <p:spPr>
            <a:xfrm>
              <a:off x="5982796" y="5227802"/>
              <a:ext cx="5783287" cy="702183"/>
            </a:xfrm>
            <a:prstGeom prst="rect">
              <a:avLst/>
            </a:prstGeom>
          </p:spPr>
          <p:txBody>
            <a:bodyPr vert="horz" wrap="square" lIns="114300" tIns="57150" rIns="114300" bIns="57150" rtlCol="0" anchor="t" anchorCtr="0">
              <a:sp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>
                <a:lnSpc>
                  <a:spcPct val="120000"/>
                </a:lnSpc>
              </a:pPr>
              <a:r>
                <a:rPr lang="en-US" sz="1500">
                  <a:solidFill>
                    <a:schemeClr val="dk1"/>
                  </a:solidFill>
                  <a:latin typeface="Microsoft Yahei"/>
                  <a:ea typeface="Microsoft Yahei"/>
                  <a:cs typeface="Microsoft Yahei"/>
                </a:rPr>
                <a:t>通过科普宣传，增强食品企业的责任感和自律意识，推动行业健康发展。</a:t>
              </a:r>
            </a:p>
          </p:txBody>
        </p:sp>
      </p:grpSp>
      <p:sp>
        <p:nvSpPr>
          <p:cNvPr id="8" name="TextBox 8"/>
          <p:cNvSpPr txBox="1"/>
          <p:nvPr/>
        </p:nvSpPr>
        <p:spPr>
          <a:xfrm>
            <a:off x="5982796" y="1468163"/>
            <a:ext cx="4521094" cy="398526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77000"/>
              </a:lnSpc>
            </a:pPr>
            <a:r>
              <a:rPr lang="en-US" sz="2325" b="1">
                <a:solidFill>
                  <a:schemeClr val="accent1"/>
                </a:solidFill>
                <a:latin typeface="Microsoft Yahei"/>
                <a:ea typeface="Microsoft Yahei"/>
                <a:cs typeface="Microsoft Yahei"/>
              </a:rPr>
              <a:t>提高公众对食品科学的认知</a:t>
            </a:r>
          </a:p>
        </p:txBody>
      </p:sp>
      <p:sp>
        <p:nvSpPr>
          <p:cNvPr id="9" name="TextBox 9"/>
          <p:cNvSpPr txBox="1"/>
          <p:nvPr/>
        </p:nvSpPr>
        <p:spPr>
          <a:xfrm>
            <a:off x="5982796" y="1926506"/>
            <a:ext cx="5700871" cy="702183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20000"/>
              </a:lnSpc>
            </a:pPr>
            <a:r>
              <a:rPr lang="en-US" sz="1500">
                <a:solidFill>
                  <a:schemeClr val="dk1"/>
                </a:solidFill>
                <a:latin typeface="Microsoft Yahei"/>
                <a:ea typeface="Microsoft Yahei"/>
                <a:cs typeface="Microsoft Yahei"/>
              </a:rPr>
              <a:t>通过科普活动，增加公众对食品科学知识的了解，提高食品安全意识。</a:t>
            </a:r>
          </a:p>
        </p:txBody>
      </p:sp>
      <p:pic>
        <p:nvPicPr>
          <p:cNvPr id="10" name="Picture 10"/>
          <p:cNvPicPr>
            <a:picLocks noChangeAspect="1"/>
          </p:cNvPicPr>
          <p:nvPr/>
        </p:nvPicPr>
        <p:blipFill>
          <a:blip r:embed="rId2"/>
          <a:srcRect l="16667" r="16667"/>
          <a:stretch>
            <a:fillRect/>
          </a:stretch>
        </p:blipFill>
        <p:spPr>
          <a:xfrm>
            <a:off x="869006" y="1293634"/>
            <a:ext cx="4563024" cy="4563025"/>
          </a:xfrm>
          <a:prstGeom prst="diamond">
            <a:avLst/>
          </a:prstGeom>
        </p:spPr>
      </p:pic>
      <p:grpSp>
        <p:nvGrpSpPr>
          <p:cNvPr id="11" name="Group 11"/>
          <p:cNvGrpSpPr/>
          <p:nvPr/>
        </p:nvGrpSpPr>
        <p:grpSpPr>
          <a:xfrm>
            <a:off x="454963" y="93878"/>
            <a:ext cx="10641129" cy="914400"/>
            <a:chOff x="454963" y="93878"/>
            <a:chExt cx="10641129" cy="914400"/>
          </a:xfrm>
        </p:grpSpPr>
        <p:sp>
          <p:nvSpPr>
            <p:cNvPr id="12" name="AutoShape 12"/>
            <p:cNvSpPr/>
            <p:nvPr/>
          </p:nvSpPr>
          <p:spPr>
            <a:xfrm>
              <a:off x="454963" y="331168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3" name="AutoShape 13"/>
            <p:cNvSpPr/>
            <p:nvPr/>
          </p:nvSpPr>
          <p:spPr>
            <a:xfrm>
              <a:off x="575049" y="337743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4" name="AutoShape 14"/>
            <p:cNvSpPr/>
            <p:nvPr/>
          </p:nvSpPr>
          <p:spPr>
            <a:xfrm>
              <a:off x="689125" y="339460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5" name="AutoShape 15"/>
            <p:cNvSpPr/>
            <p:nvPr/>
          </p:nvSpPr>
          <p:spPr>
            <a:xfrm>
              <a:off x="799768" y="348430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6" name="AutoShape 16"/>
            <p:cNvSpPr/>
            <p:nvPr/>
          </p:nvSpPr>
          <p:spPr>
            <a:xfrm>
              <a:off x="904945" y="344297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7" name="AutoShape 17"/>
            <p:cNvSpPr/>
            <p:nvPr/>
          </p:nvSpPr>
          <p:spPr>
            <a:xfrm>
              <a:off x="454963" y="448942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8" name="AutoShape 18"/>
            <p:cNvSpPr/>
            <p:nvPr/>
          </p:nvSpPr>
          <p:spPr>
            <a:xfrm>
              <a:off x="575049" y="455517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9" name="AutoShape 19"/>
            <p:cNvSpPr/>
            <p:nvPr/>
          </p:nvSpPr>
          <p:spPr>
            <a:xfrm>
              <a:off x="689125" y="457233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0" name="AutoShape 20"/>
            <p:cNvSpPr/>
            <p:nvPr/>
          </p:nvSpPr>
          <p:spPr>
            <a:xfrm>
              <a:off x="799768" y="466203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1" name="AutoShape 21"/>
            <p:cNvSpPr/>
            <p:nvPr/>
          </p:nvSpPr>
          <p:spPr>
            <a:xfrm>
              <a:off x="904945" y="462070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2" name="AutoShape 22"/>
            <p:cNvSpPr/>
            <p:nvPr/>
          </p:nvSpPr>
          <p:spPr>
            <a:xfrm>
              <a:off x="454963" y="566715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3" name="AutoShape 23"/>
            <p:cNvSpPr/>
            <p:nvPr/>
          </p:nvSpPr>
          <p:spPr>
            <a:xfrm>
              <a:off x="575049" y="573291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4" name="AutoShape 24"/>
            <p:cNvSpPr/>
            <p:nvPr/>
          </p:nvSpPr>
          <p:spPr>
            <a:xfrm>
              <a:off x="689125" y="575007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5" name="AutoShape 25"/>
            <p:cNvSpPr/>
            <p:nvPr/>
          </p:nvSpPr>
          <p:spPr>
            <a:xfrm>
              <a:off x="799768" y="583977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6" name="AutoShape 26"/>
            <p:cNvSpPr/>
            <p:nvPr/>
          </p:nvSpPr>
          <p:spPr>
            <a:xfrm>
              <a:off x="904945" y="579844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7" name="AutoShape 27"/>
            <p:cNvSpPr/>
            <p:nvPr/>
          </p:nvSpPr>
          <p:spPr>
            <a:xfrm>
              <a:off x="454963" y="684489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8" name="AutoShape 28"/>
            <p:cNvSpPr/>
            <p:nvPr/>
          </p:nvSpPr>
          <p:spPr>
            <a:xfrm>
              <a:off x="575049" y="691064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9" name="AutoShape 29"/>
            <p:cNvSpPr/>
            <p:nvPr/>
          </p:nvSpPr>
          <p:spPr>
            <a:xfrm>
              <a:off x="689125" y="692781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0" name="AutoShape 30"/>
            <p:cNvSpPr/>
            <p:nvPr/>
          </p:nvSpPr>
          <p:spPr>
            <a:xfrm>
              <a:off x="799768" y="701751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1" name="AutoShape 31"/>
            <p:cNvSpPr/>
            <p:nvPr/>
          </p:nvSpPr>
          <p:spPr>
            <a:xfrm>
              <a:off x="904945" y="697618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2" name="TextBox 32"/>
            <p:cNvSpPr txBox="1"/>
            <p:nvPr/>
          </p:nvSpPr>
          <p:spPr>
            <a:xfrm>
              <a:off x="1094842" y="93878"/>
              <a:ext cx="10001250" cy="914400"/>
            </a:xfrm>
            <a:prstGeom prst="rect">
              <a:avLst/>
            </a:prstGeom>
          </p:spPr>
          <p:txBody>
            <a:bodyPr vert="horz" wrap="square" lIns="123825" tIns="123825" rIns="57150" bIns="123825" rtlCol="0" anchor="t" anchorCtr="0">
              <a:sp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>
                <a:lnSpc>
                  <a:spcPct val="140000"/>
                </a:lnSpc>
              </a:pPr>
              <a:r>
                <a:rPr lang="en-US" sz="3000" b="1">
                  <a:solidFill>
                    <a:schemeClr val="accent1"/>
                  </a:solidFill>
                  <a:latin typeface="Microsoft Yahei"/>
                  <a:ea typeface="Microsoft Yahei"/>
                  <a:cs typeface="Microsoft Yahei"/>
                </a:rPr>
                <a:t>目的和背景</a:t>
              </a:r>
            </a:p>
          </p:txBody>
        </p:sp>
      </p:grpSp>
    </p:spTree>
  </p:cSld>
  <p:clrMapOvr>
    <a:masterClrMapping/>
  </p:clrMapOvr>
  <p:transition/>
  <p:timing/>
</p:sld>
</file>

<file path=ppt/slides/slide5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3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pic>
        <p:nvPicPr>
          <p:cNvPr id="2" name="Picture 2"/>
          <p:cNvPicPr>
            <a:picLocks noChangeAspect="1"/>
          </p:cNvPicPr>
          <p:nvPr/>
        </p:nvPicPr>
        <p:blipFill>
          <a:blip r:embed="rId2"/>
          <a:srcRect l="11750" r="11750"/>
          <a:stretch>
            <a:fillRect/>
          </a:stretch>
        </p:blipFill>
        <p:spPr>
          <a:xfrm>
            <a:off x="4289936" y="1498289"/>
            <a:ext cx="3861422" cy="3861422"/>
          </a:xfrm>
          <a:prstGeom prst="diamond">
            <a:avLst/>
          </a:prstGeom>
        </p:spPr>
      </p:pic>
      <p:grpSp>
        <p:nvGrpSpPr>
          <p:cNvPr id="3" name="Group 3"/>
          <p:cNvGrpSpPr/>
          <p:nvPr/>
        </p:nvGrpSpPr>
        <p:grpSpPr>
          <a:xfrm>
            <a:off x="44972" y="1608799"/>
            <a:ext cx="5067193" cy="1224567"/>
            <a:chOff x="44972" y="1608799"/>
            <a:chExt cx="5067193" cy="1224567"/>
          </a:xfrm>
        </p:grpSpPr>
        <p:sp>
          <p:nvSpPr>
            <p:cNvPr id="4" name="AutoShape 4"/>
            <p:cNvSpPr/>
            <p:nvPr/>
          </p:nvSpPr>
          <p:spPr>
            <a:xfrm>
              <a:off x="4429413" y="1744054"/>
              <a:ext cx="682752" cy="682752"/>
            </a:xfrm>
            <a:prstGeom prst="ellipse">
              <a:avLst/>
            </a:prstGeom>
            <a:solidFill>
              <a:schemeClr val="accent2">
                <a:alpha val="100000"/>
              </a:schemeClr>
            </a:solidFill>
          </p:spPr>
          <p:style>
            <a:lnRef idx="0">
              <a:schemeClr val="accent2"/>
            </a:lnRef>
            <a:fillRef idx="1">
              <a:schemeClr val="accent2"/>
            </a:fillRef>
            <a:effectRef idx="0">
              <a:schemeClr val="accent2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5" name="TextBox 5"/>
            <p:cNvSpPr txBox="1"/>
            <p:nvPr/>
          </p:nvSpPr>
          <p:spPr>
            <a:xfrm>
              <a:off x="216800" y="2131183"/>
              <a:ext cx="3905833" cy="702183"/>
            </a:xfrm>
            <a:prstGeom prst="rect">
              <a:avLst/>
            </a:prstGeom>
          </p:spPr>
          <p:txBody>
            <a:bodyPr vert="horz" wrap="square" lIns="114300" tIns="57150" rIns="114300" bIns="57150" rtlCol="0" anchor="t" anchorCtr="0">
              <a:sp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 algn="r">
                <a:lnSpc>
                  <a:spcPct val="120000"/>
                </a:lnSpc>
              </a:pPr>
              <a:r>
                <a:rPr lang="en-US" sz="1500">
                  <a:solidFill>
                    <a:schemeClr val="dk1"/>
                  </a:solidFill>
                  <a:latin typeface="Microsoft Yahei"/>
                  <a:ea typeface="Microsoft Yahei"/>
                  <a:cs typeface="Microsoft Yahei"/>
                </a:rPr>
                <a:t>介绍食品科学的基本概念、原理和方法，以及公众对食品科学的认知程度。</a:t>
              </a:r>
            </a:p>
          </p:txBody>
        </p:sp>
        <p:sp>
          <p:nvSpPr>
            <p:cNvPr id="6" name="TextBox 6"/>
            <p:cNvSpPr txBox="1"/>
            <p:nvPr/>
          </p:nvSpPr>
          <p:spPr>
            <a:xfrm>
              <a:off x="44972" y="1608799"/>
              <a:ext cx="4521094" cy="398526"/>
            </a:xfrm>
            <a:prstGeom prst="rect">
              <a:avLst/>
            </a:prstGeom>
          </p:spPr>
          <p:txBody>
            <a:bodyPr vert="horz" wrap="square" lIns="114300" tIns="57150" rIns="114300" bIns="57150" rtlCol="0" anchor="t" anchorCtr="0">
              <a:sp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 algn="ctr">
                <a:lnSpc>
                  <a:spcPct val="77000"/>
                </a:lnSpc>
              </a:pPr>
              <a:r>
                <a:rPr lang="en-US" sz="2325" b="1">
                  <a:solidFill>
                    <a:schemeClr val="accent1"/>
                  </a:solidFill>
                  <a:latin typeface="Microsoft Yahei"/>
                  <a:ea typeface="Microsoft Yahei"/>
                  <a:cs typeface="Microsoft Yahei"/>
                </a:rPr>
                <a:t>食品科学知识普及情况</a:t>
              </a:r>
            </a:p>
          </p:txBody>
        </p:sp>
        <p:sp>
          <p:nvSpPr>
            <p:cNvPr id="7" name="Freeform 7"/>
            <p:cNvSpPr/>
            <p:nvPr/>
          </p:nvSpPr>
          <p:spPr>
            <a:xfrm>
              <a:off x="4566065" y="1914535"/>
              <a:ext cx="418083" cy="363887"/>
            </a:xfrm>
            <a:custGeom>
              <a:rect l="l" t="t" r="r" b="b"/>
              <a:pathLst>
                <a:path w="304800" h="304800">
                  <a:moveTo>
                    <a:pt x="257299" y="240773"/>
                  </a:moveTo>
                  <a:lnTo>
                    <a:pt x="257299" y="258156"/>
                  </a:lnTo>
                  <a:lnTo>
                    <a:pt x="47501" y="258156"/>
                  </a:lnTo>
                  <a:lnTo>
                    <a:pt x="47501" y="240773"/>
                  </a:lnTo>
                  <a:cubicBezTo>
                    <a:pt x="47501" y="240773"/>
                    <a:pt x="43015" y="231162"/>
                    <a:pt x="67361" y="208112"/>
                  </a:cubicBezTo>
                  <a:cubicBezTo>
                    <a:pt x="91688" y="185071"/>
                    <a:pt x="88487" y="125511"/>
                    <a:pt x="88487" y="85173"/>
                  </a:cubicBezTo>
                  <a:cubicBezTo>
                    <a:pt x="88487" y="44834"/>
                    <a:pt x="145142" y="43977"/>
                    <a:pt x="145142" y="43977"/>
                  </a:cubicBezTo>
                  <a:lnTo>
                    <a:pt x="147085" y="43977"/>
                  </a:lnTo>
                  <a:cubicBezTo>
                    <a:pt x="147085" y="43996"/>
                    <a:pt x="147085" y="43701"/>
                    <a:pt x="147085" y="37424"/>
                  </a:cubicBezTo>
                  <a:cubicBezTo>
                    <a:pt x="147085" y="33395"/>
                    <a:pt x="133560" y="18802"/>
                    <a:pt x="133560" y="18802"/>
                  </a:cubicBezTo>
                  <a:lnTo>
                    <a:pt x="133360" y="9973"/>
                  </a:lnTo>
                  <a:lnTo>
                    <a:pt x="171555" y="9973"/>
                  </a:lnTo>
                  <a:lnTo>
                    <a:pt x="171298" y="19136"/>
                  </a:lnTo>
                  <a:cubicBezTo>
                    <a:pt x="171298" y="19136"/>
                    <a:pt x="156639" y="33719"/>
                    <a:pt x="156639" y="38014"/>
                  </a:cubicBezTo>
                  <a:cubicBezTo>
                    <a:pt x="156639" y="42167"/>
                    <a:pt x="156639" y="43558"/>
                    <a:pt x="156639" y="43967"/>
                  </a:cubicBezTo>
                  <a:lnTo>
                    <a:pt x="159658" y="43967"/>
                  </a:lnTo>
                  <a:cubicBezTo>
                    <a:pt x="159658" y="43967"/>
                    <a:pt x="216313" y="44825"/>
                    <a:pt x="216313" y="85163"/>
                  </a:cubicBezTo>
                  <a:cubicBezTo>
                    <a:pt x="216313" y="125501"/>
                    <a:pt x="213112" y="185071"/>
                    <a:pt x="237449" y="208121"/>
                  </a:cubicBezTo>
                  <a:cubicBezTo>
                    <a:pt x="261785" y="231172"/>
                    <a:pt x="257299" y="240773"/>
                    <a:pt x="257299" y="240773"/>
                  </a:cubicBezTo>
                  <a:close/>
                  <a:moveTo>
                    <a:pt x="176327" y="267367"/>
                  </a:moveTo>
                  <a:cubicBezTo>
                    <a:pt x="176327" y="280559"/>
                    <a:pt x="165640" y="294827"/>
                    <a:pt x="152457" y="294827"/>
                  </a:cubicBezTo>
                  <a:cubicBezTo>
                    <a:pt x="139275" y="294827"/>
                    <a:pt x="128588" y="280559"/>
                    <a:pt x="128588" y="267367"/>
                  </a:cubicBezTo>
                  <a:cubicBezTo>
                    <a:pt x="128588" y="267662"/>
                    <a:pt x="176327" y="267062"/>
                    <a:pt x="176327" y="267367"/>
                  </a:cubicBezTo>
                  <a:close/>
                </a:path>
              </a:pathLst>
            </a:custGeom>
            <a:solidFill>
              <a:srgbClr val="FFFFFF">
                <a:alpha val="100000"/>
              </a:srgb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</p:grpSp>
      <p:grpSp>
        <p:nvGrpSpPr>
          <p:cNvPr id="8" name="Group 8"/>
          <p:cNvGrpSpPr/>
          <p:nvPr/>
        </p:nvGrpSpPr>
        <p:grpSpPr>
          <a:xfrm>
            <a:off x="7180959" y="1608799"/>
            <a:ext cx="4946836" cy="1224567"/>
            <a:chOff x="7180959" y="1608799"/>
            <a:chExt cx="4946836" cy="1224567"/>
          </a:xfrm>
        </p:grpSpPr>
        <p:sp>
          <p:nvSpPr>
            <p:cNvPr id="9" name="AutoShape 9"/>
            <p:cNvSpPr/>
            <p:nvPr/>
          </p:nvSpPr>
          <p:spPr>
            <a:xfrm>
              <a:off x="7180959" y="1688047"/>
              <a:ext cx="682752" cy="682752"/>
            </a:xfrm>
            <a:prstGeom prst="ellipse">
              <a:avLst/>
            </a:prstGeom>
            <a:solidFill>
              <a:schemeClr val="accent2">
                <a:alpha val="100000"/>
              </a:schemeClr>
            </a:solidFill>
          </p:spPr>
          <p:style>
            <a:lnRef idx="0">
              <a:schemeClr val="accent2"/>
            </a:lnRef>
            <a:fillRef idx="1">
              <a:schemeClr val="accent2"/>
            </a:fillRef>
            <a:effectRef idx="0">
              <a:schemeClr val="accent2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0" name="TextBox 10"/>
            <p:cNvSpPr txBox="1"/>
            <p:nvPr/>
          </p:nvSpPr>
          <p:spPr>
            <a:xfrm>
              <a:off x="8027972" y="2131183"/>
              <a:ext cx="3905833" cy="702183"/>
            </a:xfrm>
            <a:prstGeom prst="rect">
              <a:avLst/>
            </a:prstGeom>
          </p:spPr>
          <p:txBody>
            <a:bodyPr vert="horz" wrap="square" lIns="114300" tIns="57150" rIns="114300" bIns="57150" rtlCol="0" anchor="t" anchorCtr="0">
              <a:sp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>
                <a:lnSpc>
                  <a:spcPct val="120000"/>
                </a:lnSpc>
              </a:pPr>
              <a:r>
                <a:rPr lang="en-US" sz="1500">
                  <a:solidFill>
                    <a:schemeClr val="dk1"/>
                  </a:solidFill>
                  <a:latin typeface="Microsoft Yahei"/>
                  <a:ea typeface="Microsoft Yahei"/>
                  <a:cs typeface="Microsoft Yahei"/>
                </a:rPr>
                <a:t>阐述健康饮食的重要性，以及针对不同人群的饮食建议。</a:t>
              </a:r>
            </a:p>
          </p:txBody>
        </p:sp>
        <p:sp>
          <p:nvSpPr>
            <p:cNvPr id="11" name="TextBox 11"/>
            <p:cNvSpPr txBox="1"/>
            <p:nvPr/>
          </p:nvSpPr>
          <p:spPr>
            <a:xfrm>
              <a:off x="7606701" y="1608799"/>
              <a:ext cx="4521094" cy="398526"/>
            </a:xfrm>
            <a:prstGeom prst="rect">
              <a:avLst/>
            </a:prstGeom>
          </p:spPr>
          <p:txBody>
            <a:bodyPr vert="horz" wrap="square" lIns="114300" tIns="57150" rIns="114300" bIns="57150" rtlCol="0" anchor="t" anchorCtr="0">
              <a:sp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 algn="ctr">
                <a:lnSpc>
                  <a:spcPct val="77000"/>
                </a:lnSpc>
              </a:pPr>
              <a:r>
                <a:rPr lang="en-US" sz="2325" b="1">
                  <a:solidFill>
                    <a:schemeClr val="accent1"/>
                  </a:solidFill>
                  <a:latin typeface="Microsoft Yahei"/>
                  <a:ea typeface="Microsoft Yahei"/>
                  <a:cs typeface="Microsoft Yahei"/>
                </a:rPr>
                <a:t>健康饮食理念推广情况</a:t>
              </a:r>
            </a:p>
          </p:txBody>
        </p:sp>
        <p:sp>
          <p:nvSpPr>
            <p:cNvPr id="12" name="Freeform 12"/>
            <p:cNvSpPr/>
            <p:nvPr/>
          </p:nvSpPr>
          <p:spPr>
            <a:xfrm>
              <a:off x="7356302" y="1863389"/>
              <a:ext cx="332068" cy="332068"/>
            </a:xfrm>
            <a:custGeom>
              <a:rect l="l" t="t" r="r" b="b"/>
              <a:pathLst>
                <a:path w="304800" h="304800">
                  <a:moveTo>
                    <a:pt x="304800" y="171155"/>
                  </a:moveTo>
                  <a:lnTo>
                    <a:pt x="304800" y="133055"/>
                  </a:lnTo>
                  <a:lnTo>
                    <a:pt x="259261" y="114081"/>
                  </a:lnTo>
                  <a:cubicBezTo>
                    <a:pt x="257994" y="110509"/>
                    <a:pt x="256661" y="107051"/>
                    <a:pt x="255022" y="103661"/>
                  </a:cubicBezTo>
                  <a:lnTo>
                    <a:pt x="273406" y="57893"/>
                  </a:lnTo>
                  <a:lnTo>
                    <a:pt x="246459" y="30956"/>
                  </a:lnTo>
                  <a:lnTo>
                    <a:pt x="201101" y="49635"/>
                  </a:lnTo>
                  <a:cubicBezTo>
                    <a:pt x="197644" y="47958"/>
                    <a:pt x="194110" y="46549"/>
                    <a:pt x="190462" y="45244"/>
                  </a:cubicBezTo>
                  <a:lnTo>
                    <a:pt x="171155" y="0"/>
                  </a:lnTo>
                  <a:lnTo>
                    <a:pt x="133055" y="0"/>
                  </a:lnTo>
                  <a:lnTo>
                    <a:pt x="114224" y="45091"/>
                  </a:lnTo>
                  <a:cubicBezTo>
                    <a:pt x="110433" y="46434"/>
                    <a:pt x="106785" y="47844"/>
                    <a:pt x="103175" y="49559"/>
                  </a:cubicBezTo>
                  <a:lnTo>
                    <a:pt x="57893" y="31366"/>
                  </a:lnTo>
                  <a:lnTo>
                    <a:pt x="30956" y="58303"/>
                  </a:lnTo>
                  <a:lnTo>
                    <a:pt x="49416" y="103175"/>
                  </a:lnTo>
                  <a:cubicBezTo>
                    <a:pt x="47625" y="106861"/>
                    <a:pt x="46177" y="110614"/>
                    <a:pt x="44796" y="114491"/>
                  </a:cubicBezTo>
                  <a:lnTo>
                    <a:pt x="0" y="133645"/>
                  </a:lnTo>
                  <a:lnTo>
                    <a:pt x="0" y="171745"/>
                  </a:lnTo>
                  <a:lnTo>
                    <a:pt x="44834" y="190424"/>
                  </a:lnTo>
                  <a:cubicBezTo>
                    <a:pt x="46215" y="194291"/>
                    <a:pt x="47701" y="198053"/>
                    <a:pt x="49482" y="201740"/>
                  </a:cubicBezTo>
                  <a:lnTo>
                    <a:pt x="31366" y="246907"/>
                  </a:lnTo>
                  <a:lnTo>
                    <a:pt x="58303" y="273844"/>
                  </a:lnTo>
                  <a:lnTo>
                    <a:pt x="103289" y="255318"/>
                  </a:lnTo>
                  <a:cubicBezTo>
                    <a:pt x="106899" y="257032"/>
                    <a:pt x="110585" y="258404"/>
                    <a:pt x="114376" y="259709"/>
                  </a:cubicBezTo>
                  <a:lnTo>
                    <a:pt x="133645" y="304800"/>
                  </a:lnTo>
                  <a:lnTo>
                    <a:pt x="171745" y="304800"/>
                  </a:lnTo>
                  <a:lnTo>
                    <a:pt x="190605" y="259480"/>
                  </a:lnTo>
                  <a:cubicBezTo>
                    <a:pt x="194215" y="258137"/>
                    <a:pt x="197787" y="256727"/>
                    <a:pt x="201206" y="255089"/>
                  </a:cubicBezTo>
                  <a:lnTo>
                    <a:pt x="246898" y="273396"/>
                  </a:lnTo>
                  <a:lnTo>
                    <a:pt x="273834" y="246459"/>
                  </a:lnTo>
                  <a:lnTo>
                    <a:pt x="255079" y="200997"/>
                  </a:lnTo>
                  <a:cubicBezTo>
                    <a:pt x="256680" y="197577"/>
                    <a:pt x="257985" y="194110"/>
                    <a:pt x="259251" y="190576"/>
                  </a:cubicBezTo>
                  <a:lnTo>
                    <a:pt x="304800" y="171155"/>
                  </a:lnTo>
                  <a:close/>
                  <a:moveTo>
                    <a:pt x="152105" y="209550"/>
                  </a:moveTo>
                  <a:cubicBezTo>
                    <a:pt x="120558" y="209550"/>
                    <a:pt x="94955" y="183947"/>
                    <a:pt x="94955" y="152400"/>
                  </a:cubicBezTo>
                  <a:cubicBezTo>
                    <a:pt x="94955" y="120853"/>
                    <a:pt x="120558" y="95250"/>
                    <a:pt x="152105" y="95250"/>
                  </a:cubicBezTo>
                  <a:cubicBezTo>
                    <a:pt x="183652" y="95250"/>
                    <a:pt x="209255" y="120853"/>
                    <a:pt x="209255" y="152400"/>
                  </a:cubicBezTo>
                  <a:cubicBezTo>
                    <a:pt x="209255" y="183947"/>
                    <a:pt x="183652" y="209550"/>
                    <a:pt x="152105" y="209550"/>
                  </a:cubicBezTo>
                  <a:close/>
                </a:path>
              </a:pathLst>
            </a:custGeom>
            <a:solidFill>
              <a:srgbClr val="FFFFFF">
                <a:alpha val="100000"/>
              </a:srgb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</p:grpSp>
      <p:grpSp>
        <p:nvGrpSpPr>
          <p:cNvPr id="13" name="Group 13"/>
          <p:cNvGrpSpPr/>
          <p:nvPr/>
        </p:nvGrpSpPr>
        <p:grpSpPr>
          <a:xfrm>
            <a:off x="24384" y="4380910"/>
            <a:ext cx="5067193" cy="1224566"/>
            <a:chOff x="24384" y="4380910"/>
            <a:chExt cx="5067193" cy="1224566"/>
          </a:xfrm>
        </p:grpSpPr>
        <p:sp>
          <p:nvSpPr>
            <p:cNvPr id="14" name="AutoShape 14"/>
            <p:cNvSpPr/>
            <p:nvPr/>
          </p:nvSpPr>
          <p:spPr>
            <a:xfrm>
              <a:off x="4408825" y="4436917"/>
              <a:ext cx="682752" cy="682752"/>
            </a:xfrm>
            <a:prstGeom prst="ellipse">
              <a:avLst/>
            </a:prstGeom>
            <a:solidFill>
              <a:schemeClr val="accent2">
                <a:alpha val="100000"/>
              </a:schemeClr>
            </a:solidFill>
          </p:spPr>
          <p:style>
            <a:lnRef idx="0">
              <a:schemeClr val="accent2"/>
            </a:lnRef>
            <a:fillRef idx="1">
              <a:schemeClr val="accent2"/>
            </a:fillRef>
            <a:effectRef idx="0">
              <a:schemeClr val="accent2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5" name="TextBox 15"/>
            <p:cNvSpPr txBox="1"/>
            <p:nvPr/>
          </p:nvSpPr>
          <p:spPr>
            <a:xfrm>
              <a:off x="196211" y="4903293"/>
              <a:ext cx="3905833" cy="702183"/>
            </a:xfrm>
            <a:prstGeom prst="rect">
              <a:avLst/>
            </a:prstGeom>
          </p:spPr>
          <p:txBody>
            <a:bodyPr vert="horz" wrap="square" lIns="114300" tIns="57150" rIns="114300" bIns="57150" rtlCol="0" anchor="t" anchorCtr="0">
              <a:sp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 algn="r">
                <a:lnSpc>
                  <a:spcPct val="120000"/>
                </a:lnSpc>
              </a:pPr>
              <a:r>
                <a:rPr lang="en-US" sz="1500">
                  <a:solidFill>
                    <a:schemeClr val="dk1"/>
                  </a:solidFill>
                  <a:latin typeface="Microsoft Yahei"/>
                  <a:ea typeface="Microsoft Yahei"/>
                  <a:cs typeface="Microsoft Yahei"/>
                </a:rPr>
                <a:t>介绍食品安全教育的形式和内容，以及取得的成效和存在的问题。</a:t>
              </a:r>
            </a:p>
          </p:txBody>
        </p:sp>
        <p:sp>
          <p:nvSpPr>
            <p:cNvPr id="16" name="TextBox 16"/>
            <p:cNvSpPr txBox="1"/>
            <p:nvPr/>
          </p:nvSpPr>
          <p:spPr>
            <a:xfrm>
              <a:off x="24384" y="4380910"/>
              <a:ext cx="4521094" cy="398526"/>
            </a:xfrm>
            <a:prstGeom prst="rect">
              <a:avLst/>
            </a:prstGeom>
          </p:spPr>
          <p:txBody>
            <a:bodyPr vert="horz" wrap="square" lIns="114300" tIns="57150" rIns="114300" bIns="57150" rtlCol="0" anchor="t" anchorCtr="0">
              <a:sp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 algn="ctr">
                <a:lnSpc>
                  <a:spcPct val="77000"/>
                </a:lnSpc>
              </a:pPr>
              <a:r>
                <a:rPr lang="en-US" sz="2325" b="1">
                  <a:solidFill>
                    <a:schemeClr val="accent1"/>
                  </a:solidFill>
                  <a:latin typeface="Microsoft Yahei"/>
                  <a:ea typeface="Microsoft Yahei"/>
                  <a:cs typeface="Microsoft Yahei"/>
                </a:rPr>
                <a:t>食品安全教育开展情况</a:t>
              </a:r>
            </a:p>
          </p:txBody>
        </p:sp>
        <p:sp>
          <p:nvSpPr>
            <p:cNvPr id="17" name="Freeform 17"/>
            <p:cNvSpPr/>
            <p:nvPr/>
          </p:nvSpPr>
          <p:spPr>
            <a:xfrm>
              <a:off x="4584167" y="4590972"/>
              <a:ext cx="332068" cy="374641"/>
            </a:xfrm>
            <a:custGeom>
              <a:rect l="l" t="t" r="r" b="b"/>
              <a:pathLst>
                <a:path w="304800" h="304800">
                  <a:moveTo>
                    <a:pt x="0" y="209550"/>
                  </a:moveTo>
                  <a:lnTo>
                    <a:pt x="152410" y="247650"/>
                  </a:lnTo>
                  <a:lnTo>
                    <a:pt x="304800" y="209550"/>
                  </a:lnTo>
                  <a:lnTo>
                    <a:pt x="304800" y="247650"/>
                  </a:lnTo>
                  <a:lnTo>
                    <a:pt x="152410" y="285750"/>
                  </a:lnTo>
                  <a:lnTo>
                    <a:pt x="0" y="247650"/>
                  </a:lnTo>
                  <a:close/>
                  <a:moveTo>
                    <a:pt x="0" y="133350"/>
                  </a:moveTo>
                  <a:lnTo>
                    <a:pt x="152410" y="171450"/>
                  </a:lnTo>
                  <a:lnTo>
                    <a:pt x="304800" y="133350"/>
                  </a:lnTo>
                  <a:lnTo>
                    <a:pt x="304800" y="171450"/>
                  </a:lnTo>
                  <a:lnTo>
                    <a:pt x="152410" y="209550"/>
                  </a:lnTo>
                  <a:lnTo>
                    <a:pt x="0" y="171450"/>
                  </a:lnTo>
                  <a:close/>
                  <a:moveTo>
                    <a:pt x="0" y="57150"/>
                  </a:moveTo>
                  <a:lnTo>
                    <a:pt x="152410" y="19050"/>
                  </a:lnTo>
                  <a:lnTo>
                    <a:pt x="304800" y="57150"/>
                  </a:lnTo>
                  <a:lnTo>
                    <a:pt x="304800" y="95250"/>
                  </a:lnTo>
                  <a:lnTo>
                    <a:pt x="152410" y="133350"/>
                  </a:lnTo>
                  <a:lnTo>
                    <a:pt x="0" y="95250"/>
                  </a:lnTo>
                  <a:close/>
                </a:path>
              </a:pathLst>
            </a:custGeom>
            <a:solidFill>
              <a:srgbClr val="FFFFFF">
                <a:alpha val="100000"/>
              </a:srgb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</p:grpSp>
      <p:grpSp>
        <p:nvGrpSpPr>
          <p:cNvPr id="18" name="Group 18"/>
          <p:cNvGrpSpPr/>
          <p:nvPr/>
        </p:nvGrpSpPr>
        <p:grpSpPr>
          <a:xfrm>
            <a:off x="7180959" y="4380910"/>
            <a:ext cx="4946836" cy="1224566"/>
            <a:chOff x="7180959" y="4380910"/>
            <a:chExt cx="4946836" cy="1224566"/>
          </a:xfrm>
        </p:grpSpPr>
        <p:sp>
          <p:nvSpPr>
            <p:cNvPr id="19" name="AutoShape 19"/>
            <p:cNvSpPr/>
            <p:nvPr/>
          </p:nvSpPr>
          <p:spPr>
            <a:xfrm>
              <a:off x="7180959" y="4436917"/>
              <a:ext cx="682752" cy="682752"/>
            </a:xfrm>
            <a:prstGeom prst="ellipse">
              <a:avLst/>
            </a:prstGeom>
            <a:solidFill>
              <a:schemeClr val="accent2">
                <a:alpha val="100000"/>
              </a:schemeClr>
            </a:solidFill>
          </p:spPr>
          <p:style>
            <a:lnRef idx="0">
              <a:schemeClr val="accent2"/>
            </a:lnRef>
            <a:fillRef idx="1">
              <a:schemeClr val="accent2"/>
            </a:fillRef>
            <a:effectRef idx="0">
              <a:schemeClr val="accent2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0" name="TextBox 20"/>
            <p:cNvSpPr txBox="1"/>
            <p:nvPr/>
          </p:nvSpPr>
          <p:spPr>
            <a:xfrm>
              <a:off x="8027972" y="4903293"/>
              <a:ext cx="3905833" cy="702183"/>
            </a:xfrm>
            <a:prstGeom prst="rect">
              <a:avLst/>
            </a:prstGeom>
          </p:spPr>
          <p:txBody>
            <a:bodyPr vert="horz" wrap="square" lIns="114300" tIns="57150" rIns="114300" bIns="57150" rtlCol="0" anchor="t" anchorCtr="0">
              <a:sp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>
                <a:lnSpc>
                  <a:spcPct val="120000"/>
                </a:lnSpc>
              </a:pPr>
              <a:r>
                <a:rPr lang="en-US" sz="1500">
                  <a:solidFill>
                    <a:schemeClr val="dk1"/>
                  </a:solidFill>
                  <a:latin typeface="Microsoft Yahei"/>
                  <a:ea typeface="Microsoft Yahei"/>
                  <a:cs typeface="Microsoft Yahei"/>
                </a:rPr>
                <a:t>分析食品行业的现状和发展趋势，以及科普工作在推动行业健康发展中的作用。</a:t>
              </a:r>
            </a:p>
          </p:txBody>
        </p:sp>
        <p:sp>
          <p:nvSpPr>
            <p:cNvPr id="21" name="TextBox 21"/>
            <p:cNvSpPr txBox="1"/>
            <p:nvPr/>
          </p:nvSpPr>
          <p:spPr>
            <a:xfrm>
              <a:off x="7606701" y="4380910"/>
              <a:ext cx="4521094" cy="398526"/>
            </a:xfrm>
            <a:prstGeom prst="rect">
              <a:avLst/>
            </a:prstGeom>
          </p:spPr>
          <p:txBody>
            <a:bodyPr vert="horz" wrap="square" lIns="114300" tIns="57150" rIns="114300" bIns="57150" rtlCol="0" anchor="t" anchorCtr="0">
              <a:sp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 algn="ctr">
                <a:lnSpc>
                  <a:spcPct val="77000"/>
                </a:lnSpc>
              </a:pPr>
              <a:r>
                <a:rPr lang="en-US" sz="2325" b="1">
                  <a:solidFill>
                    <a:schemeClr val="accent1"/>
                  </a:solidFill>
                  <a:latin typeface="Microsoft Yahei"/>
                  <a:ea typeface="Microsoft Yahei"/>
                  <a:cs typeface="Microsoft Yahei"/>
                </a:rPr>
                <a:t>食品行业健康发展情况</a:t>
              </a:r>
            </a:p>
          </p:txBody>
        </p:sp>
        <p:sp>
          <p:nvSpPr>
            <p:cNvPr id="22" name="Freeform 22"/>
            <p:cNvSpPr/>
            <p:nvPr/>
          </p:nvSpPr>
          <p:spPr>
            <a:xfrm>
              <a:off x="7339272" y="4595230"/>
              <a:ext cx="366126" cy="366126"/>
            </a:xfrm>
            <a:custGeom>
              <a:rect l="l" t="t" r="r" b="b"/>
              <a:pathLst>
                <a:path w="304800" h="304800">
                  <a:moveTo>
                    <a:pt x="152800" y="79486"/>
                  </a:moveTo>
                  <a:cubicBezTo>
                    <a:pt x="152800" y="79486"/>
                    <a:pt x="133750" y="38891"/>
                    <a:pt x="90888" y="38891"/>
                  </a:cubicBezTo>
                  <a:cubicBezTo>
                    <a:pt x="44053" y="38891"/>
                    <a:pt x="19450" y="78581"/>
                    <a:pt x="19450" y="118262"/>
                  </a:cubicBezTo>
                  <a:cubicBezTo>
                    <a:pt x="19450" y="184147"/>
                    <a:pt x="152800" y="265900"/>
                    <a:pt x="152800" y="265900"/>
                  </a:cubicBezTo>
                  <a:cubicBezTo>
                    <a:pt x="152800" y="265900"/>
                    <a:pt x="285350" y="184937"/>
                    <a:pt x="285350" y="118262"/>
                  </a:cubicBezTo>
                  <a:cubicBezTo>
                    <a:pt x="285350" y="77781"/>
                    <a:pt x="259956" y="38891"/>
                    <a:pt x="214713" y="38891"/>
                  </a:cubicBezTo>
                  <a:cubicBezTo>
                    <a:pt x="169469" y="38891"/>
                    <a:pt x="152800" y="79486"/>
                    <a:pt x="152800" y="79486"/>
                  </a:cubicBezTo>
                  <a:close/>
                </a:path>
              </a:pathLst>
            </a:custGeom>
            <a:solidFill>
              <a:srgbClr val="FFFFFF">
                <a:alpha val="100000"/>
              </a:srgb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</p:grpSp>
      <p:grpSp>
        <p:nvGrpSpPr>
          <p:cNvPr id="23" name="Group 23"/>
          <p:cNvGrpSpPr/>
          <p:nvPr/>
        </p:nvGrpSpPr>
        <p:grpSpPr>
          <a:xfrm>
            <a:off x="454963" y="93878"/>
            <a:ext cx="10641129" cy="914400"/>
            <a:chOff x="454963" y="93878"/>
            <a:chExt cx="10641129" cy="914400"/>
          </a:xfrm>
        </p:grpSpPr>
        <p:sp>
          <p:nvSpPr>
            <p:cNvPr id="24" name="AutoShape 24"/>
            <p:cNvSpPr/>
            <p:nvPr/>
          </p:nvSpPr>
          <p:spPr>
            <a:xfrm>
              <a:off x="454963" y="331168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5" name="AutoShape 25"/>
            <p:cNvSpPr/>
            <p:nvPr/>
          </p:nvSpPr>
          <p:spPr>
            <a:xfrm>
              <a:off x="575049" y="337743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6" name="AutoShape 26"/>
            <p:cNvSpPr/>
            <p:nvPr/>
          </p:nvSpPr>
          <p:spPr>
            <a:xfrm>
              <a:off x="689125" y="339460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7" name="AutoShape 27"/>
            <p:cNvSpPr/>
            <p:nvPr/>
          </p:nvSpPr>
          <p:spPr>
            <a:xfrm>
              <a:off x="799768" y="348430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8" name="AutoShape 28"/>
            <p:cNvSpPr/>
            <p:nvPr/>
          </p:nvSpPr>
          <p:spPr>
            <a:xfrm>
              <a:off x="904945" y="344297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9" name="AutoShape 29"/>
            <p:cNvSpPr/>
            <p:nvPr/>
          </p:nvSpPr>
          <p:spPr>
            <a:xfrm>
              <a:off x="454963" y="448942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0" name="AutoShape 30"/>
            <p:cNvSpPr/>
            <p:nvPr/>
          </p:nvSpPr>
          <p:spPr>
            <a:xfrm>
              <a:off x="575049" y="455517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1" name="AutoShape 31"/>
            <p:cNvSpPr/>
            <p:nvPr/>
          </p:nvSpPr>
          <p:spPr>
            <a:xfrm>
              <a:off x="689125" y="457233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2" name="AutoShape 32"/>
            <p:cNvSpPr/>
            <p:nvPr/>
          </p:nvSpPr>
          <p:spPr>
            <a:xfrm>
              <a:off x="799768" y="466203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3" name="AutoShape 33"/>
            <p:cNvSpPr/>
            <p:nvPr/>
          </p:nvSpPr>
          <p:spPr>
            <a:xfrm>
              <a:off x="904945" y="462070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4" name="AutoShape 34"/>
            <p:cNvSpPr/>
            <p:nvPr/>
          </p:nvSpPr>
          <p:spPr>
            <a:xfrm>
              <a:off x="454963" y="566715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5" name="AutoShape 35"/>
            <p:cNvSpPr/>
            <p:nvPr/>
          </p:nvSpPr>
          <p:spPr>
            <a:xfrm>
              <a:off x="575049" y="573291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6" name="AutoShape 36"/>
            <p:cNvSpPr/>
            <p:nvPr/>
          </p:nvSpPr>
          <p:spPr>
            <a:xfrm>
              <a:off x="689125" y="575007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7" name="AutoShape 37"/>
            <p:cNvSpPr/>
            <p:nvPr/>
          </p:nvSpPr>
          <p:spPr>
            <a:xfrm>
              <a:off x="799768" y="583977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8" name="AutoShape 38"/>
            <p:cNvSpPr/>
            <p:nvPr/>
          </p:nvSpPr>
          <p:spPr>
            <a:xfrm>
              <a:off x="904945" y="579844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9" name="AutoShape 39"/>
            <p:cNvSpPr/>
            <p:nvPr/>
          </p:nvSpPr>
          <p:spPr>
            <a:xfrm>
              <a:off x="454963" y="684489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0" name="AutoShape 40"/>
            <p:cNvSpPr/>
            <p:nvPr/>
          </p:nvSpPr>
          <p:spPr>
            <a:xfrm>
              <a:off x="575049" y="691064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1" name="AutoShape 41"/>
            <p:cNvSpPr/>
            <p:nvPr/>
          </p:nvSpPr>
          <p:spPr>
            <a:xfrm>
              <a:off x="689125" y="692781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2" name="AutoShape 42"/>
            <p:cNvSpPr/>
            <p:nvPr/>
          </p:nvSpPr>
          <p:spPr>
            <a:xfrm>
              <a:off x="799768" y="701751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3" name="AutoShape 43"/>
            <p:cNvSpPr/>
            <p:nvPr/>
          </p:nvSpPr>
          <p:spPr>
            <a:xfrm>
              <a:off x="904945" y="697618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4" name="TextBox 44"/>
            <p:cNvSpPr txBox="1"/>
            <p:nvPr/>
          </p:nvSpPr>
          <p:spPr>
            <a:xfrm>
              <a:off x="1094842" y="93878"/>
              <a:ext cx="10001250" cy="914400"/>
            </a:xfrm>
            <a:prstGeom prst="rect">
              <a:avLst/>
            </a:prstGeom>
          </p:spPr>
          <p:txBody>
            <a:bodyPr vert="horz" wrap="square" lIns="123825" tIns="123825" rIns="57150" bIns="123825" rtlCol="0" anchor="t" anchorCtr="0">
              <a:sp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>
                <a:lnSpc>
                  <a:spcPct val="140000"/>
                </a:lnSpc>
              </a:pPr>
              <a:r>
                <a:rPr lang="en-US" sz="3000" b="1">
                  <a:solidFill>
                    <a:schemeClr val="accent1"/>
                  </a:solidFill>
                  <a:latin typeface="Microsoft Yahei"/>
                  <a:ea typeface="Microsoft Yahei"/>
                  <a:cs typeface="Microsoft Yahei"/>
                </a:rPr>
                <a:t>汇报范围</a:t>
              </a:r>
            </a:p>
          </p:txBody>
        </p:sp>
      </p:grpSp>
    </p:spTree>
  </p:cSld>
  <p:clrMapOvr>
    <a:masterClrMapping/>
  </p:clrMapOvr>
  <p:transition/>
  <p:timing/>
</p:sld>
</file>

<file path=ppt/slides/slide6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2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extBox 2"/>
          <p:cNvSpPr txBox="1"/>
          <p:nvPr/>
        </p:nvSpPr>
        <p:spPr>
          <a:xfrm>
            <a:off x="1534669" y="3368650"/>
            <a:ext cx="9122662" cy="1580007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20000"/>
              </a:lnSpc>
            </a:pPr>
            <a:r>
              <a:rPr lang="en-US" sz="3825" b="1">
                <a:solidFill>
                  <a:schemeClr val="accent1"/>
                </a:solidFill>
                <a:latin typeface="Microsoft Yahei"/>
                <a:ea typeface="Microsoft Yahei"/>
                <a:cs typeface="Microsoft Yahei"/>
              </a:rPr>
              <a:t>食品科普工作成果</a:t>
            </a:r>
          </a:p>
        </p:txBody>
      </p:sp>
      <p:sp>
        <p:nvSpPr>
          <p:cNvPr id="3" name="AutoShape 3"/>
          <p:cNvSpPr/>
          <p:nvPr/>
        </p:nvSpPr>
        <p:spPr>
          <a:xfrm>
            <a:off x="530711" y="774551"/>
            <a:ext cx="493417" cy="493417"/>
          </a:xfrm>
          <a:prstGeom prst="ellipse">
            <a:avLst/>
          </a:prstGeom>
          <a:gradFill>
            <a:gsLst>
              <a:gs pos="0">
                <a:schemeClr val="accent1">
                  <a:alpha val="20000"/>
                  <a:lumMod val="20000"/>
                  <a:lumOff val="80000"/>
                </a:schemeClr>
              </a:gs>
              <a:gs pos="100000">
                <a:schemeClr val="accent2">
                  <a:alpha val="20000"/>
                  <a:lumMod val="20000"/>
                  <a:lumOff val="80000"/>
                </a:schemeClr>
              </a:gs>
            </a:gsLst>
            <a:lin ang="0"/>
          </a:gra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4" name="AutoShape 4"/>
          <p:cNvSpPr/>
          <p:nvPr/>
        </p:nvSpPr>
        <p:spPr>
          <a:xfrm>
            <a:off x="10591670" y="5593080"/>
            <a:ext cx="689835" cy="689835"/>
          </a:xfrm>
          <a:prstGeom prst="ellipse">
            <a:avLst/>
          </a:prstGeom>
          <a:gradFill>
            <a:gsLst>
              <a:gs pos="0">
                <a:schemeClr val="accent1">
                  <a:alpha val="20000"/>
                  <a:lumMod val="20000"/>
                  <a:lumOff val="80000"/>
                </a:schemeClr>
              </a:gs>
              <a:gs pos="100000">
                <a:schemeClr val="accent2">
                  <a:alpha val="20000"/>
                  <a:lumMod val="20000"/>
                  <a:lumOff val="80000"/>
                </a:schemeClr>
              </a:gs>
            </a:gsLst>
            <a:lin ang="0"/>
          </a:gra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5" name="TextBox 5"/>
          <p:cNvSpPr txBox="1"/>
          <p:nvPr/>
        </p:nvSpPr>
        <p:spPr>
          <a:xfrm>
            <a:off x="4957538" y="1814132"/>
            <a:ext cx="2276924" cy="336499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77000"/>
              </a:lnSpc>
              <a:spcBef>
                <a:spcPts val="450"/>
              </a:spcBef>
            </a:pPr>
            <a:r>
              <a:rPr lang="en-US" sz="1500" b="1">
                <a:solidFill>
                  <a:schemeClr val="accent1">
                    <a:lumMod val="60000"/>
                    <a:lumOff val="40000"/>
                  </a:schemeClr>
                </a:solidFill>
                <a:latin typeface="Microsoft Yahei"/>
                <a:ea typeface="Microsoft Yahei"/>
                <a:cs typeface="Microsoft Yahei"/>
              </a:rPr>
              <a:t>CATALOGUE</a:t>
            </a:r>
          </a:p>
        </p:txBody>
      </p:sp>
      <p:sp>
        <p:nvSpPr>
          <p:cNvPr id="6" name="TextBox 6"/>
          <p:cNvSpPr txBox="1"/>
          <p:nvPr/>
        </p:nvSpPr>
        <p:spPr>
          <a:xfrm>
            <a:off x="2710445" y="331660"/>
            <a:ext cx="6771110" cy="1482471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90000"/>
              </a:lnSpc>
            </a:pPr>
            <a:r>
              <a:rPr lang="en-US" sz="7650" b="1">
                <a:solidFill>
                  <a:srgbClr val="FFFFFF"/>
                </a:solidFill>
                <a:latin typeface="Microsoft Yahei"/>
                <a:ea typeface="Microsoft Yahei"/>
                <a:cs typeface="Microsoft Yahei"/>
              </a:rPr>
              <a:t>02</a:t>
            </a:r>
          </a:p>
        </p:txBody>
      </p:sp>
    </p:spTree>
  </p:cSld>
  <p:clrMapOvr>
    <a:masterClrMapping/>
  </p:clrMapOvr>
  <p:transition/>
  <p:timing/>
</p:sld>
</file>

<file path=ppt/slides/slide7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5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pic>
        <p:nvPicPr>
          <p:cNvPr id="2" name="Picture 2"/>
          <p:cNvPicPr>
            <a:picLocks noChangeAspect="1"/>
          </p:cNvPicPr>
          <p:nvPr/>
        </p:nvPicPr>
        <p:blipFill>
          <a:blip r:embed="rId2"/>
          <a:srcRect l="32546" r="32546"/>
          <a:stretch>
            <a:fillRect/>
          </a:stretch>
        </p:blipFill>
        <p:spPr>
          <a:xfrm>
            <a:off x="875314" y="1869245"/>
            <a:ext cx="2050689" cy="3916435"/>
          </a:xfrm>
          <a:prstGeom prst="rect">
            <a:avLst/>
          </a:prstGeom>
        </p:spPr>
      </p:pic>
      <p:pic>
        <p:nvPicPr>
          <p:cNvPr id="3" name="Picture 3"/>
          <p:cNvPicPr>
            <a:picLocks noChangeAspect="1"/>
          </p:cNvPicPr>
          <p:nvPr/>
        </p:nvPicPr>
        <p:blipFill>
          <a:blip r:embed="rId3"/>
          <a:srcRect l="36168" r="36168"/>
          <a:stretch>
            <a:fillRect/>
          </a:stretch>
        </p:blipFill>
        <p:spPr>
          <a:xfrm>
            <a:off x="5906740" y="1869245"/>
            <a:ext cx="2050689" cy="3916435"/>
          </a:xfrm>
          <a:prstGeom prst="rect">
            <a:avLst/>
          </a:prstGeom>
        </p:spPr>
      </p:pic>
      <p:pic>
        <p:nvPicPr>
          <p:cNvPr id="4" name="Picture 4"/>
          <p:cNvPicPr>
            <a:picLocks noChangeAspect="1"/>
          </p:cNvPicPr>
          <p:nvPr/>
        </p:nvPicPr>
        <p:blipFill>
          <a:blip r:embed="rId4"/>
          <a:srcRect l="32524" r="32524"/>
          <a:stretch>
            <a:fillRect/>
          </a:stretch>
        </p:blipFill>
        <p:spPr>
          <a:xfrm>
            <a:off x="3391027" y="1869245"/>
            <a:ext cx="2050689" cy="3916435"/>
          </a:xfrm>
          <a:prstGeom prst="rect">
            <a:avLst/>
          </a:prstGeom>
        </p:spPr>
      </p:pic>
      <p:sp>
        <p:nvSpPr>
          <p:cNvPr id="5" name="Freeform 5"/>
          <p:cNvSpPr/>
          <p:nvPr/>
        </p:nvSpPr>
        <p:spPr>
          <a:xfrm>
            <a:off x="8503615" y="1869245"/>
            <a:ext cx="300899" cy="495300"/>
          </a:xfrm>
          <a:custGeom>
            <a:rect l="l" t="t" r="r" b="b"/>
            <a:pathLst>
              <a:path w="369275" h="607851">
                <a:moveTo>
                  <a:pt x="139276" y="570066"/>
                </a:moveTo>
                <a:cubicBezTo>
                  <a:pt x="144275" y="565371"/>
                  <a:pt x="152183" y="565744"/>
                  <a:pt x="156809" y="570811"/>
                </a:cubicBezTo>
                <a:cubicBezTo>
                  <a:pt x="171730" y="587133"/>
                  <a:pt x="197544" y="587133"/>
                  <a:pt x="212465" y="570811"/>
                </a:cubicBezTo>
                <a:cubicBezTo>
                  <a:pt x="217091" y="565744"/>
                  <a:pt x="224999" y="565371"/>
                  <a:pt x="229998" y="570066"/>
                </a:cubicBezTo>
                <a:cubicBezTo>
                  <a:pt x="235071" y="574687"/>
                  <a:pt x="235444" y="582512"/>
                  <a:pt x="230818" y="587580"/>
                </a:cubicBezTo>
                <a:cubicBezTo>
                  <a:pt x="218956" y="600473"/>
                  <a:pt x="202170" y="607851"/>
                  <a:pt x="184637" y="607851"/>
                </a:cubicBezTo>
                <a:cubicBezTo>
                  <a:pt x="167105" y="607851"/>
                  <a:pt x="150318" y="600473"/>
                  <a:pt x="138456" y="587580"/>
                </a:cubicBezTo>
                <a:cubicBezTo>
                  <a:pt x="133830" y="582512"/>
                  <a:pt x="134203" y="574687"/>
                  <a:pt x="139276" y="570066"/>
                </a:cubicBezTo>
                <a:close/>
                <a:moveTo>
                  <a:pt x="273919" y="497785"/>
                </a:moveTo>
                <a:cubicBezTo>
                  <a:pt x="280558" y="496146"/>
                  <a:pt x="287345" y="500169"/>
                  <a:pt x="288986" y="506874"/>
                </a:cubicBezTo>
                <a:cubicBezTo>
                  <a:pt x="290627" y="513505"/>
                  <a:pt x="286599" y="520210"/>
                  <a:pt x="279961" y="521849"/>
                </a:cubicBezTo>
                <a:cubicBezTo>
                  <a:pt x="218426" y="537271"/>
                  <a:pt x="156891" y="552619"/>
                  <a:pt x="95356" y="567966"/>
                </a:cubicBezTo>
                <a:cubicBezTo>
                  <a:pt x="88717" y="569605"/>
                  <a:pt x="81930" y="565582"/>
                  <a:pt x="80289" y="558951"/>
                </a:cubicBezTo>
                <a:cubicBezTo>
                  <a:pt x="78648" y="552321"/>
                  <a:pt x="82676" y="545541"/>
                  <a:pt x="89314" y="543902"/>
                </a:cubicBezTo>
                <a:cubicBezTo>
                  <a:pt x="150849" y="528554"/>
                  <a:pt x="212384" y="513207"/>
                  <a:pt x="273919" y="497785"/>
                </a:cubicBezTo>
                <a:close/>
                <a:moveTo>
                  <a:pt x="273919" y="452696"/>
                </a:moveTo>
                <a:cubicBezTo>
                  <a:pt x="280558" y="450984"/>
                  <a:pt x="287345" y="455003"/>
                  <a:pt x="288986" y="461701"/>
                </a:cubicBezTo>
                <a:cubicBezTo>
                  <a:pt x="290627" y="468325"/>
                  <a:pt x="286599" y="475024"/>
                  <a:pt x="279961" y="476736"/>
                </a:cubicBezTo>
                <a:cubicBezTo>
                  <a:pt x="218426" y="492067"/>
                  <a:pt x="156891" y="507399"/>
                  <a:pt x="95356" y="522731"/>
                </a:cubicBezTo>
                <a:cubicBezTo>
                  <a:pt x="88717" y="524443"/>
                  <a:pt x="81930" y="520350"/>
                  <a:pt x="80289" y="513726"/>
                </a:cubicBezTo>
                <a:cubicBezTo>
                  <a:pt x="78648" y="507102"/>
                  <a:pt x="82676" y="500403"/>
                  <a:pt x="89314" y="498691"/>
                </a:cubicBezTo>
                <a:cubicBezTo>
                  <a:pt x="150849" y="483360"/>
                  <a:pt x="212384" y="468028"/>
                  <a:pt x="273919" y="452696"/>
                </a:cubicBezTo>
                <a:close/>
                <a:moveTo>
                  <a:pt x="184673" y="227009"/>
                </a:moveTo>
                <a:cubicBezTo>
                  <a:pt x="189222" y="227009"/>
                  <a:pt x="193698" y="227158"/>
                  <a:pt x="198173" y="227456"/>
                </a:cubicBezTo>
                <a:cubicBezTo>
                  <a:pt x="202723" y="227829"/>
                  <a:pt x="207273" y="228276"/>
                  <a:pt x="211748" y="228947"/>
                </a:cubicBezTo>
                <a:cubicBezTo>
                  <a:pt x="216223" y="229617"/>
                  <a:pt x="220773" y="230437"/>
                  <a:pt x="225248" y="231406"/>
                </a:cubicBezTo>
                <a:cubicBezTo>
                  <a:pt x="229723" y="232449"/>
                  <a:pt x="234199" y="233567"/>
                  <a:pt x="238674" y="234908"/>
                </a:cubicBezTo>
                <a:cubicBezTo>
                  <a:pt x="248370" y="237740"/>
                  <a:pt x="250757" y="250408"/>
                  <a:pt x="242776" y="256593"/>
                </a:cubicBezTo>
                <a:cubicBezTo>
                  <a:pt x="242403" y="256891"/>
                  <a:pt x="242030" y="257190"/>
                  <a:pt x="241657" y="257562"/>
                </a:cubicBezTo>
                <a:cubicBezTo>
                  <a:pt x="241284" y="257935"/>
                  <a:pt x="240837" y="258307"/>
                  <a:pt x="240464" y="258680"/>
                </a:cubicBezTo>
                <a:cubicBezTo>
                  <a:pt x="240091" y="259127"/>
                  <a:pt x="239644" y="259574"/>
                  <a:pt x="239271" y="260021"/>
                </a:cubicBezTo>
                <a:cubicBezTo>
                  <a:pt x="238823" y="260543"/>
                  <a:pt x="238450" y="261065"/>
                  <a:pt x="238003" y="261586"/>
                </a:cubicBezTo>
                <a:cubicBezTo>
                  <a:pt x="237555" y="262182"/>
                  <a:pt x="237182" y="262779"/>
                  <a:pt x="236735" y="263449"/>
                </a:cubicBezTo>
                <a:cubicBezTo>
                  <a:pt x="236287" y="264120"/>
                  <a:pt x="235914" y="264791"/>
                  <a:pt x="235467" y="265461"/>
                </a:cubicBezTo>
                <a:cubicBezTo>
                  <a:pt x="235019" y="266206"/>
                  <a:pt x="234646" y="266952"/>
                  <a:pt x="234199" y="267697"/>
                </a:cubicBezTo>
                <a:cubicBezTo>
                  <a:pt x="233826" y="268442"/>
                  <a:pt x="233453" y="269187"/>
                  <a:pt x="233080" y="269932"/>
                </a:cubicBezTo>
                <a:cubicBezTo>
                  <a:pt x="232632" y="270827"/>
                  <a:pt x="232259" y="271721"/>
                  <a:pt x="231812" y="272615"/>
                </a:cubicBezTo>
                <a:cubicBezTo>
                  <a:pt x="231439" y="273584"/>
                  <a:pt x="230991" y="274553"/>
                  <a:pt x="230618" y="275521"/>
                </a:cubicBezTo>
                <a:cubicBezTo>
                  <a:pt x="230171" y="276565"/>
                  <a:pt x="229798" y="277608"/>
                  <a:pt x="229425" y="278726"/>
                </a:cubicBezTo>
                <a:cubicBezTo>
                  <a:pt x="228978" y="279844"/>
                  <a:pt x="228605" y="280961"/>
                  <a:pt x="228232" y="282079"/>
                </a:cubicBezTo>
                <a:cubicBezTo>
                  <a:pt x="227859" y="283271"/>
                  <a:pt x="227486" y="284464"/>
                  <a:pt x="227113" y="285656"/>
                </a:cubicBezTo>
                <a:cubicBezTo>
                  <a:pt x="226740" y="286923"/>
                  <a:pt x="226367" y="288190"/>
                  <a:pt x="225994" y="289457"/>
                </a:cubicBezTo>
                <a:cubicBezTo>
                  <a:pt x="225621" y="290798"/>
                  <a:pt x="225248" y="292214"/>
                  <a:pt x="224950" y="293555"/>
                </a:cubicBezTo>
                <a:cubicBezTo>
                  <a:pt x="224577" y="294971"/>
                  <a:pt x="224204" y="296387"/>
                  <a:pt x="223906" y="297803"/>
                </a:cubicBezTo>
                <a:cubicBezTo>
                  <a:pt x="223533" y="299293"/>
                  <a:pt x="223234" y="300784"/>
                  <a:pt x="222936" y="302274"/>
                </a:cubicBezTo>
                <a:cubicBezTo>
                  <a:pt x="222265" y="305478"/>
                  <a:pt x="221593" y="308608"/>
                  <a:pt x="221071" y="311813"/>
                </a:cubicBezTo>
                <a:cubicBezTo>
                  <a:pt x="220475" y="315315"/>
                  <a:pt x="219878" y="318817"/>
                  <a:pt x="219430" y="322245"/>
                </a:cubicBezTo>
                <a:cubicBezTo>
                  <a:pt x="218983" y="325152"/>
                  <a:pt x="218610" y="328058"/>
                  <a:pt x="218237" y="330964"/>
                </a:cubicBezTo>
                <a:cubicBezTo>
                  <a:pt x="217789" y="334914"/>
                  <a:pt x="217342" y="338938"/>
                  <a:pt x="216969" y="342887"/>
                </a:cubicBezTo>
                <a:cubicBezTo>
                  <a:pt x="216521" y="347135"/>
                  <a:pt x="216148" y="351383"/>
                  <a:pt x="215776" y="355630"/>
                </a:cubicBezTo>
                <a:cubicBezTo>
                  <a:pt x="215477" y="360101"/>
                  <a:pt x="215179" y="364647"/>
                  <a:pt x="214880" y="369193"/>
                </a:cubicBezTo>
                <a:cubicBezTo>
                  <a:pt x="214508" y="376049"/>
                  <a:pt x="208615" y="381265"/>
                  <a:pt x="201753" y="380818"/>
                </a:cubicBezTo>
                <a:cubicBezTo>
                  <a:pt x="194891" y="380445"/>
                  <a:pt x="189670" y="374558"/>
                  <a:pt x="190117" y="367702"/>
                </a:cubicBezTo>
                <a:cubicBezTo>
                  <a:pt x="190490" y="361517"/>
                  <a:pt x="190863" y="355332"/>
                  <a:pt x="191385" y="349221"/>
                </a:cubicBezTo>
                <a:cubicBezTo>
                  <a:pt x="191684" y="346241"/>
                  <a:pt x="191908" y="343334"/>
                  <a:pt x="192206" y="340428"/>
                </a:cubicBezTo>
                <a:cubicBezTo>
                  <a:pt x="192504" y="337596"/>
                  <a:pt x="192803" y="334839"/>
                  <a:pt x="193101" y="332007"/>
                </a:cubicBezTo>
                <a:cubicBezTo>
                  <a:pt x="193399" y="329325"/>
                  <a:pt x="193772" y="326642"/>
                  <a:pt x="194071" y="323959"/>
                </a:cubicBezTo>
                <a:cubicBezTo>
                  <a:pt x="194294" y="322171"/>
                  <a:pt x="194593" y="320457"/>
                  <a:pt x="194816" y="318743"/>
                </a:cubicBezTo>
                <a:cubicBezTo>
                  <a:pt x="195189" y="316209"/>
                  <a:pt x="195562" y="313750"/>
                  <a:pt x="196010" y="311216"/>
                </a:cubicBezTo>
                <a:cubicBezTo>
                  <a:pt x="196383" y="308832"/>
                  <a:pt x="196756" y="306447"/>
                  <a:pt x="197203" y="303988"/>
                </a:cubicBezTo>
                <a:cubicBezTo>
                  <a:pt x="197651" y="301752"/>
                  <a:pt x="198098" y="299442"/>
                  <a:pt x="198620" y="297132"/>
                </a:cubicBezTo>
                <a:cubicBezTo>
                  <a:pt x="199068" y="294971"/>
                  <a:pt x="199515" y="292810"/>
                  <a:pt x="200038" y="290574"/>
                </a:cubicBezTo>
                <a:cubicBezTo>
                  <a:pt x="200560" y="288488"/>
                  <a:pt x="201082" y="286476"/>
                  <a:pt x="201604" y="284389"/>
                </a:cubicBezTo>
                <a:cubicBezTo>
                  <a:pt x="202126" y="282377"/>
                  <a:pt x="202723" y="280440"/>
                  <a:pt x="203319" y="278502"/>
                </a:cubicBezTo>
                <a:cubicBezTo>
                  <a:pt x="203916" y="276565"/>
                  <a:pt x="204513" y="274702"/>
                  <a:pt x="205110" y="272839"/>
                </a:cubicBezTo>
                <a:cubicBezTo>
                  <a:pt x="205706" y="271125"/>
                  <a:pt x="206378" y="269336"/>
                  <a:pt x="207049" y="267548"/>
                </a:cubicBezTo>
                <a:cubicBezTo>
                  <a:pt x="207720" y="265908"/>
                  <a:pt x="208391" y="264269"/>
                  <a:pt x="209137" y="262629"/>
                </a:cubicBezTo>
                <a:cubicBezTo>
                  <a:pt x="209809" y="260990"/>
                  <a:pt x="210554" y="259425"/>
                  <a:pt x="211300" y="257935"/>
                </a:cubicBezTo>
                <a:cubicBezTo>
                  <a:pt x="211673" y="257190"/>
                  <a:pt x="212046" y="256519"/>
                  <a:pt x="212419" y="255848"/>
                </a:cubicBezTo>
                <a:cubicBezTo>
                  <a:pt x="212643" y="255401"/>
                  <a:pt x="212941" y="254879"/>
                  <a:pt x="213240" y="254358"/>
                </a:cubicBezTo>
                <a:cubicBezTo>
                  <a:pt x="211524" y="254060"/>
                  <a:pt x="209809" y="253762"/>
                  <a:pt x="208093" y="253538"/>
                </a:cubicBezTo>
                <a:cubicBezTo>
                  <a:pt x="204214" y="252942"/>
                  <a:pt x="200336" y="252495"/>
                  <a:pt x="196383" y="252197"/>
                </a:cubicBezTo>
                <a:cubicBezTo>
                  <a:pt x="192504" y="251973"/>
                  <a:pt x="188551" y="251824"/>
                  <a:pt x="184673" y="251824"/>
                </a:cubicBezTo>
                <a:cubicBezTo>
                  <a:pt x="180794" y="251824"/>
                  <a:pt x="176841" y="251899"/>
                  <a:pt x="172962" y="252197"/>
                </a:cubicBezTo>
                <a:cubicBezTo>
                  <a:pt x="169009" y="252495"/>
                  <a:pt x="165131" y="252942"/>
                  <a:pt x="161252" y="253538"/>
                </a:cubicBezTo>
                <a:cubicBezTo>
                  <a:pt x="159537" y="253762"/>
                  <a:pt x="157821" y="254060"/>
                  <a:pt x="156106" y="254358"/>
                </a:cubicBezTo>
                <a:cubicBezTo>
                  <a:pt x="156404" y="254879"/>
                  <a:pt x="156702" y="255401"/>
                  <a:pt x="157001" y="255848"/>
                </a:cubicBezTo>
                <a:cubicBezTo>
                  <a:pt x="157299" y="256519"/>
                  <a:pt x="157672" y="257190"/>
                  <a:pt x="158045" y="257935"/>
                </a:cubicBezTo>
                <a:cubicBezTo>
                  <a:pt x="158791" y="259425"/>
                  <a:pt x="159537" y="260990"/>
                  <a:pt x="160208" y="262629"/>
                </a:cubicBezTo>
                <a:cubicBezTo>
                  <a:pt x="160954" y="264269"/>
                  <a:pt x="161625" y="265908"/>
                  <a:pt x="162296" y="267548"/>
                </a:cubicBezTo>
                <a:cubicBezTo>
                  <a:pt x="162968" y="269336"/>
                  <a:pt x="163639" y="271125"/>
                  <a:pt x="164236" y="272839"/>
                </a:cubicBezTo>
                <a:cubicBezTo>
                  <a:pt x="164832" y="274702"/>
                  <a:pt x="165429" y="276565"/>
                  <a:pt x="166026" y="278502"/>
                </a:cubicBezTo>
                <a:cubicBezTo>
                  <a:pt x="166622" y="280440"/>
                  <a:pt x="167219" y="282377"/>
                  <a:pt x="167741" y="284389"/>
                </a:cubicBezTo>
                <a:cubicBezTo>
                  <a:pt x="168263" y="286476"/>
                  <a:pt x="168785" y="288488"/>
                  <a:pt x="169308" y="290574"/>
                </a:cubicBezTo>
                <a:cubicBezTo>
                  <a:pt x="169830" y="292810"/>
                  <a:pt x="170277" y="294971"/>
                  <a:pt x="170725" y="297132"/>
                </a:cubicBezTo>
                <a:cubicBezTo>
                  <a:pt x="171247" y="299442"/>
                  <a:pt x="171694" y="301752"/>
                  <a:pt x="172142" y="303988"/>
                </a:cubicBezTo>
                <a:cubicBezTo>
                  <a:pt x="172589" y="306447"/>
                  <a:pt x="172962" y="308832"/>
                  <a:pt x="173410" y="311216"/>
                </a:cubicBezTo>
                <a:cubicBezTo>
                  <a:pt x="173783" y="313750"/>
                  <a:pt x="174156" y="316209"/>
                  <a:pt x="174529" y="318743"/>
                </a:cubicBezTo>
                <a:cubicBezTo>
                  <a:pt x="175200" y="323140"/>
                  <a:pt x="175722" y="327611"/>
                  <a:pt x="176244" y="332007"/>
                </a:cubicBezTo>
                <a:cubicBezTo>
                  <a:pt x="176915" y="337745"/>
                  <a:pt x="177438" y="343483"/>
                  <a:pt x="177960" y="349221"/>
                </a:cubicBezTo>
                <a:cubicBezTo>
                  <a:pt x="178482" y="355332"/>
                  <a:pt x="178929" y="361517"/>
                  <a:pt x="179228" y="367702"/>
                </a:cubicBezTo>
                <a:cubicBezTo>
                  <a:pt x="179675" y="374558"/>
                  <a:pt x="174454" y="380445"/>
                  <a:pt x="167592" y="380818"/>
                </a:cubicBezTo>
                <a:cubicBezTo>
                  <a:pt x="160730" y="381265"/>
                  <a:pt x="154838" y="376049"/>
                  <a:pt x="154465" y="369193"/>
                </a:cubicBezTo>
                <a:cubicBezTo>
                  <a:pt x="154166" y="364647"/>
                  <a:pt x="153868" y="360101"/>
                  <a:pt x="153570" y="355630"/>
                </a:cubicBezTo>
                <a:cubicBezTo>
                  <a:pt x="153197" y="351383"/>
                  <a:pt x="152824" y="347135"/>
                  <a:pt x="152451" y="342887"/>
                </a:cubicBezTo>
                <a:cubicBezTo>
                  <a:pt x="152003" y="338938"/>
                  <a:pt x="151556" y="334914"/>
                  <a:pt x="151108" y="330964"/>
                </a:cubicBezTo>
                <a:cubicBezTo>
                  <a:pt x="150735" y="328058"/>
                  <a:pt x="150362" y="325152"/>
                  <a:pt x="149915" y="322245"/>
                </a:cubicBezTo>
                <a:cubicBezTo>
                  <a:pt x="149467" y="318817"/>
                  <a:pt x="148871" y="315315"/>
                  <a:pt x="148274" y="311813"/>
                </a:cubicBezTo>
                <a:cubicBezTo>
                  <a:pt x="147752" y="308608"/>
                  <a:pt x="147080" y="305404"/>
                  <a:pt x="146409" y="302274"/>
                </a:cubicBezTo>
                <a:cubicBezTo>
                  <a:pt x="145812" y="299368"/>
                  <a:pt x="145141" y="296387"/>
                  <a:pt x="144395" y="293555"/>
                </a:cubicBezTo>
                <a:cubicBezTo>
                  <a:pt x="143799" y="290872"/>
                  <a:pt x="143053" y="288264"/>
                  <a:pt x="142232" y="285656"/>
                </a:cubicBezTo>
                <a:cubicBezTo>
                  <a:pt x="141859" y="284464"/>
                  <a:pt x="141486" y="283271"/>
                  <a:pt x="141113" y="282079"/>
                </a:cubicBezTo>
                <a:cubicBezTo>
                  <a:pt x="140741" y="280961"/>
                  <a:pt x="140368" y="279844"/>
                  <a:pt x="139920" y="278726"/>
                </a:cubicBezTo>
                <a:cubicBezTo>
                  <a:pt x="139547" y="277608"/>
                  <a:pt x="139174" y="276565"/>
                  <a:pt x="138727" y="275521"/>
                </a:cubicBezTo>
                <a:cubicBezTo>
                  <a:pt x="138354" y="274553"/>
                  <a:pt x="137906" y="273584"/>
                  <a:pt x="137533" y="272615"/>
                </a:cubicBezTo>
                <a:cubicBezTo>
                  <a:pt x="137086" y="271721"/>
                  <a:pt x="136713" y="270827"/>
                  <a:pt x="136265" y="269932"/>
                </a:cubicBezTo>
                <a:cubicBezTo>
                  <a:pt x="135892" y="269187"/>
                  <a:pt x="135519" y="268442"/>
                  <a:pt x="135146" y="267697"/>
                </a:cubicBezTo>
                <a:cubicBezTo>
                  <a:pt x="134699" y="266952"/>
                  <a:pt x="134326" y="266206"/>
                  <a:pt x="133878" y="265461"/>
                </a:cubicBezTo>
                <a:cubicBezTo>
                  <a:pt x="133431" y="264791"/>
                  <a:pt x="133058" y="264120"/>
                  <a:pt x="132611" y="263449"/>
                </a:cubicBezTo>
                <a:cubicBezTo>
                  <a:pt x="132163" y="262779"/>
                  <a:pt x="131790" y="262182"/>
                  <a:pt x="131343" y="261586"/>
                </a:cubicBezTo>
                <a:cubicBezTo>
                  <a:pt x="130895" y="261065"/>
                  <a:pt x="130522" y="260543"/>
                  <a:pt x="130075" y="260021"/>
                </a:cubicBezTo>
                <a:cubicBezTo>
                  <a:pt x="129702" y="259574"/>
                  <a:pt x="129254" y="259127"/>
                  <a:pt x="128881" y="258680"/>
                </a:cubicBezTo>
                <a:cubicBezTo>
                  <a:pt x="128508" y="258307"/>
                  <a:pt x="128061" y="257935"/>
                  <a:pt x="127688" y="257562"/>
                </a:cubicBezTo>
                <a:cubicBezTo>
                  <a:pt x="127315" y="257190"/>
                  <a:pt x="126942" y="256891"/>
                  <a:pt x="126569" y="256593"/>
                </a:cubicBezTo>
                <a:cubicBezTo>
                  <a:pt x="118588" y="250408"/>
                  <a:pt x="120975" y="237740"/>
                  <a:pt x="130671" y="234908"/>
                </a:cubicBezTo>
                <a:cubicBezTo>
                  <a:pt x="135146" y="233567"/>
                  <a:pt x="139622" y="232449"/>
                  <a:pt x="144097" y="231406"/>
                </a:cubicBezTo>
                <a:cubicBezTo>
                  <a:pt x="148572" y="230437"/>
                  <a:pt x="153122" y="229617"/>
                  <a:pt x="157597" y="228947"/>
                </a:cubicBezTo>
                <a:cubicBezTo>
                  <a:pt x="162147" y="228276"/>
                  <a:pt x="166622" y="227829"/>
                  <a:pt x="171172" y="227456"/>
                </a:cubicBezTo>
                <a:cubicBezTo>
                  <a:pt x="175647" y="227158"/>
                  <a:pt x="180123" y="227009"/>
                  <a:pt x="184673" y="227009"/>
                </a:cubicBezTo>
                <a:close/>
                <a:moveTo>
                  <a:pt x="184638" y="0"/>
                </a:moveTo>
                <a:cubicBezTo>
                  <a:pt x="244994" y="0"/>
                  <a:pt x="301546" y="29424"/>
                  <a:pt x="336088" y="78887"/>
                </a:cubicBezTo>
                <a:cubicBezTo>
                  <a:pt x="370631" y="128350"/>
                  <a:pt x="378763" y="191444"/>
                  <a:pt x="357873" y="248058"/>
                </a:cubicBezTo>
                <a:cubicBezTo>
                  <a:pt x="336461" y="306087"/>
                  <a:pt x="272822" y="336703"/>
                  <a:pt x="262900" y="410227"/>
                </a:cubicBezTo>
                <a:cubicBezTo>
                  <a:pt x="266555" y="409259"/>
                  <a:pt x="270286" y="408365"/>
                  <a:pt x="273941" y="407471"/>
                </a:cubicBezTo>
                <a:cubicBezTo>
                  <a:pt x="280581" y="405757"/>
                  <a:pt x="287370" y="409855"/>
                  <a:pt x="289012" y="416484"/>
                </a:cubicBezTo>
                <a:cubicBezTo>
                  <a:pt x="290653" y="423114"/>
                  <a:pt x="286624" y="429893"/>
                  <a:pt x="279984" y="431532"/>
                </a:cubicBezTo>
                <a:cubicBezTo>
                  <a:pt x="218434" y="446877"/>
                  <a:pt x="156884" y="462222"/>
                  <a:pt x="95334" y="477642"/>
                </a:cubicBezTo>
                <a:cubicBezTo>
                  <a:pt x="88694" y="479281"/>
                  <a:pt x="81905" y="475258"/>
                  <a:pt x="80263" y="468554"/>
                </a:cubicBezTo>
                <a:cubicBezTo>
                  <a:pt x="78622" y="461924"/>
                  <a:pt x="82651" y="455220"/>
                  <a:pt x="89291" y="453507"/>
                </a:cubicBezTo>
                <a:cubicBezTo>
                  <a:pt x="139575" y="440992"/>
                  <a:pt x="189860" y="428403"/>
                  <a:pt x="240145" y="415888"/>
                </a:cubicBezTo>
                <a:cubicBezTo>
                  <a:pt x="238354" y="413132"/>
                  <a:pt x="237757" y="410599"/>
                  <a:pt x="238205" y="407396"/>
                </a:cubicBezTo>
                <a:cubicBezTo>
                  <a:pt x="238876" y="402182"/>
                  <a:pt x="239772" y="397116"/>
                  <a:pt x="240965" y="392051"/>
                </a:cubicBezTo>
                <a:cubicBezTo>
                  <a:pt x="242084" y="387134"/>
                  <a:pt x="243427" y="382367"/>
                  <a:pt x="245069" y="377674"/>
                </a:cubicBezTo>
                <a:cubicBezTo>
                  <a:pt x="246561" y="373130"/>
                  <a:pt x="248277" y="368660"/>
                  <a:pt x="250216" y="364265"/>
                </a:cubicBezTo>
                <a:cubicBezTo>
                  <a:pt x="252007" y="360019"/>
                  <a:pt x="254021" y="355848"/>
                  <a:pt x="256185" y="351751"/>
                </a:cubicBezTo>
                <a:cubicBezTo>
                  <a:pt x="258274" y="347877"/>
                  <a:pt x="260587" y="344004"/>
                  <a:pt x="262900" y="340205"/>
                </a:cubicBezTo>
                <a:cubicBezTo>
                  <a:pt x="265212" y="336554"/>
                  <a:pt x="267600" y="332979"/>
                  <a:pt x="270062" y="329403"/>
                </a:cubicBezTo>
                <a:cubicBezTo>
                  <a:pt x="272449" y="325977"/>
                  <a:pt x="274986" y="322624"/>
                  <a:pt x="277522" y="319347"/>
                </a:cubicBezTo>
                <a:cubicBezTo>
                  <a:pt x="279984" y="316069"/>
                  <a:pt x="282521" y="312941"/>
                  <a:pt x="285058" y="309812"/>
                </a:cubicBezTo>
                <a:cubicBezTo>
                  <a:pt x="287594" y="306758"/>
                  <a:pt x="290056" y="303704"/>
                  <a:pt x="292593" y="300724"/>
                </a:cubicBezTo>
                <a:cubicBezTo>
                  <a:pt x="294906" y="297968"/>
                  <a:pt x="297218" y="295211"/>
                  <a:pt x="299531" y="292530"/>
                </a:cubicBezTo>
                <a:cubicBezTo>
                  <a:pt x="300725" y="291114"/>
                  <a:pt x="301919" y="289699"/>
                  <a:pt x="303038" y="288284"/>
                </a:cubicBezTo>
                <a:cubicBezTo>
                  <a:pt x="305351" y="285528"/>
                  <a:pt x="307663" y="282771"/>
                  <a:pt x="309827" y="279941"/>
                </a:cubicBezTo>
                <a:cubicBezTo>
                  <a:pt x="311990" y="277259"/>
                  <a:pt x="314079" y="274577"/>
                  <a:pt x="316168" y="271821"/>
                </a:cubicBezTo>
                <a:cubicBezTo>
                  <a:pt x="318108" y="269214"/>
                  <a:pt x="320048" y="266532"/>
                  <a:pt x="321838" y="263776"/>
                </a:cubicBezTo>
                <a:cubicBezTo>
                  <a:pt x="323554" y="261169"/>
                  <a:pt x="325270" y="258487"/>
                  <a:pt x="326837" y="255731"/>
                </a:cubicBezTo>
                <a:cubicBezTo>
                  <a:pt x="328329" y="253124"/>
                  <a:pt x="329747" y="250442"/>
                  <a:pt x="331090" y="247686"/>
                </a:cubicBezTo>
                <a:cubicBezTo>
                  <a:pt x="332358" y="245004"/>
                  <a:pt x="333552" y="242248"/>
                  <a:pt x="334596" y="239492"/>
                </a:cubicBezTo>
                <a:cubicBezTo>
                  <a:pt x="352651" y="190550"/>
                  <a:pt x="345563" y="135873"/>
                  <a:pt x="315721" y="93115"/>
                </a:cubicBezTo>
                <a:cubicBezTo>
                  <a:pt x="285804" y="50282"/>
                  <a:pt x="236862" y="24806"/>
                  <a:pt x="184638" y="24806"/>
                </a:cubicBezTo>
                <a:cubicBezTo>
                  <a:pt x="132413" y="24806"/>
                  <a:pt x="83471" y="50282"/>
                  <a:pt x="53554" y="93115"/>
                </a:cubicBezTo>
                <a:cubicBezTo>
                  <a:pt x="23712" y="135873"/>
                  <a:pt x="16624" y="190550"/>
                  <a:pt x="34679" y="239492"/>
                </a:cubicBezTo>
                <a:cubicBezTo>
                  <a:pt x="35425" y="241428"/>
                  <a:pt x="36246" y="243365"/>
                  <a:pt x="37066" y="245302"/>
                </a:cubicBezTo>
                <a:cubicBezTo>
                  <a:pt x="37962" y="247239"/>
                  <a:pt x="38857" y="249175"/>
                  <a:pt x="39827" y="251038"/>
                </a:cubicBezTo>
                <a:cubicBezTo>
                  <a:pt x="40871" y="252975"/>
                  <a:pt x="41916" y="254837"/>
                  <a:pt x="43035" y="256699"/>
                </a:cubicBezTo>
                <a:cubicBezTo>
                  <a:pt x="44154" y="258636"/>
                  <a:pt x="45273" y="260498"/>
                  <a:pt x="46541" y="262361"/>
                </a:cubicBezTo>
                <a:cubicBezTo>
                  <a:pt x="47810" y="264297"/>
                  <a:pt x="49078" y="266234"/>
                  <a:pt x="50421" y="268096"/>
                </a:cubicBezTo>
                <a:cubicBezTo>
                  <a:pt x="51241" y="269288"/>
                  <a:pt x="52062" y="270406"/>
                  <a:pt x="52957" y="271598"/>
                </a:cubicBezTo>
                <a:cubicBezTo>
                  <a:pt x="54375" y="273534"/>
                  <a:pt x="55867" y="275471"/>
                  <a:pt x="57359" y="277333"/>
                </a:cubicBezTo>
                <a:cubicBezTo>
                  <a:pt x="58851" y="279345"/>
                  <a:pt x="60418" y="281281"/>
                  <a:pt x="61985" y="283144"/>
                </a:cubicBezTo>
                <a:cubicBezTo>
                  <a:pt x="63626" y="285155"/>
                  <a:pt x="65267" y="287092"/>
                  <a:pt x="66909" y="289103"/>
                </a:cubicBezTo>
                <a:cubicBezTo>
                  <a:pt x="68774" y="291338"/>
                  <a:pt x="70714" y="293573"/>
                  <a:pt x="72579" y="295882"/>
                </a:cubicBezTo>
                <a:cubicBezTo>
                  <a:pt x="74593" y="298191"/>
                  <a:pt x="76608" y="300575"/>
                  <a:pt x="78547" y="302959"/>
                </a:cubicBezTo>
                <a:cubicBezTo>
                  <a:pt x="80338" y="305119"/>
                  <a:pt x="82128" y="307205"/>
                  <a:pt x="83844" y="309365"/>
                </a:cubicBezTo>
                <a:cubicBezTo>
                  <a:pt x="85635" y="311600"/>
                  <a:pt x="87425" y="313760"/>
                  <a:pt x="89216" y="315995"/>
                </a:cubicBezTo>
                <a:cubicBezTo>
                  <a:pt x="91007" y="318304"/>
                  <a:pt x="92797" y="320613"/>
                  <a:pt x="94513" y="322922"/>
                </a:cubicBezTo>
                <a:cubicBezTo>
                  <a:pt x="96304" y="325306"/>
                  <a:pt x="98020" y="327764"/>
                  <a:pt x="99736" y="330223"/>
                </a:cubicBezTo>
                <a:cubicBezTo>
                  <a:pt x="101526" y="332681"/>
                  <a:pt x="103167" y="335214"/>
                  <a:pt x="104883" y="337821"/>
                </a:cubicBezTo>
                <a:cubicBezTo>
                  <a:pt x="105928" y="339460"/>
                  <a:pt x="106898" y="341024"/>
                  <a:pt x="107868" y="342737"/>
                </a:cubicBezTo>
                <a:cubicBezTo>
                  <a:pt x="109509" y="345419"/>
                  <a:pt x="111076" y="348175"/>
                  <a:pt x="112642" y="350931"/>
                </a:cubicBezTo>
                <a:cubicBezTo>
                  <a:pt x="114135" y="353762"/>
                  <a:pt x="115627" y="356667"/>
                  <a:pt x="116970" y="359572"/>
                </a:cubicBezTo>
                <a:cubicBezTo>
                  <a:pt x="118387" y="362627"/>
                  <a:pt x="119730" y="365681"/>
                  <a:pt x="120998" y="368735"/>
                </a:cubicBezTo>
                <a:cubicBezTo>
                  <a:pt x="122267" y="371938"/>
                  <a:pt x="123386" y="375141"/>
                  <a:pt x="124505" y="378344"/>
                </a:cubicBezTo>
                <a:cubicBezTo>
                  <a:pt x="125549" y="381697"/>
                  <a:pt x="126519" y="385049"/>
                  <a:pt x="127415" y="388401"/>
                </a:cubicBezTo>
                <a:cubicBezTo>
                  <a:pt x="129131" y="395031"/>
                  <a:pt x="125102" y="401809"/>
                  <a:pt x="118462" y="403523"/>
                </a:cubicBezTo>
                <a:cubicBezTo>
                  <a:pt x="111822" y="405236"/>
                  <a:pt x="105033" y="401213"/>
                  <a:pt x="103391" y="394584"/>
                </a:cubicBezTo>
                <a:cubicBezTo>
                  <a:pt x="87276" y="332085"/>
                  <a:pt x="31247" y="301767"/>
                  <a:pt x="11402" y="248058"/>
                </a:cubicBezTo>
                <a:cubicBezTo>
                  <a:pt x="-9488" y="191444"/>
                  <a:pt x="-1356" y="128350"/>
                  <a:pt x="33187" y="78887"/>
                </a:cubicBezTo>
                <a:cubicBezTo>
                  <a:pt x="67729" y="29424"/>
                  <a:pt x="124281" y="0"/>
                  <a:pt x="184638" y="0"/>
                </a:cubicBezTo>
                <a:close/>
              </a:path>
            </a:pathLst>
          </a:custGeom>
          <a:solidFill>
            <a:schemeClr val="accent1">
              <a:lumMod val="75000"/>
              <a:alpha val="100000"/>
            </a:schemeClr>
          </a:solidFill>
        </p:spPr>
        <p:style>
          <a:lnRef idx="0">
            <a:schemeClr val="accent1"/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rgbClr val="001D4F"/>
                </a:solidFill>
                <a:latin typeface="Calibri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001D4F"/>
                </a:solidFill>
                <a:latin typeface="Calibri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001D4F"/>
                </a:solidFill>
                <a:latin typeface="Calibri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001D4F"/>
                </a:solidFill>
                <a:latin typeface="Calibri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001D4F"/>
                </a:solidFill>
                <a:latin typeface="Calibri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001D4F"/>
                </a:solidFill>
                <a:latin typeface="Calibri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001D4F"/>
                </a:solidFill>
                <a:latin typeface="Calibri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001D4F"/>
                </a:solidFill>
                <a:latin typeface="Calibri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001D4F"/>
                </a:solidFill>
                <a:latin typeface="Calibri"/>
                <a:ea typeface="+mn-ea"/>
                <a:cs typeface="+mn-cs"/>
              </a:defRPr>
            </a:lvl9pPr>
          </a:lstStyle>
          <a:p/>
        </p:txBody>
      </p:sp>
      <p:sp>
        <p:nvSpPr>
          <p:cNvPr id="6" name="Freeform 6"/>
          <p:cNvSpPr/>
          <p:nvPr/>
        </p:nvSpPr>
        <p:spPr>
          <a:xfrm>
            <a:off x="8503615" y="4081478"/>
            <a:ext cx="334477" cy="307945"/>
          </a:xfrm>
          <a:custGeom>
            <a:rect l="l" t="t" r="r" b="b"/>
            <a:pathLst>
              <a:path w="580" h="535">
                <a:moveTo>
                  <a:pt x="164" y="525"/>
                </a:moveTo>
                <a:cubicBezTo>
                  <a:pt x="172" y="534"/>
                  <a:pt x="186" y="535"/>
                  <a:pt x="196" y="526"/>
                </a:cubicBezTo>
                <a:lnTo>
                  <a:pt x="570" y="187"/>
                </a:lnTo>
                <a:cubicBezTo>
                  <a:pt x="579" y="179"/>
                  <a:pt x="580" y="165"/>
                  <a:pt x="572" y="155"/>
                </a:cubicBezTo>
                <a:lnTo>
                  <a:pt x="475" y="49"/>
                </a:lnTo>
                <a:cubicBezTo>
                  <a:pt x="466" y="39"/>
                  <a:pt x="452" y="39"/>
                  <a:pt x="443" y="47"/>
                </a:cubicBezTo>
                <a:lnTo>
                  <a:pt x="124" y="335"/>
                </a:lnTo>
                <a:cubicBezTo>
                  <a:pt x="115" y="344"/>
                  <a:pt x="114" y="358"/>
                  <a:pt x="123" y="367"/>
                </a:cubicBezTo>
                <a:lnTo>
                  <a:pt x="175" y="425"/>
                </a:lnTo>
                <a:cubicBezTo>
                  <a:pt x="183" y="434"/>
                  <a:pt x="198" y="435"/>
                  <a:pt x="207" y="426"/>
                </a:cubicBezTo>
                <a:lnTo>
                  <a:pt x="341" y="305"/>
                </a:lnTo>
                <a:cubicBezTo>
                  <a:pt x="350" y="297"/>
                  <a:pt x="351" y="282"/>
                  <a:pt x="343" y="273"/>
                </a:cubicBezTo>
                <a:lnTo>
                  <a:pt x="327" y="256"/>
                </a:lnTo>
                <a:lnTo>
                  <a:pt x="193" y="378"/>
                </a:lnTo>
                <a:lnTo>
                  <a:pt x="172" y="354"/>
                </a:lnTo>
                <a:lnTo>
                  <a:pt x="457" y="96"/>
                </a:lnTo>
                <a:lnTo>
                  <a:pt x="523" y="169"/>
                </a:lnTo>
                <a:lnTo>
                  <a:pt x="182" y="478"/>
                </a:lnTo>
                <a:lnTo>
                  <a:pt x="58" y="340"/>
                </a:lnTo>
                <a:lnTo>
                  <a:pt x="404" y="26"/>
                </a:lnTo>
                <a:lnTo>
                  <a:pt x="389" y="10"/>
                </a:lnTo>
                <a:cubicBezTo>
                  <a:pt x="380" y="0"/>
                  <a:pt x="366" y="0"/>
                  <a:pt x="357" y="8"/>
                </a:cubicBezTo>
                <a:lnTo>
                  <a:pt x="10" y="322"/>
                </a:lnTo>
                <a:cubicBezTo>
                  <a:pt x="1" y="330"/>
                  <a:pt x="0" y="344"/>
                  <a:pt x="9" y="354"/>
                </a:cubicBezTo>
                <a:lnTo>
                  <a:pt x="164" y="525"/>
                </a:lnTo>
                <a:close/>
              </a:path>
            </a:pathLst>
          </a:custGeom>
          <a:solidFill>
            <a:schemeClr val="accent1">
              <a:lumMod val="75000"/>
              <a:alpha val="100000"/>
            </a:schemeClr>
          </a:solidFill>
        </p:spPr>
        <p:style>
          <a:lnRef idx="0">
            <a:schemeClr val="accent1"/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rgbClr val="001D4F"/>
                </a:solidFill>
                <a:latin typeface="Calibri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001D4F"/>
                </a:solidFill>
                <a:latin typeface="Calibri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001D4F"/>
                </a:solidFill>
                <a:latin typeface="Calibri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001D4F"/>
                </a:solidFill>
                <a:latin typeface="Calibri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001D4F"/>
                </a:solidFill>
                <a:latin typeface="Calibri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001D4F"/>
                </a:solidFill>
                <a:latin typeface="Calibri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001D4F"/>
                </a:solidFill>
                <a:latin typeface="Calibri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001D4F"/>
                </a:solidFill>
                <a:latin typeface="Calibri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001D4F"/>
                </a:solidFill>
                <a:latin typeface="Calibri"/>
                <a:ea typeface="+mn-ea"/>
                <a:cs typeface="+mn-cs"/>
              </a:defRPr>
            </a:lvl9pPr>
          </a:lstStyle>
          <a:p/>
        </p:txBody>
      </p:sp>
      <p:sp>
        <p:nvSpPr>
          <p:cNvPr id="7" name="AutoShape 7"/>
          <p:cNvSpPr/>
          <p:nvPr/>
        </p:nvSpPr>
        <p:spPr>
          <a:xfrm>
            <a:off x="8406414" y="2422663"/>
            <a:ext cx="2708275" cy="1383030"/>
          </a:xfrm>
          <a:prstGeom prst="rect">
            <a:avLst/>
          </a:prstGeom>
        </p:spPr>
        <p:txBody>
          <a:bodyPr wrap="square" lIns="91440" tIns="45720" rIns="91440" bIns="45720" rtlCol="0" anchor="t" anchorCtr="0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just">
              <a:lnSpc>
                <a:spcPct val="150000"/>
              </a:lnSpc>
              <a:defRPr/>
            </a:pPr>
            <a:r>
              <a:rPr lang="en-US" sz="1350">
                <a:solidFill>
                  <a:schemeClr val="dk1"/>
                </a:solidFill>
                <a:latin typeface="Microsoft Yahei"/>
                <a:ea typeface="Microsoft Yahei"/>
                <a:cs typeface="Microsoft Yahei"/>
              </a:rPr>
              <a:t>在过去的一年中，我们共举办了50场食品科普活动，其中包括讲座、研讨会、实验室开放日、科普展览等多种形式。</a:t>
            </a:r>
            <a:endParaRPr lang="en-US" sz="1100"/>
          </a:p>
        </p:txBody>
      </p:sp>
      <p:sp>
        <p:nvSpPr>
          <p:cNvPr id="8" name="AutoShape 8"/>
          <p:cNvSpPr/>
          <p:nvPr/>
        </p:nvSpPr>
        <p:spPr>
          <a:xfrm>
            <a:off x="8901714" y="1901965"/>
            <a:ext cx="2084387" cy="460375"/>
          </a:xfrm>
          <a:prstGeom prst="rect">
            <a:avLst/>
          </a:prstGeom>
        </p:spPr>
        <p:txBody>
          <a:bodyPr wrap="square" lIns="91440" tIns="45720" rIns="91440" bIns="45720" rtlCol="0" anchor="t" anchorCtr="0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20000"/>
              </a:lnSpc>
              <a:defRPr/>
            </a:pPr>
            <a:r>
              <a:rPr lang="en-US" sz="1575" b="1">
                <a:solidFill>
                  <a:schemeClr val="accent1"/>
                </a:solidFill>
                <a:latin typeface="Microsoft Yahei"/>
                <a:ea typeface="Microsoft Yahei"/>
                <a:cs typeface="Microsoft Yahei"/>
              </a:rPr>
              <a:t>活动数量</a:t>
            </a:r>
            <a:endParaRPr lang="en-US" sz="1100"/>
          </a:p>
        </p:txBody>
      </p:sp>
      <p:sp>
        <p:nvSpPr>
          <p:cNvPr id="9" name="AutoShape 9"/>
          <p:cNvSpPr/>
          <p:nvPr/>
        </p:nvSpPr>
        <p:spPr>
          <a:xfrm>
            <a:off x="8406414" y="4525963"/>
            <a:ext cx="2708275" cy="1383030"/>
          </a:xfrm>
          <a:prstGeom prst="rect">
            <a:avLst/>
          </a:prstGeom>
        </p:spPr>
        <p:txBody>
          <a:bodyPr wrap="square" lIns="91440" tIns="45720" rIns="91440" bIns="45720" rtlCol="0" anchor="t" anchorCtr="0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just">
              <a:lnSpc>
                <a:spcPct val="150000"/>
              </a:lnSpc>
              <a:defRPr/>
            </a:pPr>
            <a:r>
              <a:rPr lang="en-US" sz="1350">
                <a:solidFill>
                  <a:schemeClr val="dk1"/>
                </a:solidFill>
                <a:latin typeface="Microsoft Yahei"/>
                <a:ea typeface="Microsoft Yahei"/>
                <a:cs typeface="Microsoft Yahei"/>
              </a:rPr>
              <a:t>这些活动共吸引了超过10000人次参与，参与者包括学生、教师、家长、社区居民等各个年龄段和职业背景的人群。</a:t>
            </a:r>
            <a:endParaRPr lang="en-US" sz="1100"/>
          </a:p>
        </p:txBody>
      </p:sp>
      <p:sp>
        <p:nvSpPr>
          <p:cNvPr id="10" name="AutoShape 10"/>
          <p:cNvSpPr/>
          <p:nvPr/>
        </p:nvSpPr>
        <p:spPr>
          <a:xfrm>
            <a:off x="8901714" y="4005263"/>
            <a:ext cx="2084387" cy="460375"/>
          </a:xfrm>
          <a:prstGeom prst="rect">
            <a:avLst/>
          </a:prstGeom>
        </p:spPr>
        <p:txBody>
          <a:bodyPr wrap="square" lIns="91440" tIns="45720" rIns="91440" bIns="45720" rtlCol="0" anchor="ctr" anchorCtr="0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20000"/>
              </a:lnSpc>
              <a:defRPr/>
            </a:pPr>
            <a:r>
              <a:rPr lang="en-US" sz="1575" b="1">
                <a:solidFill>
                  <a:schemeClr val="accent1"/>
                </a:solidFill>
                <a:latin typeface="Microsoft Yahei"/>
                <a:ea typeface="Microsoft Yahei"/>
                <a:cs typeface="Microsoft Yahei"/>
              </a:rPr>
              <a:t>参与人数</a:t>
            </a:r>
            <a:endParaRPr lang="en-US" sz="1100"/>
          </a:p>
        </p:txBody>
      </p:sp>
      <p:grpSp>
        <p:nvGrpSpPr>
          <p:cNvPr id="11" name="Group 11"/>
          <p:cNvGrpSpPr/>
          <p:nvPr/>
        </p:nvGrpSpPr>
        <p:grpSpPr>
          <a:xfrm>
            <a:off x="454963" y="93878"/>
            <a:ext cx="10641129" cy="914400"/>
            <a:chOff x="454963" y="93878"/>
            <a:chExt cx="10641129" cy="914400"/>
          </a:xfrm>
        </p:grpSpPr>
        <p:sp>
          <p:nvSpPr>
            <p:cNvPr id="12" name="AutoShape 12"/>
            <p:cNvSpPr/>
            <p:nvPr/>
          </p:nvSpPr>
          <p:spPr>
            <a:xfrm>
              <a:off x="454963" y="331168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3" name="AutoShape 13"/>
            <p:cNvSpPr/>
            <p:nvPr/>
          </p:nvSpPr>
          <p:spPr>
            <a:xfrm>
              <a:off x="575049" y="337743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4" name="AutoShape 14"/>
            <p:cNvSpPr/>
            <p:nvPr/>
          </p:nvSpPr>
          <p:spPr>
            <a:xfrm>
              <a:off x="689125" y="339460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5" name="AutoShape 15"/>
            <p:cNvSpPr/>
            <p:nvPr/>
          </p:nvSpPr>
          <p:spPr>
            <a:xfrm>
              <a:off x="799768" y="348430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6" name="AutoShape 16"/>
            <p:cNvSpPr/>
            <p:nvPr/>
          </p:nvSpPr>
          <p:spPr>
            <a:xfrm>
              <a:off x="904945" y="344297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7" name="AutoShape 17"/>
            <p:cNvSpPr/>
            <p:nvPr/>
          </p:nvSpPr>
          <p:spPr>
            <a:xfrm>
              <a:off x="454963" y="448942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8" name="AutoShape 18"/>
            <p:cNvSpPr/>
            <p:nvPr/>
          </p:nvSpPr>
          <p:spPr>
            <a:xfrm>
              <a:off x="575049" y="455517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9" name="AutoShape 19"/>
            <p:cNvSpPr/>
            <p:nvPr/>
          </p:nvSpPr>
          <p:spPr>
            <a:xfrm>
              <a:off x="689125" y="457233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0" name="AutoShape 20"/>
            <p:cNvSpPr/>
            <p:nvPr/>
          </p:nvSpPr>
          <p:spPr>
            <a:xfrm>
              <a:off x="799768" y="466203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1" name="AutoShape 21"/>
            <p:cNvSpPr/>
            <p:nvPr/>
          </p:nvSpPr>
          <p:spPr>
            <a:xfrm>
              <a:off x="904945" y="462070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2" name="AutoShape 22"/>
            <p:cNvSpPr/>
            <p:nvPr/>
          </p:nvSpPr>
          <p:spPr>
            <a:xfrm>
              <a:off x="454963" y="566715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3" name="AutoShape 23"/>
            <p:cNvSpPr/>
            <p:nvPr/>
          </p:nvSpPr>
          <p:spPr>
            <a:xfrm>
              <a:off x="575049" y="573291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4" name="AutoShape 24"/>
            <p:cNvSpPr/>
            <p:nvPr/>
          </p:nvSpPr>
          <p:spPr>
            <a:xfrm>
              <a:off x="689125" y="575007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5" name="AutoShape 25"/>
            <p:cNvSpPr/>
            <p:nvPr/>
          </p:nvSpPr>
          <p:spPr>
            <a:xfrm>
              <a:off x="799768" y="583977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6" name="AutoShape 26"/>
            <p:cNvSpPr/>
            <p:nvPr/>
          </p:nvSpPr>
          <p:spPr>
            <a:xfrm>
              <a:off x="904945" y="579844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7" name="AutoShape 27"/>
            <p:cNvSpPr/>
            <p:nvPr/>
          </p:nvSpPr>
          <p:spPr>
            <a:xfrm>
              <a:off x="454963" y="684489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8" name="AutoShape 28"/>
            <p:cNvSpPr/>
            <p:nvPr/>
          </p:nvSpPr>
          <p:spPr>
            <a:xfrm>
              <a:off x="575049" y="691064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9" name="AutoShape 29"/>
            <p:cNvSpPr/>
            <p:nvPr/>
          </p:nvSpPr>
          <p:spPr>
            <a:xfrm>
              <a:off x="689125" y="692781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0" name="AutoShape 30"/>
            <p:cNvSpPr/>
            <p:nvPr/>
          </p:nvSpPr>
          <p:spPr>
            <a:xfrm>
              <a:off x="799768" y="701751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1" name="AutoShape 31"/>
            <p:cNvSpPr/>
            <p:nvPr/>
          </p:nvSpPr>
          <p:spPr>
            <a:xfrm>
              <a:off x="904945" y="697618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2" name="TextBox 32"/>
            <p:cNvSpPr txBox="1"/>
            <p:nvPr/>
          </p:nvSpPr>
          <p:spPr>
            <a:xfrm>
              <a:off x="1094842" y="93878"/>
              <a:ext cx="10001250" cy="914400"/>
            </a:xfrm>
            <a:prstGeom prst="rect">
              <a:avLst/>
            </a:prstGeom>
          </p:spPr>
          <p:txBody>
            <a:bodyPr vert="horz" wrap="square" lIns="123825" tIns="123825" rIns="57150" bIns="123825" rtlCol="0" anchor="t" anchorCtr="0">
              <a:sp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>
                <a:lnSpc>
                  <a:spcPct val="140000"/>
                </a:lnSpc>
              </a:pPr>
              <a:r>
                <a:rPr lang="en-US" sz="3000" b="1">
                  <a:solidFill>
                    <a:schemeClr val="accent1"/>
                  </a:solidFill>
                  <a:latin typeface="Microsoft Yahei"/>
                  <a:ea typeface="Microsoft Yahei"/>
                  <a:cs typeface="Microsoft Yahei"/>
                </a:rPr>
                <a:t>科普活动数量及参与人数</a:t>
              </a:r>
            </a:p>
          </p:txBody>
        </p:sp>
      </p:grpSp>
    </p:spTree>
  </p:cSld>
  <p:clrMapOvr>
    <a:masterClrMapping/>
  </p:clrMapOvr>
  <p:transition/>
  <p:timing/>
</p:sld>
</file>

<file path=ppt/slides/slide8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3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extBox 2"/>
          <p:cNvSpPr txBox="1"/>
          <p:nvPr/>
        </p:nvSpPr>
        <p:spPr>
          <a:xfrm>
            <a:off x="763829" y="1414808"/>
            <a:ext cx="6734175" cy="885825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74000"/>
              </a:lnSpc>
            </a:pPr>
            <a:r>
              <a:rPr lang="en-US" sz="2325" b="1">
                <a:solidFill>
                  <a:schemeClr val="accent1"/>
                </a:solidFill>
                <a:latin typeface="Microsoft Yahei"/>
                <a:ea typeface="Microsoft Yahei"/>
                <a:cs typeface="Microsoft Yahei"/>
              </a:rPr>
              <a:t>知识传播广度</a:t>
            </a:r>
          </a:p>
        </p:txBody>
      </p:sp>
      <p:sp>
        <p:nvSpPr>
          <p:cNvPr id="3" name="TextBox 3"/>
          <p:cNvSpPr txBox="1"/>
          <p:nvPr/>
        </p:nvSpPr>
        <p:spPr>
          <a:xfrm>
            <a:off x="763829" y="2093647"/>
            <a:ext cx="6734175" cy="1323975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50000"/>
              </a:lnSpc>
            </a:pPr>
            <a:r>
              <a:rPr lang="en-US" sz="1500">
                <a:solidFill>
                  <a:schemeClr val="dk1"/>
                </a:solidFill>
                <a:latin typeface="Microsoft Yahei"/>
                <a:ea typeface="Microsoft Yahei"/>
                <a:cs typeface="Microsoft Yahei"/>
              </a:rPr>
              <a:t>通过我们的科普活动，食品科学知识得到了广泛传播。我们不仅在活动现场进行知识讲解和互动体验，还通过社交媒体、网络直播等方式扩大了传播范围。</a:t>
            </a:r>
          </a:p>
        </p:txBody>
      </p:sp>
      <p:sp>
        <p:nvSpPr>
          <p:cNvPr id="4" name="TextBox 4"/>
          <p:cNvSpPr txBox="1"/>
          <p:nvPr/>
        </p:nvSpPr>
        <p:spPr>
          <a:xfrm>
            <a:off x="689593" y="3949139"/>
            <a:ext cx="6524625" cy="885825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74000"/>
              </a:lnSpc>
            </a:pPr>
            <a:r>
              <a:rPr lang="en-US" sz="2325" b="1">
                <a:solidFill>
                  <a:schemeClr val="accent1"/>
                </a:solidFill>
                <a:latin typeface="Microsoft Yahei"/>
                <a:ea typeface="Microsoft Yahei"/>
                <a:cs typeface="Microsoft Yahei"/>
              </a:rPr>
              <a:t>知识传播深度</a:t>
            </a:r>
          </a:p>
        </p:txBody>
      </p:sp>
      <p:sp>
        <p:nvSpPr>
          <p:cNvPr id="5" name="TextBox 5"/>
          <p:cNvSpPr txBox="1"/>
          <p:nvPr/>
        </p:nvSpPr>
        <p:spPr>
          <a:xfrm>
            <a:off x="689593" y="4645945"/>
            <a:ext cx="6810375" cy="1323975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50000"/>
              </a:lnSpc>
            </a:pPr>
            <a:r>
              <a:rPr lang="en-US" sz="1500">
                <a:solidFill>
                  <a:schemeClr val="dk1"/>
                </a:solidFill>
                <a:latin typeface="Microsoft Yahei"/>
                <a:ea typeface="Microsoft Yahei"/>
                <a:cs typeface="Microsoft Yahei"/>
              </a:rPr>
              <a:t>我们的科普内容涵盖了食品的营养成分、加工技术、食品安全等多个方面，让参与者对食品科学有了更深入的了解。同时，我们还针对不同年龄段和需求的人群，提供了个性化的科普服务。</a:t>
            </a:r>
          </a:p>
        </p:txBody>
      </p:sp>
      <p:sp>
        <p:nvSpPr>
          <p:cNvPr id="6" name="AutoShape 6"/>
          <p:cNvSpPr/>
          <p:nvPr/>
        </p:nvSpPr>
        <p:spPr>
          <a:xfrm>
            <a:off x="884406" y="5955116"/>
            <a:ext cx="701468" cy="122998"/>
          </a:xfrm>
          <a:prstGeom prst="rect">
            <a:avLst/>
          </a:prstGeom>
          <a:solidFill>
            <a:schemeClr val="accent1">
              <a:alpha val="100000"/>
            </a:schemeClr>
          </a:solidFill>
        </p:spPr>
        <p:style>
          <a:lnRef idx="0">
            <a:schemeClr val="accent1"/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rgbClr val="001D4F"/>
                </a:solidFill>
                <a:latin typeface="Calibri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001D4F"/>
                </a:solidFill>
                <a:latin typeface="Calibri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001D4F"/>
                </a:solidFill>
                <a:latin typeface="Calibri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001D4F"/>
                </a:solidFill>
                <a:latin typeface="Calibri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001D4F"/>
                </a:solidFill>
                <a:latin typeface="Calibri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001D4F"/>
                </a:solidFill>
                <a:latin typeface="Calibri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001D4F"/>
                </a:solidFill>
                <a:latin typeface="Calibri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001D4F"/>
                </a:solidFill>
                <a:latin typeface="Calibri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001D4F"/>
                </a:solidFill>
                <a:latin typeface="Calibri"/>
                <a:ea typeface="+mn-ea"/>
                <a:cs typeface="+mn-cs"/>
              </a:defRPr>
            </a:lvl9pPr>
          </a:lstStyle>
          <a:p/>
        </p:txBody>
      </p:sp>
      <p:sp>
        <p:nvSpPr>
          <p:cNvPr id="7" name="AutoShape 7"/>
          <p:cNvSpPr/>
          <p:nvPr/>
        </p:nvSpPr>
        <p:spPr>
          <a:xfrm>
            <a:off x="831494" y="5955116"/>
            <a:ext cx="122998" cy="122998"/>
          </a:xfrm>
          <a:prstGeom prst="ellipse">
            <a:avLst/>
          </a:prstGeom>
          <a:solidFill>
            <a:schemeClr val="accent1">
              <a:alpha val="100000"/>
            </a:schemeClr>
          </a:solidFill>
        </p:spPr>
        <p:style>
          <a:lnRef idx="0">
            <a:schemeClr val="accent1"/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rgbClr val="001D4F"/>
                </a:solidFill>
                <a:latin typeface="Calibri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001D4F"/>
                </a:solidFill>
                <a:latin typeface="Calibri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001D4F"/>
                </a:solidFill>
                <a:latin typeface="Calibri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001D4F"/>
                </a:solidFill>
                <a:latin typeface="Calibri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001D4F"/>
                </a:solidFill>
                <a:latin typeface="Calibri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001D4F"/>
                </a:solidFill>
                <a:latin typeface="Calibri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001D4F"/>
                </a:solidFill>
                <a:latin typeface="Calibri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001D4F"/>
                </a:solidFill>
                <a:latin typeface="Calibri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001D4F"/>
                </a:solidFill>
                <a:latin typeface="Calibri"/>
                <a:ea typeface="+mn-ea"/>
                <a:cs typeface="+mn-cs"/>
              </a:defRPr>
            </a:lvl9pPr>
          </a:lstStyle>
          <a:p/>
        </p:txBody>
      </p:sp>
      <p:sp>
        <p:nvSpPr>
          <p:cNvPr id="8" name="AutoShape 8"/>
          <p:cNvSpPr/>
          <p:nvPr/>
        </p:nvSpPr>
        <p:spPr>
          <a:xfrm>
            <a:off x="1514246" y="5955116"/>
            <a:ext cx="122998" cy="122998"/>
          </a:xfrm>
          <a:prstGeom prst="ellipse">
            <a:avLst/>
          </a:prstGeom>
          <a:solidFill>
            <a:schemeClr val="accent1">
              <a:alpha val="100000"/>
            </a:schemeClr>
          </a:solidFill>
        </p:spPr>
        <p:style>
          <a:lnRef idx="0">
            <a:schemeClr val="accent1"/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rgbClr val="001D4F"/>
                </a:solidFill>
                <a:latin typeface="Calibri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001D4F"/>
                </a:solidFill>
                <a:latin typeface="Calibri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001D4F"/>
                </a:solidFill>
                <a:latin typeface="Calibri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001D4F"/>
                </a:solidFill>
                <a:latin typeface="Calibri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001D4F"/>
                </a:solidFill>
                <a:latin typeface="Calibri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001D4F"/>
                </a:solidFill>
                <a:latin typeface="Calibri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001D4F"/>
                </a:solidFill>
                <a:latin typeface="Calibri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001D4F"/>
                </a:solidFill>
                <a:latin typeface="Calibri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001D4F"/>
                </a:solidFill>
                <a:latin typeface="Calibri"/>
                <a:ea typeface="+mn-ea"/>
                <a:cs typeface="+mn-cs"/>
              </a:defRPr>
            </a:lvl9pPr>
          </a:lstStyle>
          <a:p/>
        </p:txBody>
      </p:sp>
      <p:cxnSp>
        <p:nvCxnSpPr>
          <p:cNvPr id="9" name="Connector 9"/>
          <p:cNvCxnSpPr/>
          <p:nvPr/>
        </p:nvCxnSpPr>
        <p:spPr>
          <a:xfrm>
            <a:off x="1585874" y="6029346"/>
            <a:ext cx="6181975" cy="0"/>
          </a:xfrm>
          <a:prstGeom prst="line">
            <a:avLst/>
          </a:prstGeom>
          <a:ln w="14288">
            <a:solidFill>
              <a:schemeClr val="accent1"/>
            </a:solidFill>
            <a:prstDash val="dash"/>
          </a:ln>
        </p:spPr>
        <p:style>
          <a:lnRef idx="0">
            <a:schemeClr val="accent1"/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</p:cxnSp>
      <p:pic>
        <p:nvPicPr>
          <p:cNvPr id="10" name="Picture 10"/>
          <p:cNvPicPr>
            <a:picLocks noChangeAspect="1"/>
          </p:cNvPicPr>
          <p:nvPr/>
        </p:nvPicPr>
        <p:blipFill>
          <a:blip r:embed="rId2">
            <a:alphaModFix amt="70000"/>
          </a:blip>
          <a:srcRect l="21125" r="21125"/>
          <a:stretch>
            <a:fillRect/>
          </a:stretch>
        </p:blipFill>
        <p:spPr>
          <a:xfrm>
            <a:off x="7803289" y="1299241"/>
            <a:ext cx="3679824" cy="4906431"/>
          </a:xfrm>
          <a:prstGeom prst="rect">
            <a:avLst/>
          </a:prstGeom>
        </p:spPr>
      </p:pic>
      <p:sp>
        <p:nvSpPr>
          <p:cNvPr id="11" name="AutoShape 11"/>
          <p:cNvSpPr/>
          <p:nvPr/>
        </p:nvSpPr>
        <p:spPr>
          <a:xfrm>
            <a:off x="852680" y="3629459"/>
            <a:ext cx="701468" cy="122998"/>
          </a:xfrm>
          <a:prstGeom prst="rect">
            <a:avLst/>
          </a:prstGeom>
          <a:solidFill>
            <a:schemeClr val="accent1">
              <a:alpha val="100000"/>
            </a:schemeClr>
          </a:solidFill>
        </p:spPr>
        <p:style>
          <a:lnRef idx="0">
            <a:schemeClr val="accent1"/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rgbClr val="001D4F"/>
                </a:solidFill>
                <a:latin typeface="Calibri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001D4F"/>
                </a:solidFill>
                <a:latin typeface="Calibri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001D4F"/>
                </a:solidFill>
                <a:latin typeface="Calibri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001D4F"/>
                </a:solidFill>
                <a:latin typeface="Calibri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001D4F"/>
                </a:solidFill>
                <a:latin typeface="Calibri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001D4F"/>
                </a:solidFill>
                <a:latin typeface="Calibri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001D4F"/>
                </a:solidFill>
                <a:latin typeface="Calibri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001D4F"/>
                </a:solidFill>
                <a:latin typeface="Calibri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001D4F"/>
                </a:solidFill>
                <a:latin typeface="Calibri"/>
                <a:ea typeface="+mn-ea"/>
                <a:cs typeface="+mn-cs"/>
              </a:defRPr>
            </a:lvl9pPr>
          </a:lstStyle>
          <a:p/>
        </p:txBody>
      </p:sp>
      <p:sp>
        <p:nvSpPr>
          <p:cNvPr id="12" name="AutoShape 12"/>
          <p:cNvSpPr/>
          <p:nvPr/>
        </p:nvSpPr>
        <p:spPr>
          <a:xfrm>
            <a:off x="799768" y="3629459"/>
            <a:ext cx="122998" cy="122998"/>
          </a:xfrm>
          <a:prstGeom prst="ellipse">
            <a:avLst/>
          </a:prstGeom>
          <a:solidFill>
            <a:schemeClr val="accent1">
              <a:alpha val="100000"/>
            </a:schemeClr>
          </a:solidFill>
        </p:spPr>
        <p:style>
          <a:lnRef idx="0">
            <a:schemeClr val="accent1"/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rgbClr val="001D4F"/>
                </a:solidFill>
                <a:latin typeface="Calibri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001D4F"/>
                </a:solidFill>
                <a:latin typeface="Calibri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001D4F"/>
                </a:solidFill>
                <a:latin typeface="Calibri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001D4F"/>
                </a:solidFill>
                <a:latin typeface="Calibri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001D4F"/>
                </a:solidFill>
                <a:latin typeface="Calibri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001D4F"/>
                </a:solidFill>
                <a:latin typeface="Calibri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001D4F"/>
                </a:solidFill>
                <a:latin typeface="Calibri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001D4F"/>
                </a:solidFill>
                <a:latin typeface="Calibri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001D4F"/>
                </a:solidFill>
                <a:latin typeface="Calibri"/>
                <a:ea typeface="+mn-ea"/>
                <a:cs typeface="+mn-cs"/>
              </a:defRPr>
            </a:lvl9pPr>
          </a:lstStyle>
          <a:p/>
        </p:txBody>
      </p:sp>
      <p:sp>
        <p:nvSpPr>
          <p:cNvPr id="13" name="AutoShape 13"/>
          <p:cNvSpPr/>
          <p:nvPr/>
        </p:nvSpPr>
        <p:spPr>
          <a:xfrm>
            <a:off x="1482520" y="3629459"/>
            <a:ext cx="122998" cy="122998"/>
          </a:xfrm>
          <a:prstGeom prst="ellipse">
            <a:avLst/>
          </a:prstGeom>
          <a:solidFill>
            <a:schemeClr val="accent1">
              <a:alpha val="100000"/>
            </a:schemeClr>
          </a:solidFill>
        </p:spPr>
        <p:style>
          <a:lnRef idx="0">
            <a:schemeClr val="accent1"/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rgbClr val="001D4F"/>
                </a:solidFill>
                <a:latin typeface="Calibri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001D4F"/>
                </a:solidFill>
                <a:latin typeface="Calibri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001D4F"/>
                </a:solidFill>
                <a:latin typeface="Calibri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001D4F"/>
                </a:solidFill>
                <a:latin typeface="Calibri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001D4F"/>
                </a:solidFill>
                <a:latin typeface="Calibri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001D4F"/>
                </a:solidFill>
                <a:latin typeface="Calibri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001D4F"/>
                </a:solidFill>
                <a:latin typeface="Calibri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001D4F"/>
                </a:solidFill>
                <a:latin typeface="Calibri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001D4F"/>
                </a:solidFill>
                <a:latin typeface="Calibri"/>
                <a:ea typeface="+mn-ea"/>
                <a:cs typeface="+mn-cs"/>
              </a:defRPr>
            </a:lvl9pPr>
          </a:lstStyle>
          <a:p/>
        </p:txBody>
      </p:sp>
      <p:cxnSp>
        <p:nvCxnSpPr>
          <p:cNvPr id="14" name="Connector 14"/>
          <p:cNvCxnSpPr/>
          <p:nvPr/>
        </p:nvCxnSpPr>
        <p:spPr>
          <a:xfrm>
            <a:off x="1554148" y="3703689"/>
            <a:ext cx="6181975" cy="0"/>
          </a:xfrm>
          <a:prstGeom prst="line">
            <a:avLst/>
          </a:prstGeom>
          <a:ln w="14288">
            <a:solidFill>
              <a:schemeClr val="accent1"/>
            </a:solidFill>
            <a:prstDash val="dash"/>
          </a:ln>
        </p:spPr>
        <p:style>
          <a:lnRef idx="0">
            <a:schemeClr val="accent1"/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</p:cxnSp>
      <p:grpSp>
        <p:nvGrpSpPr>
          <p:cNvPr id="15" name="Group 15"/>
          <p:cNvGrpSpPr/>
          <p:nvPr/>
        </p:nvGrpSpPr>
        <p:grpSpPr>
          <a:xfrm>
            <a:off x="454963" y="93878"/>
            <a:ext cx="10641129" cy="914400"/>
            <a:chOff x="454963" y="93878"/>
            <a:chExt cx="10641129" cy="914400"/>
          </a:xfrm>
        </p:grpSpPr>
        <p:sp>
          <p:nvSpPr>
            <p:cNvPr id="16" name="AutoShape 16"/>
            <p:cNvSpPr/>
            <p:nvPr/>
          </p:nvSpPr>
          <p:spPr>
            <a:xfrm>
              <a:off x="454963" y="331168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7" name="AutoShape 17"/>
            <p:cNvSpPr/>
            <p:nvPr/>
          </p:nvSpPr>
          <p:spPr>
            <a:xfrm>
              <a:off x="575049" y="337743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8" name="AutoShape 18"/>
            <p:cNvSpPr/>
            <p:nvPr/>
          </p:nvSpPr>
          <p:spPr>
            <a:xfrm>
              <a:off x="689125" y="339460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9" name="AutoShape 19"/>
            <p:cNvSpPr/>
            <p:nvPr/>
          </p:nvSpPr>
          <p:spPr>
            <a:xfrm>
              <a:off x="799768" y="348430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0" name="AutoShape 20"/>
            <p:cNvSpPr/>
            <p:nvPr/>
          </p:nvSpPr>
          <p:spPr>
            <a:xfrm>
              <a:off x="904945" y="344297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1" name="AutoShape 21"/>
            <p:cNvSpPr/>
            <p:nvPr/>
          </p:nvSpPr>
          <p:spPr>
            <a:xfrm>
              <a:off x="454963" y="448942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2" name="AutoShape 22"/>
            <p:cNvSpPr/>
            <p:nvPr/>
          </p:nvSpPr>
          <p:spPr>
            <a:xfrm>
              <a:off x="575049" y="455517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3" name="AutoShape 23"/>
            <p:cNvSpPr/>
            <p:nvPr/>
          </p:nvSpPr>
          <p:spPr>
            <a:xfrm>
              <a:off x="689125" y="457233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4" name="AutoShape 24"/>
            <p:cNvSpPr/>
            <p:nvPr/>
          </p:nvSpPr>
          <p:spPr>
            <a:xfrm>
              <a:off x="799768" y="466203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5" name="AutoShape 25"/>
            <p:cNvSpPr/>
            <p:nvPr/>
          </p:nvSpPr>
          <p:spPr>
            <a:xfrm>
              <a:off x="904945" y="462070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6" name="AutoShape 26"/>
            <p:cNvSpPr/>
            <p:nvPr/>
          </p:nvSpPr>
          <p:spPr>
            <a:xfrm>
              <a:off x="454963" y="566715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7" name="AutoShape 27"/>
            <p:cNvSpPr/>
            <p:nvPr/>
          </p:nvSpPr>
          <p:spPr>
            <a:xfrm>
              <a:off x="575049" y="573291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8" name="AutoShape 28"/>
            <p:cNvSpPr/>
            <p:nvPr/>
          </p:nvSpPr>
          <p:spPr>
            <a:xfrm>
              <a:off x="689125" y="575007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9" name="AutoShape 29"/>
            <p:cNvSpPr/>
            <p:nvPr/>
          </p:nvSpPr>
          <p:spPr>
            <a:xfrm>
              <a:off x="799768" y="583977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0" name="AutoShape 30"/>
            <p:cNvSpPr/>
            <p:nvPr/>
          </p:nvSpPr>
          <p:spPr>
            <a:xfrm>
              <a:off x="904945" y="579844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1" name="AutoShape 31"/>
            <p:cNvSpPr/>
            <p:nvPr/>
          </p:nvSpPr>
          <p:spPr>
            <a:xfrm>
              <a:off x="454963" y="684489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2" name="AutoShape 32"/>
            <p:cNvSpPr/>
            <p:nvPr/>
          </p:nvSpPr>
          <p:spPr>
            <a:xfrm>
              <a:off x="575049" y="691064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3" name="AutoShape 33"/>
            <p:cNvSpPr/>
            <p:nvPr/>
          </p:nvSpPr>
          <p:spPr>
            <a:xfrm>
              <a:off x="689125" y="692781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4" name="AutoShape 34"/>
            <p:cNvSpPr/>
            <p:nvPr/>
          </p:nvSpPr>
          <p:spPr>
            <a:xfrm>
              <a:off x="799768" y="701751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5" name="AutoShape 35"/>
            <p:cNvSpPr/>
            <p:nvPr/>
          </p:nvSpPr>
          <p:spPr>
            <a:xfrm>
              <a:off x="904945" y="697618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6" name="TextBox 36"/>
            <p:cNvSpPr txBox="1"/>
            <p:nvPr/>
          </p:nvSpPr>
          <p:spPr>
            <a:xfrm>
              <a:off x="1094842" y="93878"/>
              <a:ext cx="10001250" cy="914400"/>
            </a:xfrm>
            <a:prstGeom prst="rect">
              <a:avLst/>
            </a:prstGeom>
          </p:spPr>
          <p:txBody>
            <a:bodyPr vert="horz" wrap="square" lIns="123825" tIns="123825" rIns="57150" bIns="123825" rtlCol="0" anchor="t" anchorCtr="0">
              <a:sp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>
                <a:lnSpc>
                  <a:spcPct val="140000"/>
                </a:lnSpc>
              </a:pPr>
              <a:r>
                <a:rPr lang="en-US" sz="3000" b="1">
                  <a:solidFill>
                    <a:schemeClr val="accent1"/>
                  </a:solidFill>
                  <a:latin typeface="Microsoft Yahei"/>
                  <a:ea typeface="Microsoft Yahei"/>
                  <a:cs typeface="Microsoft Yahei"/>
                </a:rPr>
                <a:t>科普知识传播效果</a:t>
              </a:r>
            </a:p>
          </p:txBody>
        </p:sp>
      </p:grpSp>
    </p:spTree>
  </p:cSld>
  <p:clrMapOvr>
    <a:masterClrMapping/>
  </p:clrMapOvr>
  <p:transition/>
  <p:timing/>
</p:sld>
</file>

<file path=ppt/slides/slide9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3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pic>
        <p:nvPicPr>
          <p:cNvPr id="2" name="Picture 2"/>
          <p:cNvPicPr>
            <a:picLocks noChangeAspect="1"/>
          </p:cNvPicPr>
          <p:nvPr/>
        </p:nvPicPr>
        <p:blipFill>
          <a:blip r:embed="rId2">
            <a:alphaModFix amt="70000"/>
          </a:blip>
          <a:srcRect l="12083" r="12083"/>
          <a:stretch>
            <a:fillRect/>
          </a:stretch>
        </p:blipFill>
        <p:spPr>
          <a:xfrm>
            <a:off x="939482" y="1415327"/>
            <a:ext cx="4843295" cy="4843295"/>
          </a:xfrm>
          <a:prstGeom prst="roundRect">
            <a:avLst/>
          </a:prstGeom>
        </p:spPr>
      </p:pic>
      <p:sp>
        <p:nvSpPr>
          <p:cNvPr id="3" name="TextBox 3"/>
          <p:cNvSpPr txBox="1"/>
          <p:nvPr/>
        </p:nvSpPr>
        <p:spPr>
          <a:xfrm>
            <a:off x="6261748" y="2005888"/>
            <a:ext cx="4762500" cy="1838325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86000"/>
              </a:lnSpc>
            </a:pPr>
            <a:r>
              <a:rPr lang="en-US" sz="1350">
                <a:solidFill>
                  <a:schemeClr val="dk1"/>
                </a:solidFill>
                <a:latin typeface="Microsoft Yahei"/>
                <a:ea typeface="Microsoft Yahei"/>
                <a:cs typeface="Microsoft Yahei"/>
              </a:rPr>
              <a:t>通过我们的努力，食品科普工作受到了越来越多媒体的关注。多家主流媒体对我们的活动进行了报道，进一步扩大了食品科普的影响力。</a:t>
            </a:r>
          </a:p>
        </p:txBody>
      </p:sp>
      <p:sp>
        <p:nvSpPr>
          <p:cNvPr id="4" name="TextBox 4"/>
          <p:cNvSpPr txBox="1"/>
          <p:nvPr/>
        </p:nvSpPr>
        <p:spPr>
          <a:xfrm>
            <a:off x="6261748" y="1352723"/>
            <a:ext cx="4638675" cy="838200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86000"/>
              </a:lnSpc>
            </a:pPr>
            <a:r>
              <a:rPr lang="en-US" sz="2014" b="1">
                <a:solidFill>
                  <a:schemeClr val="accent1"/>
                </a:solidFill>
                <a:latin typeface="Microsoft Yahei"/>
                <a:ea typeface="Microsoft Yahei"/>
                <a:cs typeface="Microsoft Yahei"/>
              </a:rPr>
              <a:t>媒体关注度提高</a:t>
            </a:r>
          </a:p>
        </p:txBody>
      </p:sp>
      <p:sp>
        <p:nvSpPr>
          <p:cNvPr id="5" name="TextBox 5"/>
          <p:cNvSpPr txBox="1"/>
          <p:nvPr/>
        </p:nvSpPr>
        <p:spPr>
          <a:xfrm>
            <a:off x="6261748" y="4499375"/>
            <a:ext cx="4762500" cy="1838325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86000"/>
              </a:lnSpc>
            </a:pPr>
            <a:r>
              <a:rPr lang="en-US" sz="1350">
                <a:solidFill>
                  <a:schemeClr val="dk1"/>
                </a:solidFill>
                <a:latin typeface="Microsoft Yahei"/>
                <a:ea typeface="Microsoft Yahei"/>
                <a:cs typeface="Microsoft Yahei"/>
              </a:rPr>
              <a:t>随着食品科普工作的深入开展，越来越多的公众开始认识到食品科学的重要性，对食品科学的认可度不断提高。同时，我们的工作也得到了政府和社会各界的肯定和支持。</a:t>
            </a:r>
          </a:p>
        </p:txBody>
      </p:sp>
      <p:sp>
        <p:nvSpPr>
          <p:cNvPr id="6" name="TextBox 6"/>
          <p:cNvSpPr txBox="1"/>
          <p:nvPr/>
        </p:nvSpPr>
        <p:spPr>
          <a:xfrm>
            <a:off x="6261748" y="3870593"/>
            <a:ext cx="5124450" cy="838200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86000"/>
              </a:lnSpc>
            </a:pPr>
            <a:r>
              <a:rPr lang="en-US" sz="2014" b="1">
                <a:solidFill>
                  <a:schemeClr val="accent1"/>
                </a:solidFill>
                <a:latin typeface="Microsoft Yahei"/>
                <a:ea typeface="Microsoft Yahei"/>
                <a:cs typeface="Microsoft Yahei"/>
              </a:rPr>
              <a:t>社会认可度增强</a:t>
            </a:r>
          </a:p>
        </p:txBody>
      </p:sp>
      <p:grpSp>
        <p:nvGrpSpPr>
          <p:cNvPr id="7" name="Group 7"/>
          <p:cNvGrpSpPr/>
          <p:nvPr/>
        </p:nvGrpSpPr>
        <p:grpSpPr>
          <a:xfrm>
            <a:off x="454963" y="93878"/>
            <a:ext cx="10641129" cy="914400"/>
            <a:chOff x="454963" y="93878"/>
            <a:chExt cx="10641129" cy="914400"/>
          </a:xfrm>
        </p:grpSpPr>
        <p:sp>
          <p:nvSpPr>
            <p:cNvPr id="8" name="AutoShape 8"/>
            <p:cNvSpPr/>
            <p:nvPr/>
          </p:nvSpPr>
          <p:spPr>
            <a:xfrm>
              <a:off x="454963" y="331168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9" name="AutoShape 9"/>
            <p:cNvSpPr/>
            <p:nvPr/>
          </p:nvSpPr>
          <p:spPr>
            <a:xfrm>
              <a:off x="575049" y="337743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0" name="AutoShape 10"/>
            <p:cNvSpPr/>
            <p:nvPr/>
          </p:nvSpPr>
          <p:spPr>
            <a:xfrm>
              <a:off x="689125" y="339460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1" name="AutoShape 11"/>
            <p:cNvSpPr/>
            <p:nvPr/>
          </p:nvSpPr>
          <p:spPr>
            <a:xfrm>
              <a:off x="799768" y="348430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2" name="AutoShape 12"/>
            <p:cNvSpPr/>
            <p:nvPr/>
          </p:nvSpPr>
          <p:spPr>
            <a:xfrm>
              <a:off x="904945" y="344297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3" name="AutoShape 13"/>
            <p:cNvSpPr/>
            <p:nvPr/>
          </p:nvSpPr>
          <p:spPr>
            <a:xfrm>
              <a:off x="454963" y="448942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4" name="AutoShape 14"/>
            <p:cNvSpPr/>
            <p:nvPr/>
          </p:nvSpPr>
          <p:spPr>
            <a:xfrm>
              <a:off x="575049" y="455517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5" name="AutoShape 15"/>
            <p:cNvSpPr/>
            <p:nvPr/>
          </p:nvSpPr>
          <p:spPr>
            <a:xfrm>
              <a:off x="689125" y="457233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6" name="AutoShape 16"/>
            <p:cNvSpPr/>
            <p:nvPr/>
          </p:nvSpPr>
          <p:spPr>
            <a:xfrm>
              <a:off x="799768" y="466203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7" name="AutoShape 17"/>
            <p:cNvSpPr/>
            <p:nvPr/>
          </p:nvSpPr>
          <p:spPr>
            <a:xfrm>
              <a:off x="904945" y="462070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8" name="AutoShape 18"/>
            <p:cNvSpPr/>
            <p:nvPr/>
          </p:nvSpPr>
          <p:spPr>
            <a:xfrm>
              <a:off x="454963" y="566715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9" name="AutoShape 19"/>
            <p:cNvSpPr/>
            <p:nvPr/>
          </p:nvSpPr>
          <p:spPr>
            <a:xfrm>
              <a:off x="575049" y="573291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0" name="AutoShape 20"/>
            <p:cNvSpPr/>
            <p:nvPr/>
          </p:nvSpPr>
          <p:spPr>
            <a:xfrm>
              <a:off x="689125" y="575007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1" name="AutoShape 21"/>
            <p:cNvSpPr/>
            <p:nvPr/>
          </p:nvSpPr>
          <p:spPr>
            <a:xfrm>
              <a:off x="799768" y="583977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2" name="AutoShape 22"/>
            <p:cNvSpPr/>
            <p:nvPr/>
          </p:nvSpPr>
          <p:spPr>
            <a:xfrm>
              <a:off x="904945" y="579844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3" name="AutoShape 23"/>
            <p:cNvSpPr/>
            <p:nvPr/>
          </p:nvSpPr>
          <p:spPr>
            <a:xfrm>
              <a:off x="454963" y="684489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4" name="AutoShape 24"/>
            <p:cNvSpPr/>
            <p:nvPr/>
          </p:nvSpPr>
          <p:spPr>
            <a:xfrm>
              <a:off x="575049" y="691064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5" name="AutoShape 25"/>
            <p:cNvSpPr/>
            <p:nvPr/>
          </p:nvSpPr>
          <p:spPr>
            <a:xfrm>
              <a:off x="689125" y="692781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6" name="AutoShape 26"/>
            <p:cNvSpPr/>
            <p:nvPr/>
          </p:nvSpPr>
          <p:spPr>
            <a:xfrm>
              <a:off x="799768" y="701751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7" name="AutoShape 27"/>
            <p:cNvSpPr/>
            <p:nvPr/>
          </p:nvSpPr>
          <p:spPr>
            <a:xfrm>
              <a:off x="904945" y="697618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8" name="TextBox 28"/>
            <p:cNvSpPr txBox="1"/>
            <p:nvPr/>
          </p:nvSpPr>
          <p:spPr>
            <a:xfrm>
              <a:off x="1094842" y="93878"/>
              <a:ext cx="10001250" cy="914400"/>
            </a:xfrm>
            <a:prstGeom prst="rect">
              <a:avLst/>
            </a:prstGeom>
          </p:spPr>
          <p:txBody>
            <a:bodyPr vert="horz" wrap="square" lIns="123825" tIns="123825" rIns="57150" bIns="123825" rtlCol="0" anchor="t" anchorCtr="0">
              <a:sp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>
                <a:lnSpc>
                  <a:spcPct val="140000"/>
                </a:lnSpc>
              </a:pPr>
              <a:r>
                <a:rPr lang="en-US" sz="3000" b="1">
                  <a:solidFill>
                    <a:schemeClr val="accent1"/>
                  </a:solidFill>
                  <a:latin typeface="Microsoft Yahei"/>
                  <a:ea typeface="Microsoft Yahei"/>
                  <a:cs typeface="Microsoft Yahei"/>
                </a:rPr>
                <a:t>社会影响力提升</a:t>
              </a:r>
            </a:p>
          </p:txBody>
        </p:sp>
      </p:grpSp>
    </p:spTree>
  </p:cSld>
  <p:clrMapOvr>
    <a:masterClrMapping/>
  </p:clrMapOvr>
  <p:transition/>
  <p:timing/>
</p:sld>
</file>

<file path=ppt/slides/slide10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2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extBox 2"/>
          <p:cNvSpPr txBox="1"/>
          <p:nvPr/>
        </p:nvSpPr>
        <p:spPr>
          <a:xfrm>
            <a:off x="1534669" y="3368650"/>
            <a:ext cx="9122662" cy="1580007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20000"/>
              </a:lnSpc>
            </a:pPr>
            <a:r>
              <a:rPr lang="en-US" sz="3825" b="1">
                <a:solidFill>
                  <a:schemeClr val="accent1"/>
                </a:solidFill>
                <a:latin typeface="Microsoft Yahei"/>
                <a:ea typeface="Microsoft Yahei"/>
                <a:cs typeface="Microsoft Yahei"/>
              </a:rPr>
              <a:t>食品科普工作特色</a:t>
            </a:r>
          </a:p>
        </p:txBody>
      </p:sp>
      <p:sp>
        <p:nvSpPr>
          <p:cNvPr id="3" name="AutoShape 3"/>
          <p:cNvSpPr/>
          <p:nvPr/>
        </p:nvSpPr>
        <p:spPr>
          <a:xfrm>
            <a:off x="530711" y="774551"/>
            <a:ext cx="493417" cy="493417"/>
          </a:xfrm>
          <a:prstGeom prst="ellipse">
            <a:avLst/>
          </a:prstGeom>
          <a:gradFill>
            <a:gsLst>
              <a:gs pos="0">
                <a:schemeClr val="accent1">
                  <a:alpha val="20000"/>
                  <a:lumMod val="20000"/>
                  <a:lumOff val="80000"/>
                </a:schemeClr>
              </a:gs>
              <a:gs pos="100000">
                <a:schemeClr val="accent2">
                  <a:alpha val="20000"/>
                  <a:lumMod val="20000"/>
                  <a:lumOff val="80000"/>
                </a:schemeClr>
              </a:gs>
            </a:gsLst>
            <a:lin ang="0"/>
          </a:gra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4" name="AutoShape 4"/>
          <p:cNvSpPr/>
          <p:nvPr/>
        </p:nvSpPr>
        <p:spPr>
          <a:xfrm>
            <a:off x="10591670" y="5593080"/>
            <a:ext cx="689835" cy="689835"/>
          </a:xfrm>
          <a:prstGeom prst="ellipse">
            <a:avLst/>
          </a:prstGeom>
          <a:gradFill>
            <a:gsLst>
              <a:gs pos="0">
                <a:schemeClr val="accent1">
                  <a:alpha val="20000"/>
                  <a:lumMod val="20000"/>
                  <a:lumOff val="80000"/>
                </a:schemeClr>
              </a:gs>
              <a:gs pos="100000">
                <a:schemeClr val="accent2">
                  <a:alpha val="20000"/>
                  <a:lumMod val="20000"/>
                  <a:lumOff val="80000"/>
                </a:schemeClr>
              </a:gs>
            </a:gsLst>
            <a:lin ang="0"/>
          </a:gra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5" name="TextBox 5"/>
          <p:cNvSpPr txBox="1"/>
          <p:nvPr/>
        </p:nvSpPr>
        <p:spPr>
          <a:xfrm>
            <a:off x="4957538" y="1814132"/>
            <a:ext cx="2276924" cy="336499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77000"/>
              </a:lnSpc>
              <a:spcBef>
                <a:spcPts val="450"/>
              </a:spcBef>
            </a:pPr>
            <a:r>
              <a:rPr lang="en-US" sz="1500" b="1">
                <a:solidFill>
                  <a:schemeClr val="accent1">
                    <a:lumMod val="60000"/>
                    <a:lumOff val="40000"/>
                  </a:schemeClr>
                </a:solidFill>
                <a:latin typeface="Microsoft Yahei"/>
                <a:ea typeface="Microsoft Yahei"/>
                <a:cs typeface="Microsoft Yahei"/>
              </a:rPr>
              <a:t>CATALOGUE</a:t>
            </a:r>
          </a:p>
        </p:txBody>
      </p:sp>
      <p:sp>
        <p:nvSpPr>
          <p:cNvPr id="6" name="TextBox 6"/>
          <p:cNvSpPr txBox="1"/>
          <p:nvPr/>
        </p:nvSpPr>
        <p:spPr>
          <a:xfrm>
            <a:off x="2710445" y="331660"/>
            <a:ext cx="6771110" cy="1482471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90000"/>
              </a:lnSpc>
            </a:pPr>
            <a:r>
              <a:rPr lang="en-US" sz="7650" b="1">
                <a:solidFill>
                  <a:srgbClr val="FFFFFF"/>
                </a:solidFill>
                <a:latin typeface="Microsoft Yahei"/>
                <a:ea typeface="Microsoft Yahei"/>
                <a:cs typeface="Microsoft Yahei"/>
              </a:rPr>
              <a:t>03</a:t>
            </a:r>
          </a:p>
        </p:txBody>
      </p:sp>
    </p:spTree>
  </p:cSld>
  <p:clrMapOvr>
    <a:masterClrMapping/>
  </p:clrMapOvr>
  <p:transition/>
  <p:timing/>
</p:sld>
</file>

<file path=ppt/slides/slide11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5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AutoShape 2"/>
          <p:cNvSpPr/>
          <p:nvPr/>
        </p:nvSpPr>
        <p:spPr>
          <a:xfrm>
            <a:off x="990089" y="1514981"/>
            <a:ext cx="932011" cy="932011"/>
          </a:xfrm>
          <a:prstGeom prst="ellipse">
            <a:avLst/>
          </a:prstGeom>
          <a:solidFill>
            <a:schemeClr val="accent1">
              <a:alpha val="100000"/>
            </a:schemeClr>
          </a:solidFill>
        </p:spPr>
        <p:style>
          <a:lnRef idx="0">
            <a:schemeClr val="accent1"/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rgbClr val="001D4F"/>
                </a:solidFill>
                <a:latin typeface="Calibri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001D4F"/>
                </a:solidFill>
                <a:latin typeface="Calibri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001D4F"/>
                </a:solidFill>
                <a:latin typeface="Calibri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001D4F"/>
                </a:solidFill>
                <a:latin typeface="Calibri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001D4F"/>
                </a:solidFill>
                <a:latin typeface="Calibri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001D4F"/>
                </a:solidFill>
                <a:latin typeface="Calibri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001D4F"/>
                </a:solidFill>
                <a:latin typeface="Calibri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001D4F"/>
                </a:solidFill>
                <a:latin typeface="Calibri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001D4F"/>
                </a:solidFill>
                <a:latin typeface="Calibri"/>
                <a:ea typeface="+mn-ea"/>
                <a:cs typeface="+mn-cs"/>
              </a:defRPr>
            </a:lvl9pPr>
          </a:lstStyle>
          <a:p/>
        </p:txBody>
      </p:sp>
      <p:sp>
        <p:nvSpPr>
          <p:cNvPr id="3" name="TextBox 3"/>
          <p:cNvSpPr txBox="1"/>
          <p:nvPr/>
        </p:nvSpPr>
        <p:spPr>
          <a:xfrm>
            <a:off x="990089" y="4677159"/>
            <a:ext cx="2409825" cy="1047750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just">
              <a:lnSpc>
                <a:spcPct val="96000"/>
              </a:lnSpc>
            </a:pPr>
            <a:r>
              <a:rPr lang="en-US" sz="1500">
                <a:solidFill>
                  <a:schemeClr val="dk1"/>
                </a:solidFill>
                <a:latin typeface="Microsoft Yahei"/>
                <a:ea typeface="Microsoft Yahei"/>
                <a:cs typeface="Microsoft Yahei"/>
              </a:rPr>
              <a:t>通过举办食品知识竞赛、实验室开放日等活动，吸引公众参与，提高科普的趣味性和互动性。</a:t>
            </a:r>
          </a:p>
        </p:txBody>
      </p:sp>
      <p:sp>
        <p:nvSpPr>
          <p:cNvPr id="4" name="TextBox 4"/>
          <p:cNvSpPr txBox="1"/>
          <p:nvPr/>
        </p:nvSpPr>
        <p:spPr>
          <a:xfrm>
            <a:off x="990089" y="3829496"/>
            <a:ext cx="2409825" cy="447675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96000"/>
              </a:lnSpc>
            </a:pPr>
            <a:r>
              <a:rPr lang="en-US" sz="2025" b="1">
                <a:solidFill>
                  <a:schemeClr val="accent1"/>
                </a:solidFill>
                <a:latin typeface="Microsoft Yahei"/>
                <a:ea typeface="Microsoft Yahei"/>
                <a:cs typeface="Microsoft Yahei"/>
              </a:rPr>
              <a:t>互动式科普</a:t>
            </a:r>
          </a:p>
        </p:txBody>
      </p:sp>
      <p:cxnSp>
        <p:nvCxnSpPr>
          <p:cNvPr id="5" name="Connector 5"/>
          <p:cNvCxnSpPr/>
          <p:nvPr/>
        </p:nvCxnSpPr>
        <p:spPr>
          <a:xfrm>
            <a:off x="1095003" y="4507169"/>
            <a:ext cx="2676821" cy="0"/>
          </a:xfrm>
          <a:prstGeom prst="line">
            <a:avLst/>
          </a:prstGeom>
          <a:ln w="9525">
            <a:solidFill>
              <a:schemeClr val="accent1">
                <a:lumMod val="75000"/>
              </a:schemeClr>
            </a:solidFill>
            <a:prstDash val="solid"/>
          </a:ln>
        </p:spPr>
        <p:style>
          <a:lnRef idx="0">
            <a:schemeClr val="accent1"/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</p:cxnSp>
      <p:cxnSp>
        <p:nvCxnSpPr>
          <p:cNvPr id="6" name="Connector 6"/>
          <p:cNvCxnSpPr/>
          <p:nvPr/>
        </p:nvCxnSpPr>
        <p:spPr>
          <a:xfrm>
            <a:off x="3569918" y="4041523"/>
            <a:ext cx="207264" cy="0"/>
          </a:xfrm>
          <a:prstGeom prst="line">
            <a:avLst/>
          </a:prstGeom>
          <a:ln w="38100">
            <a:solidFill>
              <a:schemeClr val="accent1"/>
            </a:solidFill>
            <a:prstDash val="solid"/>
          </a:ln>
        </p:spPr>
        <p:style>
          <a:lnRef idx="0">
            <a:schemeClr val="accent1"/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</p:cxnSp>
      <p:sp>
        <p:nvSpPr>
          <p:cNvPr id="7" name="Freeform 7"/>
          <p:cNvSpPr/>
          <p:nvPr/>
        </p:nvSpPr>
        <p:spPr>
          <a:xfrm>
            <a:off x="3687773" y="3947812"/>
            <a:ext cx="151723" cy="187422"/>
          </a:xfrm>
          <a:custGeom>
            <a:rect l="l" t="t" r="r" b="b"/>
            <a:pathLst>
              <a:path w="1905000" h="1905000">
                <a:moveTo>
                  <a:pt x="0" y="0"/>
                </a:moveTo>
                <a:lnTo>
                  <a:pt x="762000" y="0"/>
                </a:lnTo>
                <a:lnTo>
                  <a:pt x="1905000" y="952500"/>
                </a:lnTo>
                <a:lnTo>
                  <a:pt x="762000" y="1905000"/>
                </a:lnTo>
                <a:lnTo>
                  <a:pt x="0" y="1905000"/>
                </a:lnTo>
                <a:lnTo>
                  <a:pt x="1143000" y="952500"/>
                </a:lnTo>
                <a:lnTo>
                  <a:pt x="0" y="0"/>
                </a:lnTo>
                <a:close/>
              </a:path>
            </a:pathLst>
          </a:custGeom>
          <a:solidFill>
            <a:schemeClr val="accent1">
              <a:alpha val="100000"/>
            </a:schemeClr>
          </a:solidFill>
        </p:spPr>
        <p:style>
          <a:lnRef idx="0">
            <a:schemeClr val="accent1"/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rgbClr val="001D4F"/>
                </a:solidFill>
                <a:latin typeface="Calibri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001D4F"/>
                </a:solidFill>
                <a:latin typeface="Calibri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001D4F"/>
                </a:solidFill>
                <a:latin typeface="Calibri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001D4F"/>
                </a:solidFill>
                <a:latin typeface="Calibri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001D4F"/>
                </a:solidFill>
                <a:latin typeface="Calibri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001D4F"/>
                </a:solidFill>
                <a:latin typeface="Calibri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001D4F"/>
                </a:solidFill>
                <a:latin typeface="Calibri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001D4F"/>
                </a:solidFill>
                <a:latin typeface="Calibri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001D4F"/>
                </a:solidFill>
                <a:latin typeface="Calibri"/>
                <a:ea typeface="+mn-ea"/>
                <a:cs typeface="+mn-cs"/>
              </a:defRPr>
            </a:lvl9pPr>
          </a:lstStyle>
          <a:p/>
        </p:txBody>
      </p:sp>
      <p:sp>
        <p:nvSpPr>
          <p:cNvPr id="8" name="AutoShape 8"/>
          <p:cNvSpPr/>
          <p:nvPr/>
        </p:nvSpPr>
        <p:spPr>
          <a:xfrm>
            <a:off x="4671297" y="1454147"/>
            <a:ext cx="932011" cy="932011"/>
          </a:xfrm>
          <a:prstGeom prst="ellipse">
            <a:avLst/>
          </a:prstGeom>
          <a:solidFill>
            <a:schemeClr val="accent2">
              <a:alpha val="100000"/>
            </a:schemeClr>
          </a:solidFill>
        </p:spPr>
        <p:style>
          <a:lnRef idx="0">
            <a:schemeClr val="accent2"/>
          </a:lnRef>
          <a:fillRef idx="1">
            <a:schemeClr val="accent2"/>
          </a:fillRef>
          <a:effectRef idx="0">
            <a:schemeClr val="accent2"/>
          </a:effectRef>
          <a:fontRef idx="minor">
            <a:schemeClr val="lt1"/>
          </a:fontRef>
        </p:style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rgbClr val="001D4F"/>
                </a:solidFill>
                <a:latin typeface="Calibri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001D4F"/>
                </a:solidFill>
                <a:latin typeface="Calibri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001D4F"/>
                </a:solidFill>
                <a:latin typeface="Calibri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001D4F"/>
                </a:solidFill>
                <a:latin typeface="Calibri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001D4F"/>
                </a:solidFill>
                <a:latin typeface="Calibri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001D4F"/>
                </a:solidFill>
                <a:latin typeface="Calibri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001D4F"/>
                </a:solidFill>
                <a:latin typeface="Calibri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001D4F"/>
                </a:solidFill>
                <a:latin typeface="Calibri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001D4F"/>
                </a:solidFill>
                <a:latin typeface="Calibri"/>
                <a:ea typeface="+mn-ea"/>
                <a:cs typeface="+mn-cs"/>
              </a:defRPr>
            </a:lvl9pPr>
          </a:lstStyle>
          <a:p/>
        </p:txBody>
      </p:sp>
      <p:pic>
        <p:nvPicPr>
          <p:cNvPr id="9" name="Picture 9"/>
          <p:cNvPicPr>
            <a:picLocks noChangeAspect="1"/>
          </p:cNvPicPr>
          <p:nvPr/>
        </p:nvPicPr>
        <p:blipFill>
          <a:blip r:embed="rId2"/>
          <a:srcRect l="16667" r="16667"/>
          <a:stretch>
            <a:fillRect/>
          </a:stretch>
        </p:blipFill>
        <p:spPr>
          <a:xfrm>
            <a:off x="5039938" y="1393187"/>
            <a:ext cx="2231507" cy="2231507"/>
          </a:xfrm>
          <a:prstGeom prst="ellipse">
            <a:avLst/>
          </a:prstGeom>
        </p:spPr>
      </p:pic>
      <p:sp>
        <p:nvSpPr>
          <p:cNvPr id="10" name="TextBox 10"/>
          <p:cNvSpPr txBox="1"/>
          <p:nvPr/>
        </p:nvSpPr>
        <p:spPr>
          <a:xfrm>
            <a:off x="4671297" y="3829496"/>
            <a:ext cx="2409825" cy="447675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96000"/>
              </a:lnSpc>
            </a:pPr>
            <a:r>
              <a:rPr lang="en-US" sz="2025" b="1">
                <a:solidFill>
                  <a:schemeClr val="accent1"/>
                </a:solidFill>
                <a:latin typeface="Microsoft Yahei"/>
                <a:ea typeface="Microsoft Yahei"/>
                <a:cs typeface="Microsoft Yahei"/>
              </a:rPr>
              <a:t>线上科普</a:t>
            </a:r>
          </a:p>
        </p:txBody>
      </p:sp>
      <p:cxnSp>
        <p:nvCxnSpPr>
          <p:cNvPr id="11" name="Connector 11"/>
          <p:cNvCxnSpPr/>
          <p:nvPr/>
        </p:nvCxnSpPr>
        <p:spPr>
          <a:xfrm>
            <a:off x="4776211" y="4446335"/>
            <a:ext cx="2676821" cy="0"/>
          </a:xfrm>
          <a:prstGeom prst="line">
            <a:avLst/>
          </a:prstGeom>
          <a:ln w="9525">
            <a:solidFill>
              <a:schemeClr val="accent2">
                <a:lumMod val="75000"/>
              </a:schemeClr>
            </a:solidFill>
            <a:prstDash val="solid"/>
          </a:ln>
        </p:spPr>
        <p:style>
          <a:lnRef idx="0">
            <a:schemeClr val="accent2"/>
          </a:lnRef>
          <a:fillRef idx="1">
            <a:schemeClr val="accent2"/>
          </a:fillRef>
          <a:effectRef idx="0">
            <a:schemeClr val="accent2"/>
          </a:effectRef>
          <a:fontRef idx="minor">
            <a:schemeClr val="lt1"/>
          </a:fontRef>
        </p:style>
      </p:cxnSp>
      <p:cxnSp>
        <p:nvCxnSpPr>
          <p:cNvPr id="12" name="Connector 12"/>
          <p:cNvCxnSpPr/>
          <p:nvPr/>
        </p:nvCxnSpPr>
        <p:spPr>
          <a:xfrm>
            <a:off x="7251125" y="4041523"/>
            <a:ext cx="207264" cy="0"/>
          </a:xfrm>
          <a:prstGeom prst="line">
            <a:avLst/>
          </a:prstGeom>
          <a:ln w="38100">
            <a:solidFill>
              <a:schemeClr val="accent2"/>
            </a:solidFill>
            <a:prstDash val="solid"/>
          </a:ln>
        </p:spPr>
        <p:style>
          <a:lnRef idx="0">
            <a:schemeClr val="accent2"/>
          </a:lnRef>
          <a:fillRef idx="1">
            <a:schemeClr val="accent2"/>
          </a:fillRef>
          <a:effectRef idx="0">
            <a:schemeClr val="accent2"/>
          </a:effectRef>
          <a:fontRef idx="minor">
            <a:schemeClr val="lt1"/>
          </a:fontRef>
        </p:style>
      </p:cxnSp>
      <p:sp>
        <p:nvSpPr>
          <p:cNvPr id="13" name="Freeform 13"/>
          <p:cNvSpPr/>
          <p:nvPr/>
        </p:nvSpPr>
        <p:spPr>
          <a:xfrm>
            <a:off x="7368981" y="3947812"/>
            <a:ext cx="151723" cy="187422"/>
          </a:xfrm>
          <a:custGeom>
            <a:rect l="l" t="t" r="r" b="b"/>
            <a:pathLst>
              <a:path w="1905000" h="1905000">
                <a:moveTo>
                  <a:pt x="0" y="0"/>
                </a:moveTo>
                <a:lnTo>
                  <a:pt x="762000" y="0"/>
                </a:lnTo>
                <a:lnTo>
                  <a:pt x="1905000" y="952500"/>
                </a:lnTo>
                <a:lnTo>
                  <a:pt x="762000" y="1905000"/>
                </a:lnTo>
                <a:lnTo>
                  <a:pt x="0" y="1905000"/>
                </a:lnTo>
                <a:lnTo>
                  <a:pt x="1143000" y="952500"/>
                </a:lnTo>
                <a:lnTo>
                  <a:pt x="0" y="0"/>
                </a:lnTo>
                <a:close/>
              </a:path>
            </a:pathLst>
          </a:custGeom>
          <a:solidFill>
            <a:schemeClr val="accent2">
              <a:alpha val="100000"/>
            </a:schemeClr>
          </a:solidFill>
        </p:spPr>
        <p:style>
          <a:lnRef idx="0">
            <a:schemeClr val="accent2"/>
          </a:lnRef>
          <a:fillRef idx="1">
            <a:schemeClr val="accent2"/>
          </a:fillRef>
          <a:effectRef idx="0">
            <a:schemeClr val="accent2"/>
          </a:effectRef>
          <a:fontRef idx="minor">
            <a:schemeClr val="lt1"/>
          </a:fontRef>
        </p:style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rgbClr val="001D4F"/>
                </a:solidFill>
                <a:latin typeface="Calibri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001D4F"/>
                </a:solidFill>
                <a:latin typeface="Calibri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001D4F"/>
                </a:solidFill>
                <a:latin typeface="Calibri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001D4F"/>
                </a:solidFill>
                <a:latin typeface="Calibri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001D4F"/>
                </a:solidFill>
                <a:latin typeface="Calibri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001D4F"/>
                </a:solidFill>
                <a:latin typeface="Calibri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001D4F"/>
                </a:solidFill>
                <a:latin typeface="Calibri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001D4F"/>
                </a:solidFill>
                <a:latin typeface="Calibri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001D4F"/>
                </a:solidFill>
                <a:latin typeface="Calibri"/>
                <a:ea typeface="+mn-ea"/>
                <a:cs typeface="+mn-cs"/>
              </a:defRPr>
            </a:lvl9pPr>
          </a:lstStyle>
          <a:p/>
        </p:txBody>
      </p:sp>
      <p:sp>
        <p:nvSpPr>
          <p:cNvPr id="14" name="AutoShape 14"/>
          <p:cNvSpPr/>
          <p:nvPr/>
        </p:nvSpPr>
        <p:spPr>
          <a:xfrm>
            <a:off x="8373015" y="1454147"/>
            <a:ext cx="932011" cy="932011"/>
          </a:xfrm>
          <a:prstGeom prst="ellipse">
            <a:avLst/>
          </a:prstGeom>
          <a:solidFill>
            <a:schemeClr val="accent1">
              <a:alpha val="100000"/>
            </a:schemeClr>
          </a:solidFill>
        </p:spPr>
        <p:style>
          <a:lnRef idx="0">
            <a:schemeClr val="accent1"/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rgbClr val="001D4F"/>
                </a:solidFill>
                <a:latin typeface="Calibri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001D4F"/>
                </a:solidFill>
                <a:latin typeface="Calibri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001D4F"/>
                </a:solidFill>
                <a:latin typeface="Calibri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001D4F"/>
                </a:solidFill>
                <a:latin typeface="Calibri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001D4F"/>
                </a:solidFill>
                <a:latin typeface="Calibri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001D4F"/>
                </a:solidFill>
                <a:latin typeface="Calibri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001D4F"/>
                </a:solidFill>
                <a:latin typeface="Calibri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001D4F"/>
                </a:solidFill>
                <a:latin typeface="Calibri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001D4F"/>
                </a:solidFill>
                <a:latin typeface="Calibri"/>
                <a:ea typeface="+mn-ea"/>
                <a:cs typeface="+mn-cs"/>
              </a:defRPr>
            </a:lvl9pPr>
          </a:lstStyle>
          <a:p/>
        </p:txBody>
      </p:sp>
      <p:pic>
        <p:nvPicPr>
          <p:cNvPr id="15" name="Picture 15"/>
          <p:cNvPicPr>
            <a:picLocks noChangeAspect="1"/>
          </p:cNvPicPr>
          <p:nvPr/>
        </p:nvPicPr>
        <p:blipFill>
          <a:blip r:embed="rId3"/>
          <a:srcRect l="19292" r="19292"/>
          <a:stretch>
            <a:fillRect/>
          </a:stretch>
        </p:blipFill>
        <p:spPr>
          <a:xfrm>
            <a:off x="8741656" y="1393187"/>
            <a:ext cx="2231507" cy="2231507"/>
          </a:xfrm>
          <a:prstGeom prst="ellipse">
            <a:avLst/>
          </a:prstGeom>
        </p:spPr>
      </p:pic>
      <p:sp>
        <p:nvSpPr>
          <p:cNvPr id="16" name="TextBox 16"/>
          <p:cNvSpPr txBox="1"/>
          <p:nvPr/>
        </p:nvSpPr>
        <p:spPr>
          <a:xfrm>
            <a:off x="8373015" y="3829496"/>
            <a:ext cx="2409825" cy="447675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96000"/>
              </a:lnSpc>
            </a:pPr>
            <a:r>
              <a:rPr lang="en-US" sz="2025" b="1">
                <a:solidFill>
                  <a:schemeClr val="accent1"/>
                </a:solidFill>
                <a:latin typeface="Microsoft Yahei"/>
                <a:ea typeface="Microsoft Yahei"/>
                <a:cs typeface="Microsoft Yahei"/>
              </a:rPr>
              <a:t>科普讲座与培训</a:t>
            </a:r>
          </a:p>
        </p:txBody>
      </p:sp>
      <p:cxnSp>
        <p:nvCxnSpPr>
          <p:cNvPr id="17" name="Connector 17"/>
          <p:cNvCxnSpPr/>
          <p:nvPr/>
        </p:nvCxnSpPr>
        <p:spPr>
          <a:xfrm>
            <a:off x="8477928" y="4446335"/>
            <a:ext cx="2676821" cy="0"/>
          </a:xfrm>
          <a:prstGeom prst="line">
            <a:avLst/>
          </a:prstGeom>
          <a:ln w="9525">
            <a:solidFill>
              <a:schemeClr val="accent1">
                <a:lumMod val="75000"/>
              </a:schemeClr>
            </a:solidFill>
            <a:prstDash val="solid"/>
          </a:ln>
        </p:spPr>
        <p:style>
          <a:lnRef idx="0">
            <a:schemeClr val="accent1"/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</p:cxnSp>
      <p:cxnSp>
        <p:nvCxnSpPr>
          <p:cNvPr id="18" name="Connector 18"/>
          <p:cNvCxnSpPr/>
          <p:nvPr/>
        </p:nvCxnSpPr>
        <p:spPr>
          <a:xfrm>
            <a:off x="10952843" y="4041523"/>
            <a:ext cx="207264" cy="0"/>
          </a:xfrm>
          <a:prstGeom prst="line">
            <a:avLst/>
          </a:prstGeom>
          <a:ln w="38100">
            <a:solidFill>
              <a:schemeClr val="accent1"/>
            </a:solidFill>
            <a:prstDash val="solid"/>
          </a:ln>
        </p:spPr>
        <p:style>
          <a:lnRef idx="0">
            <a:schemeClr val="accent1"/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</p:cxnSp>
      <p:sp>
        <p:nvSpPr>
          <p:cNvPr id="19" name="Freeform 19"/>
          <p:cNvSpPr/>
          <p:nvPr/>
        </p:nvSpPr>
        <p:spPr>
          <a:xfrm>
            <a:off x="11070699" y="3947812"/>
            <a:ext cx="151723" cy="187422"/>
          </a:xfrm>
          <a:custGeom>
            <a:rect l="l" t="t" r="r" b="b"/>
            <a:pathLst>
              <a:path w="1905000" h="1905000">
                <a:moveTo>
                  <a:pt x="0" y="0"/>
                </a:moveTo>
                <a:lnTo>
                  <a:pt x="762000" y="0"/>
                </a:lnTo>
                <a:lnTo>
                  <a:pt x="1905000" y="952500"/>
                </a:lnTo>
                <a:lnTo>
                  <a:pt x="762000" y="1905000"/>
                </a:lnTo>
                <a:lnTo>
                  <a:pt x="0" y="1905000"/>
                </a:lnTo>
                <a:lnTo>
                  <a:pt x="1143000" y="952500"/>
                </a:lnTo>
                <a:lnTo>
                  <a:pt x="0" y="0"/>
                </a:lnTo>
                <a:close/>
              </a:path>
            </a:pathLst>
          </a:custGeom>
          <a:solidFill>
            <a:schemeClr val="accent1">
              <a:alpha val="100000"/>
            </a:schemeClr>
          </a:solidFill>
        </p:spPr>
        <p:style>
          <a:lnRef idx="0">
            <a:schemeClr val="accent1"/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rgbClr val="001D4F"/>
                </a:solidFill>
                <a:latin typeface="Calibri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001D4F"/>
                </a:solidFill>
                <a:latin typeface="Calibri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001D4F"/>
                </a:solidFill>
                <a:latin typeface="Calibri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001D4F"/>
                </a:solidFill>
                <a:latin typeface="Calibri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001D4F"/>
                </a:solidFill>
                <a:latin typeface="Calibri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001D4F"/>
                </a:solidFill>
                <a:latin typeface="Calibri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001D4F"/>
                </a:solidFill>
                <a:latin typeface="Calibri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001D4F"/>
                </a:solidFill>
                <a:latin typeface="Calibri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001D4F"/>
                </a:solidFill>
                <a:latin typeface="Calibri"/>
                <a:ea typeface="+mn-ea"/>
                <a:cs typeface="+mn-cs"/>
              </a:defRPr>
            </a:lvl9pPr>
          </a:lstStyle>
          <a:p/>
        </p:txBody>
      </p:sp>
      <p:pic>
        <p:nvPicPr>
          <p:cNvPr id="20" name="Picture 20"/>
          <p:cNvPicPr>
            <a:picLocks noChangeAspect="1"/>
          </p:cNvPicPr>
          <p:nvPr/>
        </p:nvPicPr>
        <p:blipFill>
          <a:blip r:embed="rId4"/>
          <a:srcRect l="16667" r="16667"/>
          <a:stretch>
            <a:fillRect/>
          </a:stretch>
        </p:blipFill>
        <p:spPr>
          <a:xfrm>
            <a:off x="1358558" y="1454147"/>
            <a:ext cx="2231507" cy="2231507"/>
          </a:xfrm>
          <a:prstGeom prst="ellipse">
            <a:avLst/>
          </a:prstGeom>
        </p:spPr>
      </p:pic>
      <p:sp>
        <p:nvSpPr>
          <p:cNvPr id="21" name="TextBox 21"/>
          <p:cNvSpPr txBox="1"/>
          <p:nvPr/>
        </p:nvSpPr>
        <p:spPr>
          <a:xfrm>
            <a:off x="4671297" y="4677159"/>
            <a:ext cx="2409825" cy="1047750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just">
              <a:lnSpc>
                <a:spcPct val="96000"/>
              </a:lnSpc>
            </a:pPr>
            <a:r>
              <a:rPr lang="en-US" sz="1500">
                <a:solidFill>
                  <a:schemeClr val="dk1"/>
                </a:solidFill>
                <a:latin typeface="Microsoft Yahei"/>
                <a:ea typeface="Microsoft Yahei"/>
                <a:cs typeface="Microsoft Yahei"/>
              </a:rPr>
              <a:t>利用微信公众号、抖音等新媒体平台，发布食品科普文章和视频，扩大科普覆盖面和影响力。</a:t>
            </a:r>
          </a:p>
        </p:txBody>
      </p:sp>
      <p:sp>
        <p:nvSpPr>
          <p:cNvPr id="22" name="TextBox 22"/>
          <p:cNvSpPr txBox="1"/>
          <p:nvPr/>
        </p:nvSpPr>
        <p:spPr>
          <a:xfrm>
            <a:off x="8373015" y="4677159"/>
            <a:ext cx="2409825" cy="1047750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just">
              <a:lnSpc>
                <a:spcPct val="96000"/>
              </a:lnSpc>
            </a:pPr>
            <a:r>
              <a:rPr lang="en-US" sz="1500">
                <a:solidFill>
                  <a:schemeClr val="dk1"/>
                </a:solidFill>
                <a:latin typeface="Microsoft Yahei"/>
                <a:ea typeface="Microsoft Yahei"/>
                <a:cs typeface="Microsoft Yahei"/>
              </a:rPr>
              <a:t>邀请食品领域专家学者，针对不同人群开展专题讲座和培训，提高公众对食品科学的认知和理解。</a:t>
            </a:r>
          </a:p>
        </p:txBody>
      </p:sp>
      <p:sp>
        <p:nvSpPr>
          <p:cNvPr id="23" name="TextBox 23"/>
          <p:cNvSpPr txBox="1"/>
          <p:nvPr/>
        </p:nvSpPr>
        <p:spPr>
          <a:xfrm>
            <a:off x="8392065" y="1604894"/>
            <a:ext cx="581025" cy="457200"/>
          </a:xfrm>
          <a:prstGeom prst="rect">
            <a:avLst/>
          </a:prstGeom>
        </p:spPr>
        <p:txBody>
          <a:bodyPr vert="horz" wrap="square" lIns="114300" tIns="57150" rIns="114300" bIns="57150" rtlCol="0" anchor="ctr" anchorCtr="1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00000"/>
              </a:lnSpc>
              <a:spcBef>
                <a:spcPts val="450"/>
              </a:spcBef>
            </a:pPr>
            <a:r>
              <a:rPr lang="en-US" sz="2025" b="1">
                <a:solidFill>
                  <a:srgbClr val="FFFFFF"/>
                </a:solidFill>
                <a:latin typeface="Microsoft Yahei"/>
                <a:ea typeface="Microsoft Yahei"/>
                <a:cs typeface="Microsoft Yahei"/>
              </a:rPr>
              <a:t>03</a:t>
            </a:r>
          </a:p>
        </p:txBody>
      </p:sp>
      <p:sp>
        <p:nvSpPr>
          <p:cNvPr id="24" name="TextBox 24"/>
          <p:cNvSpPr txBox="1"/>
          <p:nvPr/>
        </p:nvSpPr>
        <p:spPr>
          <a:xfrm>
            <a:off x="4690347" y="1604894"/>
            <a:ext cx="578298" cy="437007"/>
          </a:xfrm>
          <a:prstGeom prst="rect">
            <a:avLst/>
          </a:prstGeom>
        </p:spPr>
        <p:txBody>
          <a:bodyPr vert="horz" wrap="square" lIns="114300" tIns="57150" rIns="114300" bIns="57150" rtlCol="0" anchor="ctr" anchorCtr="1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00000"/>
              </a:lnSpc>
              <a:spcBef>
                <a:spcPts val="450"/>
              </a:spcBef>
            </a:pPr>
            <a:r>
              <a:rPr lang="en-US" sz="2025" b="1">
                <a:solidFill>
                  <a:srgbClr val="FFFFFF"/>
                </a:solidFill>
                <a:latin typeface="Microsoft Yahei"/>
                <a:ea typeface="Microsoft Yahei"/>
                <a:cs typeface="Microsoft Yahei"/>
              </a:rPr>
              <a:t>02</a:t>
            </a:r>
          </a:p>
        </p:txBody>
      </p:sp>
      <p:sp>
        <p:nvSpPr>
          <p:cNvPr id="25" name="TextBox 25"/>
          <p:cNvSpPr txBox="1"/>
          <p:nvPr/>
        </p:nvSpPr>
        <p:spPr>
          <a:xfrm>
            <a:off x="980564" y="1604894"/>
            <a:ext cx="581025" cy="457200"/>
          </a:xfrm>
          <a:prstGeom prst="rect">
            <a:avLst/>
          </a:prstGeom>
        </p:spPr>
        <p:txBody>
          <a:bodyPr vert="horz" wrap="square" lIns="114300" tIns="57150" rIns="114300" bIns="57150" rtlCol="0" anchor="ctr" anchorCtr="1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00000"/>
              </a:lnSpc>
              <a:spcBef>
                <a:spcPts val="450"/>
              </a:spcBef>
            </a:pPr>
            <a:r>
              <a:rPr lang="en-US" sz="2025" b="1">
                <a:solidFill>
                  <a:srgbClr val="FFFFFF"/>
                </a:solidFill>
                <a:latin typeface="Microsoft Yahei"/>
                <a:ea typeface="Microsoft Yahei"/>
                <a:cs typeface="Microsoft Yahei"/>
              </a:rPr>
              <a:t>01</a:t>
            </a:r>
          </a:p>
        </p:txBody>
      </p:sp>
      <p:grpSp>
        <p:nvGrpSpPr>
          <p:cNvPr id="26" name="Group 26"/>
          <p:cNvGrpSpPr/>
          <p:nvPr/>
        </p:nvGrpSpPr>
        <p:grpSpPr>
          <a:xfrm>
            <a:off x="454963" y="93878"/>
            <a:ext cx="10641129" cy="914400"/>
            <a:chOff x="454963" y="93878"/>
            <a:chExt cx="10641129" cy="914400"/>
          </a:xfrm>
        </p:grpSpPr>
        <p:sp>
          <p:nvSpPr>
            <p:cNvPr id="27" name="AutoShape 27"/>
            <p:cNvSpPr/>
            <p:nvPr/>
          </p:nvSpPr>
          <p:spPr>
            <a:xfrm>
              <a:off x="454963" y="331168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8" name="AutoShape 28"/>
            <p:cNvSpPr/>
            <p:nvPr/>
          </p:nvSpPr>
          <p:spPr>
            <a:xfrm>
              <a:off x="575049" y="337743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9" name="AutoShape 29"/>
            <p:cNvSpPr/>
            <p:nvPr/>
          </p:nvSpPr>
          <p:spPr>
            <a:xfrm>
              <a:off x="689125" y="339460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0" name="AutoShape 30"/>
            <p:cNvSpPr/>
            <p:nvPr/>
          </p:nvSpPr>
          <p:spPr>
            <a:xfrm>
              <a:off x="799768" y="348430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1" name="AutoShape 31"/>
            <p:cNvSpPr/>
            <p:nvPr/>
          </p:nvSpPr>
          <p:spPr>
            <a:xfrm>
              <a:off x="904945" y="344297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2" name="AutoShape 32"/>
            <p:cNvSpPr/>
            <p:nvPr/>
          </p:nvSpPr>
          <p:spPr>
            <a:xfrm>
              <a:off x="454963" y="448942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3" name="AutoShape 33"/>
            <p:cNvSpPr/>
            <p:nvPr/>
          </p:nvSpPr>
          <p:spPr>
            <a:xfrm>
              <a:off x="575049" y="455517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4" name="AutoShape 34"/>
            <p:cNvSpPr/>
            <p:nvPr/>
          </p:nvSpPr>
          <p:spPr>
            <a:xfrm>
              <a:off x="689125" y="457233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5" name="AutoShape 35"/>
            <p:cNvSpPr/>
            <p:nvPr/>
          </p:nvSpPr>
          <p:spPr>
            <a:xfrm>
              <a:off x="799768" y="466203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6" name="AutoShape 36"/>
            <p:cNvSpPr/>
            <p:nvPr/>
          </p:nvSpPr>
          <p:spPr>
            <a:xfrm>
              <a:off x="904945" y="462070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7" name="AutoShape 37"/>
            <p:cNvSpPr/>
            <p:nvPr/>
          </p:nvSpPr>
          <p:spPr>
            <a:xfrm>
              <a:off x="454963" y="566715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8" name="AutoShape 38"/>
            <p:cNvSpPr/>
            <p:nvPr/>
          </p:nvSpPr>
          <p:spPr>
            <a:xfrm>
              <a:off x="575049" y="573291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9" name="AutoShape 39"/>
            <p:cNvSpPr/>
            <p:nvPr/>
          </p:nvSpPr>
          <p:spPr>
            <a:xfrm>
              <a:off x="689125" y="575007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0" name="AutoShape 40"/>
            <p:cNvSpPr/>
            <p:nvPr/>
          </p:nvSpPr>
          <p:spPr>
            <a:xfrm>
              <a:off x="799768" y="583977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1" name="AutoShape 41"/>
            <p:cNvSpPr/>
            <p:nvPr/>
          </p:nvSpPr>
          <p:spPr>
            <a:xfrm>
              <a:off x="904945" y="579844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2" name="AutoShape 42"/>
            <p:cNvSpPr/>
            <p:nvPr/>
          </p:nvSpPr>
          <p:spPr>
            <a:xfrm>
              <a:off x="454963" y="684489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3" name="AutoShape 43"/>
            <p:cNvSpPr/>
            <p:nvPr/>
          </p:nvSpPr>
          <p:spPr>
            <a:xfrm>
              <a:off x="575049" y="691064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4" name="AutoShape 44"/>
            <p:cNvSpPr/>
            <p:nvPr/>
          </p:nvSpPr>
          <p:spPr>
            <a:xfrm>
              <a:off x="689125" y="692781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5" name="AutoShape 45"/>
            <p:cNvSpPr/>
            <p:nvPr/>
          </p:nvSpPr>
          <p:spPr>
            <a:xfrm>
              <a:off x="799768" y="701751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6" name="AutoShape 46"/>
            <p:cNvSpPr/>
            <p:nvPr/>
          </p:nvSpPr>
          <p:spPr>
            <a:xfrm>
              <a:off x="904945" y="697618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7" name="TextBox 47"/>
            <p:cNvSpPr txBox="1"/>
            <p:nvPr/>
          </p:nvSpPr>
          <p:spPr>
            <a:xfrm>
              <a:off x="1094842" y="93878"/>
              <a:ext cx="10001250" cy="914400"/>
            </a:xfrm>
            <a:prstGeom prst="rect">
              <a:avLst/>
            </a:prstGeom>
          </p:spPr>
          <p:txBody>
            <a:bodyPr vert="horz" wrap="square" lIns="123825" tIns="123825" rIns="57150" bIns="123825" rtlCol="0" anchor="t" anchorCtr="0">
              <a:sp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>
                <a:lnSpc>
                  <a:spcPct val="140000"/>
                </a:lnSpc>
              </a:pPr>
              <a:r>
                <a:rPr lang="en-US" sz="3000" b="1">
                  <a:solidFill>
                    <a:schemeClr val="accent1"/>
                  </a:solidFill>
                  <a:latin typeface="Microsoft Yahei"/>
                  <a:ea typeface="Microsoft Yahei"/>
                  <a:cs typeface="Microsoft Yahei"/>
                </a:rPr>
                <a:t>创新性科普方式</a:t>
              </a:r>
            </a:p>
          </p:txBody>
        </p:sp>
      </p:grpSp>
    </p:spTree>
  </p:cSld>
  <p:clrMapOvr>
    <a:masterClrMapping/>
  </p:clrMapOvr>
  <p:transition/>
  <p:timing/>
</p:sld>
</file>

<file path=ppt/slides/slide12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5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cxnSp>
        <p:nvCxnSpPr>
          <p:cNvPr id="2" name="Connector 2"/>
          <p:cNvCxnSpPr/>
          <p:nvPr/>
        </p:nvCxnSpPr>
        <p:spPr>
          <a:xfrm flipV="1">
            <a:off x="1296416" y="4399620"/>
            <a:ext cx="2492359" cy="4740"/>
          </a:xfrm>
          <a:prstGeom prst="line">
            <a:avLst/>
          </a:prstGeom>
          <a:ln w="9525">
            <a:solidFill>
              <a:schemeClr val="accent1"/>
            </a:solidFill>
            <a:prstDash val="solid"/>
          </a:ln>
        </p:spPr>
        <p:style>
          <a:lnRef idx="0">
            <a:schemeClr val="accent1"/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</p:cxnSp>
      <p:sp>
        <p:nvSpPr>
          <p:cNvPr id="3" name="AutoShape 3"/>
          <p:cNvSpPr/>
          <p:nvPr/>
        </p:nvSpPr>
        <p:spPr>
          <a:xfrm rot="-3859086" flipV="1">
            <a:off x="1527125" y="1469413"/>
            <a:ext cx="2109431" cy="2217572"/>
          </a:xfrm>
          <a:prstGeom prst="parallelogram">
            <a:avLst>
              <a:gd name="adj" fmla="val 54601"/>
            </a:avLst>
          </a:prstGeom>
          <a:solidFill>
            <a:schemeClr val="accent1">
              <a:alpha val="100000"/>
            </a:schemeClr>
          </a:solidFill>
        </p:spPr>
        <p:style>
          <a:lnRef idx="0">
            <a:schemeClr val="accent1"/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rgbClr val="001D4F"/>
                </a:solidFill>
                <a:latin typeface="Calibri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001D4F"/>
                </a:solidFill>
                <a:latin typeface="Calibri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001D4F"/>
                </a:solidFill>
                <a:latin typeface="Calibri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001D4F"/>
                </a:solidFill>
                <a:latin typeface="Calibri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001D4F"/>
                </a:solidFill>
                <a:latin typeface="Calibri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001D4F"/>
                </a:solidFill>
                <a:latin typeface="Calibri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001D4F"/>
                </a:solidFill>
                <a:latin typeface="Calibri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001D4F"/>
                </a:solidFill>
                <a:latin typeface="Calibri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001D4F"/>
                </a:solidFill>
                <a:latin typeface="Calibri"/>
                <a:ea typeface="+mn-ea"/>
                <a:cs typeface="+mn-cs"/>
              </a:defRPr>
            </a:lvl9pPr>
          </a:lstStyle>
          <a:p/>
        </p:txBody>
      </p:sp>
      <p:sp>
        <p:nvSpPr>
          <p:cNvPr id="4" name="TextBox 4"/>
          <p:cNvSpPr txBox="1"/>
          <p:nvPr/>
        </p:nvSpPr>
        <p:spPr>
          <a:xfrm>
            <a:off x="1338084" y="4590395"/>
            <a:ext cx="2450691" cy="1287399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just">
              <a:lnSpc>
                <a:spcPct val="120000"/>
              </a:lnSpc>
            </a:pPr>
            <a:r>
              <a:rPr lang="en-US" sz="1500">
                <a:solidFill>
                  <a:schemeClr val="dk1"/>
                </a:solidFill>
                <a:latin typeface="Microsoft Yahei"/>
                <a:ea typeface="Microsoft Yahei"/>
                <a:cs typeface="Microsoft Yahei"/>
              </a:rPr>
              <a:t>重点普及食品安全法律法规、食品中毒预防、食品添加剂使用等食品安全相关知识。</a:t>
            </a:r>
          </a:p>
        </p:txBody>
      </p:sp>
      <p:pic>
        <p:nvPicPr>
          <p:cNvPr id="5" name="Picture 5"/>
          <p:cNvPicPr>
            <a:picLocks noChangeAspect="1"/>
          </p:cNvPicPr>
          <p:nvPr/>
        </p:nvPicPr>
        <p:blipFill>
          <a:blip r:embed="rId2"/>
          <a:srcRect l="5542" r="5542"/>
          <a:stretch>
            <a:fillRect/>
          </a:stretch>
        </p:blipFill>
        <p:spPr>
          <a:xfrm>
            <a:off x="1632387" y="1536628"/>
            <a:ext cx="1898907" cy="1898907"/>
          </a:xfrm>
          <a:prstGeom prst="ellipse">
            <a:avLst/>
          </a:prstGeom>
        </p:spPr>
      </p:pic>
      <p:sp>
        <p:nvSpPr>
          <p:cNvPr id="6" name="AutoShape 6"/>
          <p:cNvSpPr/>
          <p:nvPr/>
        </p:nvSpPr>
        <p:spPr>
          <a:xfrm rot="-3859086" flipV="1">
            <a:off x="5041284" y="1457221"/>
            <a:ext cx="2109431" cy="2217572"/>
          </a:xfrm>
          <a:prstGeom prst="parallelogram">
            <a:avLst>
              <a:gd name="adj" fmla="val 54601"/>
            </a:avLst>
          </a:prstGeom>
          <a:solidFill>
            <a:schemeClr val="accent2">
              <a:alpha val="100000"/>
            </a:schemeClr>
          </a:solidFill>
        </p:spPr>
        <p:style>
          <a:lnRef idx="0">
            <a:schemeClr val="accent2"/>
          </a:lnRef>
          <a:fillRef idx="1">
            <a:schemeClr val="accent2"/>
          </a:fillRef>
          <a:effectRef idx="0">
            <a:schemeClr val="accent2"/>
          </a:effectRef>
          <a:fontRef idx="minor">
            <a:schemeClr val="lt1"/>
          </a:fontRef>
        </p:style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rgbClr val="001D4F"/>
                </a:solidFill>
                <a:latin typeface="Calibri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001D4F"/>
                </a:solidFill>
                <a:latin typeface="Calibri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001D4F"/>
                </a:solidFill>
                <a:latin typeface="Calibri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001D4F"/>
                </a:solidFill>
                <a:latin typeface="Calibri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001D4F"/>
                </a:solidFill>
                <a:latin typeface="Calibri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001D4F"/>
                </a:solidFill>
                <a:latin typeface="Calibri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001D4F"/>
                </a:solidFill>
                <a:latin typeface="Calibri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001D4F"/>
                </a:solidFill>
                <a:latin typeface="Calibri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001D4F"/>
                </a:solidFill>
                <a:latin typeface="Calibri"/>
                <a:ea typeface="+mn-ea"/>
                <a:cs typeface="+mn-cs"/>
              </a:defRPr>
            </a:lvl9pPr>
          </a:lstStyle>
          <a:p/>
        </p:txBody>
      </p:sp>
      <p:pic>
        <p:nvPicPr>
          <p:cNvPr id="7" name="Picture 7"/>
          <p:cNvPicPr>
            <a:picLocks noChangeAspect="1"/>
          </p:cNvPicPr>
          <p:nvPr/>
        </p:nvPicPr>
        <p:blipFill>
          <a:blip r:embed="rId3"/>
          <a:srcRect l="12500" r="12500"/>
          <a:stretch>
            <a:fillRect/>
          </a:stretch>
        </p:blipFill>
        <p:spPr>
          <a:xfrm>
            <a:off x="5146546" y="1536628"/>
            <a:ext cx="1898907" cy="1898907"/>
          </a:xfrm>
          <a:prstGeom prst="ellipse">
            <a:avLst/>
          </a:prstGeom>
        </p:spPr>
      </p:pic>
      <p:sp>
        <p:nvSpPr>
          <p:cNvPr id="8" name="AutoShape 8"/>
          <p:cNvSpPr/>
          <p:nvPr/>
        </p:nvSpPr>
        <p:spPr>
          <a:xfrm rot="-3859086" flipV="1">
            <a:off x="8711366" y="1419290"/>
            <a:ext cx="2109431" cy="2217572"/>
          </a:xfrm>
          <a:prstGeom prst="parallelogram">
            <a:avLst>
              <a:gd name="adj" fmla="val 54601"/>
            </a:avLst>
          </a:prstGeom>
          <a:solidFill>
            <a:schemeClr val="accent1">
              <a:alpha val="100000"/>
            </a:schemeClr>
          </a:solidFill>
        </p:spPr>
        <p:style>
          <a:lnRef idx="0">
            <a:schemeClr val="accent1"/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rgbClr val="001D4F"/>
                </a:solidFill>
                <a:latin typeface="Calibri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001D4F"/>
                </a:solidFill>
                <a:latin typeface="Calibri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001D4F"/>
                </a:solidFill>
                <a:latin typeface="Calibri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001D4F"/>
                </a:solidFill>
                <a:latin typeface="Calibri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001D4F"/>
                </a:solidFill>
                <a:latin typeface="Calibri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001D4F"/>
                </a:solidFill>
                <a:latin typeface="Calibri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001D4F"/>
                </a:solidFill>
                <a:latin typeface="Calibri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001D4F"/>
                </a:solidFill>
                <a:latin typeface="Calibri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001D4F"/>
                </a:solidFill>
                <a:latin typeface="Calibri"/>
                <a:ea typeface="+mn-ea"/>
                <a:cs typeface="+mn-cs"/>
              </a:defRPr>
            </a:lvl9pPr>
          </a:lstStyle>
          <a:p/>
        </p:txBody>
      </p:sp>
      <p:pic>
        <p:nvPicPr>
          <p:cNvPr id="9" name="Picture 9"/>
          <p:cNvPicPr>
            <a:picLocks noChangeAspect="1"/>
          </p:cNvPicPr>
          <p:nvPr/>
        </p:nvPicPr>
        <p:blipFill>
          <a:blip r:embed="rId4"/>
          <a:srcRect l="2500" r="2500"/>
          <a:stretch>
            <a:fillRect/>
          </a:stretch>
        </p:blipFill>
        <p:spPr>
          <a:xfrm>
            <a:off x="8816628" y="1536628"/>
            <a:ext cx="1898907" cy="1898907"/>
          </a:xfrm>
          <a:prstGeom prst="ellipse">
            <a:avLst/>
          </a:prstGeom>
        </p:spPr>
      </p:pic>
      <p:sp>
        <p:nvSpPr>
          <p:cNvPr id="10" name="TextBox 10"/>
          <p:cNvSpPr txBox="1"/>
          <p:nvPr/>
        </p:nvSpPr>
        <p:spPr>
          <a:xfrm>
            <a:off x="1238761" y="3746205"/>
            <a:ext cx="2971800" cy="495300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96000"/>
              </a:lnSpc>
            </a:pPr>
            <a:r>
              <a:rPr lang="en-US" sz="2325" b="1">
                <a:solidFill>
                  <a:schemeClr val="accent1"/>
                </a:solidFill>
                <a:latin typeface="Microsoft Yahei"/>
                <a:ea typeface="Microsoft Yahei"/>
                <a:cs typeface="Microsoft Yahei"/>
              </a:rPr>
              <a:t>食品安全知识</a:t>
            </a:r>
          </a:p>
        </p:txBody>
      </p:sp>
      <p:sp>
        <p:nvSpPr>
          <p:cNvPr id="11" name="AutoShape 11"/>
          <p:cNvSpPr/>
          <p:nvPr/>
        </p:nvSpPr>
        <p:spPr>
          <a:xfrm>
            <a:off x="1235229" y="4350852"/>
            <a:ext cx="97536" cy="97536"/>
          </a:xfrm>
          <a:prstGeom prst="ellipse">
            <a:avLst/>
          </a:prstGeom>
          <a:solidFill>
            <a:schemeClr val="accent1">
              <a:alpha val="100000"/>
            </a:schemeClr>
          </a:solidFill>
        </p:spPr>
        <p:style>
          <a:lnRef idx="0">
            <a:schemeClr val="accent1"/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rgbClr val="001D4F"/>
                </a:solidFill>
                <a:latin typeface="Calibri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001D4F"/>
                </a:solidFill>
                <a:latin typeface="Calibri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001D4F"/>
                </a:solidFill>
                <a:latin typeface="Calibri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001D4F"/>
                </a:solidFill>
                <a:latin typeface="Calibri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001D4F"/>
                </a:solidFill>
                <a:latin typeface="Calibri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001D4F"/>
                </a:solidFill>
                <a:latin typeface="Calibri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001D4F"/>
                </a:solidFill>
                <a:latin typeface="Calibri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001D4F"/>
                </a:solidFill>
                <a:latin typeface="Calibri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001D4F"/>
                </a:solidFill>
                <a:latin typeface="Calibri"/>
                <a:ea typeface="+mn-ea"/>
                <a:cs typeface="+mn-cs"/>
              </a:defRPr>
            </a:lvl9pPr>
          </a:lstStyle>
          <a:p/>
        </p:txBody>
      </p:sp>
      <p:sp>
        <p:nvSpPr>
          <p:cNvPr id="12" name="AutoShape 12"/>
          <p:cNvSpPr/>
          <p:nvPr/>
        </p:nvSpPr>
        <p:spPr>
          <a:xfrm>
            <a:off x="3788775" y="4350852"/>
            <a:ext cx="97536" cy="97536"/>
          </a:xfrm>
          <a:prstGeom prst="ellipse">
            <a:avLst/>
          </a:prstGeom>
          <a:solidFill>
            <a:schemeClr val="accent1">
              <a:alpha val="100000"/>
            </a:schemeClr>
          </a:solidFill>
        </p:spPr>
        <p:style>
          <a:lnRef idx="0">
            <a:schemeClr val="accent1"/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rgbClr val="001D4F"/>
                </a:solidFill>
                <a:latin typeface="Calibri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001D4F"/>
                </a:solidFill>
                <a:latin typeface="Calibri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001D4F"/>
                </a:solidFill>
                <a:latin typeface="Calibri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001D4F"/>
                </a:solidFill>
                <a:latin typeface="Calibri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001D4F"/>
                </a:solidFill>
                <a:latin typeface="Calibri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001D4F"/>
                </a:solidFill>
                <a:latin typeface="Calibri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001D4F"/>
                </a:solidFill>
                <a:latin typeface="Calibri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001D4F"/>
                </a:solidFill>
                <a:latin typeface="Calibri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001D4F"/>
                </a:solidFill>
                <a:latin typeface="Calibri"/>
                <a:ea typeface="+mn-ea"/>
                <a:cs typeface="+mn-cs"/>
              </a:defRPr>
            </a:lvl9pPr>
          </a:lstStyle>
          <a:p/>
        </p:txBody>
      </p:sp>
      <p:cxnSp>
        <p:nvCxnSpPr>
          <p:cNvPr id="13" name="Connector 13"/>
          <p:cNvCxnSpPr/>
          <p:nvPr/>
        </p:nvCxnSpPr>
        <p:spPr>
          <a:xfrm flipV="1">
            <a:off x="4700847" y="4399620"/>
            <a:ext cx="2492359" cy="4740"/>
          </a:xfrm>
          <a:prstGeom prst="line">
            <a:avLst/>
          </a:prstGeom>
          <a:ln w="9525">
            <a:solidFill>
              <a:schemeClr val="accent2"/>
            </a:solidFill>
            <a:prstDash val="solid"/>
          </a:ln>
        </p:spPr>
        <p:style>
          <a:lnRef idx="0">
            <a:schemeClr val="accent2"/>
          </a:lnRef>
          <a:fillRef idx="1">
            <a:schemeClr val="accent2"/>
          </a:fillRef>
          <a:effectRef idx="0">
            <a:schemeClr val="accent2"/>
          </a:effectRef>
          <a:fontRef idx="minor">
            <a:schemeClr val="lt1"/>
          </a:fontRef>
        </p:style>
      </p:cxnSp>
      <p:sp>
        <p:nvSpPr>
          <p:cNvPr id="14" name="TextBox 14"/>
          <p:cNvSpPr txBox="1"/>
          <p:nvPr/>
        </p:nvSpPr>
        <p:spPr>
          <a:xfrm>
            <a:off x="4742516" y="4590395"/>
            <a:ext cx="2450691" cy="1287399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just">
              <a:lnSpc>
                <a:spcPct val="120000"/>
              </a:lnSpc>
            </a:pPr>
            <a:r>
              <a:rPr lang="en-US" sz="1500">
                <a:solidFill>
                  <a:schemeClr val="dk1"/>
                </a:solidFill>
                <a:latin typeface="Microsoft Yahei"/>
                <a:ea typeface="Microsoft Yahei"/>
                <a:cs typeface="Microsoft Yahei"/>
              </a:rPr>
              <a:t>宣传合理膳食、均衡营养的理念，介绍各类食品的营养成分和健康功效。</a:t>
            </a:r>
          </a:p>
        </p:txBody>
      </p:sp>
      <p:sp>
        <p:nvSpPr>
          <p:cNvPr id="15" name="TextBox 15"/>
          <p:cNvSpPr txBox="1"/>
          <p:nvPr/>
        </p:nvSpPr>
        <p:spPr>
          <a:xfrm>
            <a:off x="4643192" y="3746205"/>
            <a:ext cx="2952750" cy="495300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96000"/>
              </a:lnSpc>
            </a:pPr>
            <a:r>
              <a:rPr lang="en-US" sz="2325" b="1">
                <a:solidFill>
                  <a:schemeClr val="accent1"/>
                </a:solidFill>
                <a:latin typeface="Microsoft Yahei"/>
                <a:ea typeface="Microsoft Yahei"/>
                <a:cs typeface="Microsoft Yahei"/>
              </a:rPr>
              <a:t>营养健康知识</a:t>
            </a:r>
          </a:p>
        </p:txBody>
      </p:sp>
      <p:sp>
        <p:nvSpPr>
          <p:cNvPr id="16" name="AutoShape 16"/>
          <p:cNvSpPr/>
          <p:nvPr/>
        </p:nvSpPr>
        <p:spPr>
          <a:xfrm>
            <a:off x="4639660" y="4350852"/>
            <a:ext cx="97536" cy="97536"/>
          </a:xfrm>
          <a:prstGeom prst="ellipse">
            <a:avLst/>
          </a:prstGeom>
          <a:solidFill>
            <a:schemeClr val="accent2">
              <a:alpha val="100000"/>
            </a:schemeClr>
          </a:solidFill>
        </p:spPr>
        <p:style>
          <a:lnRef idx="0">
            <a:schemeClr val="accent2"/>
          </a:lnRef>
          <a:fillRef idx="1">
            <a:schemeClr val="accent2"/>
          </a:fillRef>
          <a:effectRef idx="0">
            <a:schemeClr val="accent2"/>
          </a:effectRef>
          <a:fontRef idx="minor">
            <a:schemeClr val="lt1"/>
          </a:fontRef>
        </p:style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rgbClr val="001D4F"/>
                </a:solidFill>
                <a:latin typeface="Calibri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001D4F"/>
                </a:solidFill>
                <a:latin typeface="Calibri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001D4F"/>
                </a:solidFill>
                <a:latin typeface="Calibri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001D4F"/>
                </a:solidFill>
                <a:latin typeface="Calibri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001D4F"/>
                </a:solidFill>
                <a:latin typeface="Calibri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001D4F"/>
                </a:solidFill>
                <a:latin typeface="Calibri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001D4F"/>
                </a:solidFill>
                <a:latin typeface="Calibri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001D4F"/>
                </a:solidFill>
                <a:latin typeface="Calibri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001D4F"/>
                </a:solidFill>
                <a:latin typeface="Calibri"/>
                <a:ea typeface="+mn-ea"/>
                <a:cs typeface="+mn-cs"/>
              </a:defRPr>
            </a:lvl9pPr>
          </a:lstStyle>
          <a:p/>
        </p:txBody>
      </p:sp>
      <p:sp>
        <p:nvSpPr>
          <p:cNvPr id="17" name="AutoShape 17"/>
          <p:cNvSpPr/>
          <p:nvPr/>
        </p:nvSpPr>
        <p:spPr>
          <a:xfrm>
            <a:off x="7193207" y="4350852"/>
            <a:ext cx="97536" cy="97536"/>
          </a:xfrm>
          <a:prstGeom prst="ellipse">
            <a:avLst/>
          </a:prstGeom>
          <a:solidFill>
            <a:schemeClr val="accent2">
              <a:alpha val="100000"/>
            </a:schemeClr>
          </a:solidFill>
        </p:spPr>
        <p:style>
          <a:lnRef idx="0">
            <a:schemeClr val="accent2"/>
          </a:lnRef>
          <a:fillRef idx="1">
            <a:schemeClr val="accent2"/>
          </a:fillRef>
          <a:effectRef idx="0">
            <a:schemeClr val="accent2"/>
          </a:effectRef>
          <a:fontRef idx="minor">
            <a:schemeClr val="lt1"/>
          </a:fontRef>
        </p:style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rgbClr val="001D4F"/>
                </a:solidFill>
                <a:latin typeface="Calibri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001D4F"/>
                </a:solidFill>
                <a:latin typeface="Calibri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001D4F"/>
                </a:solidFill>
                <a:latin typeface="Calibri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001D4F"/>
                </a:solidFill>
                <a:latin typeface="Calibri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001D4F"/>
                </a:solidFill>
                <a:latin typeface="Calibri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001D4F"/>
                </a:solidFill>
                <a:latin typeface="Calibri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001D4F"/>
                </a:solidFill>
                <a:latin typeface="Calibri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001D4F"/>
                </a:solidFill>
                <a:latin typeface="Calibri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001D4F"/>
                </a:solidFill>
                <a:latin typeface="Calibri"/>
                <a:ea typeface="+mn-ea"/>
                <a:cs typeface="+mn-cs"/>
              </a:defRPr>
            </a:lvl9pPr>
          </a:lstStyle>
          <a:p/>
        </p:txBody>
      </p:sp>
      <p:cxnSp>
        <p:nvCxnSpPr>
          <p:cNvPr id="18" name="Connector 18"/>
          <p:cNvCxnSpPr/>
          <p:nvPr/>
        </p:nvCxnSpPr>
        <p:spPr>
          <a:xfrm flipV="1">
            <a:off x="8370929" y="4399620"/>
            <a:ext cx="2492359" cy="4740"/>
          </a:xfrm>
          <a:prstGeom prst="line">
            <a:avLst/>
          </a:prstGeom>
          <a:ln w="9525">
            <a:solidFill>
              <a:schemeClr val="accent1"/>
            </a:solidFill>
            <a:prstDash val="solid"/>
          </a:ln>
        </p:spPr>
        <p:style>
          <a:lnRef idx="0">
            <a:schemeClr val="accent1"/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</p:cxnSp>
      <p:sp>
        <p:nvSpPr>
          <p:cNvPr id="19" name="TextBox 19"/>
          <p:cNvSpPr txBox="1"/>
          <p:nvPr/>
        </p:nvSpPr>
        <p:spPr>
          <a:xfrm>
            <a:off x="8412597" y="4590395"/>
            <a:ext cx="2450691" cy="1287399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just">
              <a:lnSpc>
                <a:spcPct val="120000"/>
              </a:lnSpc>
            </a:pPr>
            <a:r>
              <a:rPr lang="en-US" sz="1500">
                <a:solidFill>
                  <a:schemeClr val="dk1"/>
                </a:solidFill>
                <a:latin typeface="Microsoft Yahei"/>
                <a:ea typeface="Microsoft Yahei"/>
                <a:cs typeface="Microsoft Yahei"/>
              </a:rPr>
              <a:t>介绍食品加工新技术、新工艺以及食品科技创新成果，展现食品科技的魅力。</a:t>
            </a:r>
          </a:p>
        </p:txBody>
      </p:sp>
      <p:sp>
        <p:nvSpPr>
          <p:cNvPr id="20" name="TextBox 20"/>
          <p:cNvSpPr txBox="1"/>
          <p:nvPr/>
        </p:nvSpPr>
        <p:spPr>
          <a:xfrm>
            <a:off x="8313274" y="3746205"/>
            <a:ext cx="3019425" cy="495300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96000"/>
              </a:lnSpc>
            </a:pPr>
            <a:r>
              <a:rPr lang="en-US" sz="2325" b="1">
                <a:solidFill>
                  <a:schemeClr val="accent1"/>
                </a:solidFill>
                <a:latin typeface="Microsoft Yahei"/>
                <a:ea typeface="Microsoft Yahei"/>
                <a:cs typeface="Microsoft Yahei"/>
              </a:rPr>
              <a:t>食品科技与工艺</a:t>
            </a:r>
          </a:p>
        </p:txBody>
      </p:sp>
      <p:sp>
        <p:nvSpPr>
          <p:cNvPr id="21" name="AutoShape 21"/>
          <p:cNvSpPr/>
          <p:nvPr/>
        </p:nvSpPr>
        <p:spPr>
          <a:xfrm>
            <a:off x="8309741" y="4350852"/>
            <a:ext cx="97536" cy="97536"/>
          </a:xfrm>
          <a:prstGeom prst="ellipse">
            <a:avLst/>
          </a:prstGeom>
          <a:solidFill>
            <a:schemeClr val="accent1">
              <a:alpha val="100000"/>
            </a:schemeClr>
          </a:solidFill>
        </p:spPr>
        <p:style>
          <a:lnRef idx="0">
            <a:schemeClr val="accent1"/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rgbClr val="001D4F"/>
                </a:solidFill>
                <a:latin typeface="Calibri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001D4F"/>
                </a:solidFill>
                <a:latin typeface="Calibri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001D4F"/>
                </a:solidFill>
                <a:latin typeface="Calibri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001D4F"/>
                </a:solidFill>
                <a:latin typeface="Calibri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001D4F"/>
                </a:solidFill>
                <a:latin typeface="Calibri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001D4F"/>
                </a:solidFill>
                <a:latin typeface="Calibri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001D4F"/>
                </a:solidFill>
                <a:latin typeface="Calibri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001D4F"/>
                </a:solidFill>
                <a:latin typeface="Calibri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001D4F"/>
                </a:solidFill>
                <a:latin typeface="Calibri"/>
                <a:ea typeface="+mn-ea"/>
                <a:cs typeface="+mn-cs"/>
              </a:defRPr>
            </a:lvl9pPr>
          </a:lstStyle>
          <a:p/>
        </p:txBody>
      </p:sp>
      <p:sp>
        <p:nvSpPr>
          <p:cNvPr id="22" name="AutoShape 22"/>
          <p:cNvSpPr/>
          <p:nvPr/>
        </p:nvSpPr>
        <p:spPr>
          <a:xfrm>
            <a:off x="10863288" y="4350852"/>
            <a:ext cx="97536" cy="97536"/>
          </a:xfrm>
          <a:prstGeom prst="ellipse">
            <a:avLst/>
          </a:prstGeom>
          <a:solidFill>
            <a:schemeClr val="accent1">
              <a:alpha val="100000"/>
            </a:schemeClr>
          </a:solidFill>
        </p:spPr>
        <p:style>
          <a:lnRef idx="0">
            <a:schemeClr val="accent1"/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rgbClr val="001D4F"/>
                </a:solidFill>
                <a:latin typeface="Calibri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001D4F"/>
                </a:solidFill>
                <a:latin typeface="Calibri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001D4F"/>
                </a:solidFill>
                <a:latin typeface="Calibri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001D4F"/>
                </a:solidFill>
                <a:latin typeface="Calibri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001D4F"/>
                </a:solidFill>
                <a:latin typeface="Calibri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001D4F"/>
                </a:solidFill>
                <a:latin typeface="Calibri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001D4F"/>
                </a:solidFill>
                <a:latin typeface="Calibri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001D4F"/>
                </a:solidFill>
                <a:latin typeface="Calibri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001D4F"/>
                </a:solidFill>
                <a:latin typeface="Calibri"/>
                <a:ea typeface="+mn-ea"/>
                <a:cs typeface="+mn-cs"/>
              </a:defRPr>
            </a:lvl9pPr>
          </a:lstStyle>
          <a:p/>
        </p:txBody>
      </p:sp>
      <p:grpSp>
        <p:nvGrpSpPr>
          <p:cNvPr id="23" name="Group 23"/>
          <p:cNvGrpSpPr/>
          <p:nvPr/>
        </p:nvGrpSpPr>
        <p:grpSpPr>
          <a:xfrm>
            <a:off x="454963" y="93878"/>
            <a:ext cx="10641129" cy="914400"/>
            <a:chOff x="454963" y="93878"/>
            <a:chExt cx="10641129" cy="914400"/>
          </a:xfrm>
        </p:grpSpPr>
        <p:sp>
          <p:nvSpPr>
            <p:cNvPr id="24" name="AutoShape 24"/>
            <p:cNvSpPr/>
            <p:nvPr/>
          </p:nvSpPr>
          <p:spPr>
            <a:xfrm>
              <a:off x="454963" y="331168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5" name="AutoShape 25"/>
            <p:cNvSpPr/>
            <p:nvPr/>
          </p:nvSpPr>
          <p:spPr>
            <a:xfrm>
              <a:off x="575049" y="337743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6" name="AutoShape 26"/>
            <p:cNvSpPr/>
            <p:nvPr/>
          </p:nvSpPr>
          <p:spPr>
            <a:xfrm>
              <a:off x="689125" y="339460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7" name="AutoShape 27"/>
            <p:cNvSpPr/>
            <p:nvPr/>
          </p:nvSpPr>
          <p:spPr>
            <a:xfrm>
              <a:off x="799768" y="348430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8" name="AutoShape 28"/>
            <p:cNvSpPr/>
            <p:nvPr/>
          </p:nvSpPr>
          <p:spPr>
            <a:xfrm>
              <a:off x="904945" y="344297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9" name="AutoShape 29"/>
            <p:cNvSpPr/>
            <p:nvPr/>
          </p:nvSpPr>
          <p:spPr>
            <a:xfrm>
              <a:off x="454963" y="448942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0" name="AutoShape 30"/>
            <p:cNvSpPr/>
            <p:nvPr/>
          </p:nvSpPr>
          <p:spPr>
            <a:xfrm>
              <a:off x="575049" y="455517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1" name="AutoShape 31"/>
            <p:cNvSpPr/>
            <p:nvPr/>
          </p:nvSpPr>
          <p:spPr>
            <a:xfrm>
              <a:off x="689125" y="457233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2" name="AutoShape 32"/>
            <p:cNvSpPr/>
            <p:nvPr/>
          </p:nvSpPr>
          <p:spPr>
            <a:xfrm>
              <a:off x="799768" y="466203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3" name="AutoShape 33"/>
            <p:cNvSpPr/>
            <p:nvPr/>
          </p:nvSpPr>
          <p:spPr>
            <a:xfrm>
              <a:off x="904945" y="462070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4" name="AutoShape 34"/>
            <p:cNvSpPr/>
            <p:nvPr/>
          </p:nvSpPr>
          <p:spPr>
            <a:xfrm>
              <a:off x="454963" y="566715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5" name="AutoShape 35"/>
            <p:cNvSpPr/>
            <p:nvPr/>
          </p:nvSpPr>
          <p:spPr>
            <a:xfrm>
              <a:off x="575049" y="573291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6" name="AutoShape 36"/>
            <p:cNvSpPr/>
            <p:nvPr/>
          </p:nvSpPr>
          <p:spPr>
            <a:xfrm>
              <a:off x="689125" y="575007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7" name="AutoShape 37"/>
            <p:cNvSpPr/>
            <p:nvPr/>
          </p:nvSpPr>
          <p:spPr>
            <a:xfrm>
              <a:off x="799768" y="583977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8" name="AutoShape 38"/>
            <p:cNvSpPr/>
            <p:nvPr/>
          </p:nvSpPr>
          <p:spPr>
            <a:xfrm>
              <a:off x="904945" y="579844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9" name="AutoShape 39"/>
            <p:cNvSpPr/>
            <p:nvPr/>
          </p:nvSpPr>
          <p:spPr>
            <a:xfrm>
              <a:off x="454963" y="684489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0" name="AutoShape 40"/>
            <p:cNvSpPr/>
            <p:nvPr/>
          </p:nvSpPr>
          <p:spPr>
            <a:xfrm>
              <a:off x="575049" y="691064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1" name="AutoShape 41"/>
            <p:cNvSpPr/>
            <p:nvPr/>
          </p:nvSpPr>
          <p:spPr>
            <a:xfrm>
              <a:off x="689125" y="692781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2" name="AutoShape 42"/>
            <p:cNvSpPr/>
            <p:nvPr/>
          </p:nvSpPr>
          <p:spPr>
            <a:xfrm>
              <a:off x="799768" y="701751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3" name="AutoShape 43"/>
            <p:cNvSpPr/>
            <p:nvPr/>
          </p:nvSpPr>
          <p:spPr>
            <a:xfrm>
              <a:off x="904945" y="697618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4" name="TextBox 44"/>
            <p:cNvSpPr txBox="1"/>
            <p:nvPr/>
          </p:nvSpPr>
          <p:spPr>
            <a:xfrm>
              <a:off x="1094842" y="93878"/>
              <a:ext cx="10001250" cy="914400"/>
            </a:xfrm>
            <a:prstGeom prst="rect">
              <a:avLst/>
            </a:prstGeom>
          </p:spPr>
          <p:txBody>
            <a:bodyPr vert="horz" wrap="square" lIns="123825" tIns="123825" rIns="57150" bIns="123825" rtlCol="0" anchor="t" anchorCtr="0">
              <a:sp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>
                <a:lnSpc>
                  <a:spcPct val="140000"/>
                </a:lnSpc>
              </a:pPr>
              <a:r>
                <a:rPr lang="en-US" sz="3000" b="1">
                  <a:solidFill>
                    <a:schemeClr val="accent1"/>
                  </a:solidFill>
                  <a:latin typeface="Microsoft Yahei"/>
                  <a:ea typeface="Microsoft Yahei"/>
                  <a:cs typeface="Microsoft Yahei"/>
                </a:rPr>
                <a:t>针对性强的科普内容</a:t>
              </a:r>
            </a:p>
          </p:txBody>
        </p:sp>
      </p:grpSp>
    </p:spTree>
  </p:cSld>
  <p:clrMapOvr>
    <a:masterClrMapping/>
  </p:clrMapOvr>
  <p:transition/>
  <p:timing/>
</p:sld>
</file>

<file path=ppt/slides/slide13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5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grpSp>
        <p:nvGrpSpPr>
          <p:cNvPr id="2" name="Group 2"/>
          <p:cNvGrpSpPr/>
          <p:nvPr/>
        </p:nvGrpSpPr>
        <p:grpSpPr>
          <a:xfrm>
            <a:off x="981837" y="1604867"/>
            <a:ext cx="3394996" cy="2116741"/>
            <a:chOff x="981837" y="1604867"/>
            <a:chExt cx="3394996" cy="2116741"/>
          </a:xfrm>
        </p:grpSpPr>
        <p:sp>
          <p:nvSpPr>
            <p:cNvPr id="3" name="AutoShape 3"/>
            <p:cNvSpPr/>
            <p:nvPr/>
          </p:nvSpPr>
          <p:spPr>
            <a:xfrm>
              <a:off x="981837" y="1604867"/>
              <a:ext cx="3394996" cy="2116741"/>
            </a:xfrm>
            <a:prstGeom prst="rect">
              <a:avLst/>
            </a:prstGeom>
            <a:solidFill>
              <a:schemeClr val="accent1">
                <a:alpha val="10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 vert="horz" wrap="square" lIns="91440" tIns="45720" rIns="91440" bIns="45720" rtlCol="0" anchor="ctr" anchorCtr="0">
              <a:no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9pPr>
            </a:lstStyle>
            <a:p>
              <a:pPr algn="ctr">
                <a:defRPr/>
              </a:pPr>
              <a:r>
                <a:rPr lang="en-US" sz="2940">
                  <a:solidFill>
                    <a:srgbClr val="FFFFFF"/>
                  </a:solidFill>
                  <a:latin typeface="Calibri"/>
                  <a:ea typeface="Calibri"/>
                  <a:cs typeface="Calibri"/>
                </a:rPr>
                <a:t>    </a:t>
              </a:r>
              <a:endParaRPr lang="en-US" sz="1100"/>
            </a:p>
          </p:txBody>
        </p:sp>
      </p:grpSp>
      <p:grpSp>
        <p:nvGrpSpPr>
          <p:cNvPr id="4" name="Group 4"/>
          <p:cNvGrpSpPr/>
          <p:nvPr/>
        </p:nvGrpSpPr>
        <p:grpSpPr>
          <a:xfrm>
            <a:off x="4376738" y="3721608"/>
            <a:ext cx="3394996" cy="2116741"/>
            <a:chOff x="4376738" y="3721608"/>
            <a:chExt cx="3394996" cy="2116741"/>
          </a:xfrm>
        </p:grpSpPr>
        <p:sp>
          <p:nvSpPr>
            <p:cNvPr id="5" name="AutoShape 5"/>
            <p:cNvSpPr/>
            <p:nvPr/>
          </p:nvSpPr>
          <p:spPr>
            <a:xfrm>
              <a:off x="4376738" y="3721608"/>
              <a:ext cx="3394996" cy="2116741"/>
            </a:xfrm>
            <a:prstGeom prst="rect">
              <a:avLst/>
            </a:prstGeom>
            <a:solidFill>
              <a:schemeClr val="accent1">
                <a:alpha val="10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</p:grpSp>
      <p:grpSp>
        <p:nvGrpSpPr>
          <p:cNvPr id="6" name="Group 6"/>
          <p:cNvGrpSpPr/>
          <p:nvPr/>
        </p:nvGrpSpPr>
        <p:grpSpPr>
          <a:xfrm>
            <a:off x="7771733" y="1604867"/>
            <a:ext cx="3394996" cy="2116741"/>
            <a:chOff x="7771733" y="1604867"/>
            <a:chExt cx="3394996" cy="2116741"/>
          </a:xfrm>
        </p:grpSpPr>
        <p:sp>
          <p:nvSpPr>
            <p:cNvPr id="7" name="AutoShape 7"/>
            <p:cNvSpPr/>
            <p:nvPr/>
          </p:nvSpPr>
          <p:spPr>
            <a:xfrm>
              <a:off x="7771733" y="1604867"/>
              <a:ext cx="3394996" cy="2116741"/>
            </a:xfrm>
            <a:prstGeom prst="rect">
              <a:avLst/>
            </a:prstGeom>
            <a:solidFill>
              <a:schemeClr val="accent1">
                <a:alpha val="10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</p:grpSp>
      <p:pic>
        <p:nvPicPr>
          <p:cNvPr id="8" name="Picture 8"/>
          <p:cNvPicPr>
            <a:picLocks noChangeAspect="1"/>
          </p:cNvPicPr>
          <p:nvPr/>
        </p:nvPicPr>
        <p:blipFill>
          <a:blip r:embed="rId2"/>
          <a:srcRect l="5462" r="5462"/>
          <a:stretch>
            <a:fillRect/>
          </a:stretch>
        </p:blipFill>
        <p:spPr>
          <a:xfrm>
            <a:off x="981837" y="3694465"/>
            <a:ext cx="3394942" cy="2143864"/>
          </a:xfrm>
          <a:prstGeom prst="rect">
            <a:avLst/>
          </a:prstGeom>
        </p:spPr>
      </p:pic>
      <p:pic>
        <p:nvPicPr>
          <p:cNvPr id="9" name="Picture 9"/>
          <p:cNvPicPr>
            <a:picLocks noChangeAspect="1"/>
          </p:cNvPicPr>
          <p:nvPr/>
        </p:nvPicPr>
        <p:blipFill>
          <a:blip r:embed="rId3"/>
          <a:srcRect t="7901" b="7901"/>
          <a:stretch>
            <a:fillRect/>
          </a:stretch>
        </p:blipFill>
        <p:spPr>
          <a:xfrm>
            <a:off x="4376812" y="1577730"/>
            <a:ext cx="3394942" cy="2143864"/>
          </a:xfrm>
          <a:prstGeom prst="rect">
            <a:avLst/>
          </a:prstGeom>
        </p:spPr>
      </p:pic>
      <p:pic>
        <p:nvPicPr>
          <p:cNvPr id="10" name="Picture 10"/>
          <p:cNvPicPr>
            <a:picLocks noChangeAspect="1"/>
          </p:cNvPicPr>
          <p:nvPr/>
        </p:nvPicPr>
        <p:blipFill>
          <a:blip r:embed="rId4"/>
          <a:srcRect t="18426" b="18426"/>
          <a:stretch>
            <a:fillRect/>
          </a:stretch>
        </p:blipFill>
        <p:spPr>
          <a:xfrm>
            <a:off x="7771733" y="3721608"/>
            <a:ext cx="3394942" cy="2143864"/>
          </a:xfrm>
          <a:prstGeom prst="rect">
            <a:avLst/>
          </a:prstGeom>
        </p:spPr>
      </p:pic>
      <p:grpSp>
        <p:nvGrpSpPr>
          <p:cNvPr id="11" name="Group 11"/>
          <p:cNvGrpSpPr/>
          <p:nvPr/>
        </p:nvGrpSpPr>
        <p:grpSpPr>
          <a:xfrm>
            <a:off x="454963" y="93878"/>
            <a:ext cx="10641129" cy="914400"/>
            <a:chOff x="454963" y="93878"/>
            <a:chExt cx="10641129" cy="914400"/>
          </a:xfrm>
        </p:grpSpPr>
        <p:sp>
          <p:nvSpPr>
            <p:cNvPr id="12" name="AutoShape 12"/>
            <p:cNvSpPr/>
            <p:nvPr/>
          </p:nvSpPr>
          <p:spPr>
            <a:xfrm>
              <a:off x="454963" y="331168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3" name="AutoShape 13"/>
            <p:cNvSpPr/>
            <p:nvPr/>
          </p:nvSpPr>
          <p:spPr>
            <a:xfrm>
              <a:off x="575049" y="337743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4" name="AutoShape 14"/>
            <p:cNvSpPr/>
            <p:nvPr/>
          </p:nvSpPr>
          <p:spPr>
            <a:xfrm>
              <a:off x="689125" y="339460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5" name="AutoShape 15"/>
            <p:cNvSpPr/>
            <p:nvPr/>
          </p:nvSpPr>
          <p:spPr>
            <a:xfrm>
              <a:off x="799768" y="348430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6" name="AutoShape 16"/>
            <p:cNvSpPr/>
            <p:nvPr/>
          </p:nvSpPr>
          <p:spPr>
            <a:xfrm>
              <a:off x="904945" y="344297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7" name="AutoShape 17"/>
            <p:cNvSpPr/>
            <p:nvPr/>
          </p:nvSpPr>
          <p:spPr>
            <a:xfrm>
              <a:off x="454963" y="448942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8" name="AutoShape 18"/>
            <p:cNvSpPr/>
            <p:nvPr/>
          </p:nvSpPr>
          <p:spPr>
            <a:xfrm>
              <a:off x="575049" y="455517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9" name="AutoShape 19"/>
            <p:cNvSpPr/>
            <p:nvPr/>
          </p:nvSpPr>
          <p:spPr>
            <a:xfrm>
              <a:off x="689125" y="457233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0" name="AutoShape 20"/>
            <p:cNvSpPr/>
            <p:nvPr/>
          </p:nvSpPr>
          <p:spPr>
            <a:xfrm>
              <a:off x="799768" y="466203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1" name="AutoShape 21"/>
            <p:cNvSpPr/>
            <p:nvPr/>
          </p:nvSpPr>
          <p:spPr>
            <a:xfrm>
              <a:off x="904945" y="462070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2" name="AutoShape 22"/>
            <p:cNvSpPr/>
            <p:nvPr/>
          </p:nvSpPr>
          <p:spPr>
            <a:xfrm>
              <a:off x="454963" y="566715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3" name="AutoShape 23"/>
            <p:cNvSpPr/>
            <p:nvPr/>
          </p:nvSpPr>
          <p:spPr>
            <a:xfrm>
              <a:off x="575049" y="573291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4" name="AutoShape 24"/>
            <p:cNvSpPr/>
            <p:nvPr/>
          </p:nvSpPr>
          <p:spPr>
            <a:xfrm>
              <a:off x="689125" y="575007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5" name="AutoShape 25"/>
            <p:cNvSpPr/>
            <p:nvPr/>
          </p:nvSpPr>
          <p:spPr>
            <a:xfrm>
              <a:off x="799768" y="583977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6" name="AutoShape 26"/>
            <p:cNvSpPr/>
            <p:nvPr/>
          </p:nvSpPr>
          <p:spPr>
            <a:xfrm>
              <a:off x="904945" y="579844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7" name="AutoShape 27"/>
            <p:cNvSpPr/>
            <p:nvPr/>
          </p:nvSpPr>
          <p:spPr>
            <a:xfrm>
              <a:off x="454963" y="684489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8" name="AutoShape 28"/>
            <p:cNvSpPr/>
            <p:nvPr/>
          </p:nvSpPr>
          <p:spPr>
            <a:xfrm>
              <a:off x="575049" y="691064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9" name="AutoShape 29"/>
            <p:cNvSpPr/>
            <p:nvPr/>
          </p:nvSpPr>
          <p:spPr>
            <a:xfrm>
              <a:off x="689125" y="692781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0" name="AutoShape 30"/>
            <p:cNvSpPr/>
            <p:nvPr/>
          </p:nvSpPr>
          <p:spPr>
            <a:xfrm>
              <a:off x="799768" y="701751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1" name="AutoShape 31"/>
            <p:cNvSpPr/>
            <p:nvPr/>
          </p:nvSpPr>
          <p:spPr>
            <a:xfrm>
              <a:off x="904945" y="697618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2" name="TextBox 32"/>
            <p:cNvSpPr txBox="1"/>
            <p:nvPr/>
          </p:nvSpPr>
          <p:spPr>
            <a:xfrm>
              <a:off x="1094842" y="93878"/>
              <a:ext cx="10001250" cy="914400"/>
            </a:xfrm>
            <a:prstGeom prst="rect">
              <a:avLst/>
            </a:prstGeom>
          </p:spPr>
          <p:txBody>
            <a:bodyPr vert="horz" wrap="square" lIns="123825" tIns="123825" rIns="57150" bIns="123825" rtlCol="0" anchor="t" anchorCtr="0">
              <a:sp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>
                <a:lnSpc>
                  <a:spcPct val="140000"/>
                </a:lnSpc>
              </a:pPr>
              <a:r>
                <a:rPr lang="en-US" sz="3000" b="1">
                  <a:solidFill>
                    <a:schemeClr val="accent1"/>
                  </a:solidFill>
                  <a:latin typeface="Microsoft Yahei"/>
                  <a:ea typeface="Microsoft Yahei"/>
                  <a:cs typeface="Microsoft Yahei"/>
                </a:rPr>
                <a:t>多元化的科普手段</a:t>
              </a:r>
            </a:p>
          </p:txBody>
        </p:sp>
      </p:grpSp>
      <p:grpSp>
        <p:nvGrpSpPr>
          <p:cNvPr id="33" name="Group 33"/>
          <p:cNvGrpSpPr/>
          <p:nvPr/>
        </p:nvGrpSpPr>
        <p:grpSpPr>
          <a:xfrm>
            <a:off x="981837" y="1604867"/>
            <a:ext cx="3394996" cy="490334"/>
            <a:chOff x="981837" y="1604867"/>
            <a:chExt cx="3394996" cy="490334"/>
          </a:xfrm>
        </p:grpSpPr>
        <p:sp>
          <p:nvSpPr>
            <p:cNvPr id="34" name="TextBox 34"/>
            <p:cNvSpPr txBox="1"/>
            <p:nvPr/>
          </p:nvSpPr>
          <p:spPr>
            <a:xfrm>
              <a:off x="981837" y="1604867"/>
              <a:ext cx="3394996" cy="490334"/>
            </a:xfrm>
            <a:prstGeom prst="rect">
              <a:avLst/>
            </a:prstGeom>
          </p:spPr>
          <p:txBody>
            <a:bodyPr wrap="square" lIns="66008" tIns="33052" rIns="66008" bIns="33052" rtlCol="0" anchor="t" anchorCtr="0">
              <a:norm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 algn="ctr">
                <a:lnSpc>
                  <a:spcPct val="120000"/>
                </a:lnSpc>
              </a:pPr>
              <a:r>
                <a:rPr lang="en-US" sz="2025" b="1">
                  <a:solidFill>
                    <a:srgbClr val="FFFDFD">
                      <a:alpha val="100000"/>
                    </a:srgbClr>
                  </a:solidFill>
                  <a:latin typeface="Microsoft Yahei"/>
                  <a:ea typeface="Microsoft Yahei"/>
                  <a:cs typeface="Microsoft Yahei"/>
                </a:rPr>
                <a:t>图文并茂</a:t>
              </a:r>
            </a:p>
          </p:txBody>
        </p:sp>
      </p:grpSp>
      <p:grpSp>
        <p:nvGrpSpPr>
          <p:cNvPr id="35" name="Group 35"/>
          <p:cNvGrpSpPr/>
          <p:nvPr/>
        </p:nvGrpSpPr>
        <p:grpSpPr>
          <a:xfrm>
            <a:off x="1090562" y="2039620"/>
            <a:ext cx="3286271" cy="1654845"/>
            <a:chOff x="1090562" y="2039620"/>
            <a:chExt cx="3286271" cy="1654845"/>
          </a:xfrm>
        </p:grpSpPr>
        <p:sp>
          <p:nvSpPr>
            <p:cNvPr id="36" name="TextBox 36"/>
            <p:cNvSpPr txBox="1"/>
            <p:nvPr/>
          </p:nvSpPr>
          <p:spPr>
            <a:xfrm>
              <a:off x="1090562" y="2039620"/>
              <a:ext cx="3286271" cy="1654845"/>
            </a:xfrm>
            <a:prstGeom prst="rect">
              <a:avLst/>
            </a:prstGeom>
          </p:spPr>
          <p:txBody>
            <a:bodyPr wrap="square" lIns="66008" tIns="33052" rIns="66008" bIns="33052" rtlCol="0" anchor="ctr" anchorCtr="1">
              <a:norm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 algn="l">
                <a:lnSpc>
                  <a:spcPct val="150000"/>
                </a:lnSpc>
              </a:pPr>
              <a:r>
                <a:rPr lang="en-US" sz="1500">
                  <a:solidFill>
                    <a:srgbClr val="FFFDFD">
                      <a:alpha val="100000"/>
                    </a:srgbClr>
                  </a:solidFill>
                  <a:latin typeface="Microsoft Yahei"/>
                  <a:ea typeface="Microsoft Yahei"/>
                  <a:cs typeface="Microsoft Yahei"/>
                </a:rPr>
                <a:t>运用生动的图片、图表和漫画等视觉元素，辅助文字说明，使科普内容更加直观易懂。</a:t>
              </a:r>
            </a:p>
          </p:txBody>
        </p:sp>
      </p:grpSp>
      <p:grpSp>
        <p:nvGrpSpPr>
          <p:cNvPr id="37" name="Group 37"/>
          <p:cNvGrpSpPr/>
          <p:nvPr/>
        </p:nvGrpSpPr>
        <p:grpSpPr>
          <a:xfrm>
            <a:off x="4376833" y="3748751"/>
            <a:ext cx="3394996" cy="490334"/>
            <a:chOff x="4376833" y="3748751"/>
            <a:chExt cx="3394996" cy="490334"/>
          </a:xfrm>
        </p:grpSpPr>
        <p:sp>
          <p:nvSpPr>
            <p:cNvPr id="38" name="TextBox 38"/>
            <p:cNvSpPr txBox="1"/>
            <p:nvPr/>
          </p:nvSpPr>
          <p:spPr>
            <a:xfrm>
              <a:off x="4376833" y="3748751"/>
              <a:ext cx="3394996" cy="490334"/>
            </a:xfrm>
            <a:prstGeom prst="rect">
              <a:avLst/>
            </a:prstGeom>
          </p:spPr>
          <p:txBody>
            <a:bodyPr wrap="square" lIns="66008" tIns="33052" rIns="66008" bIns="33052" rtlCol="0" anchor="t" anchorCtr="0">
              <a:norm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 algn="ctr">
                <a:lnSpc>
                  <a:spcPct val="120000"/>
                </a:lnSpc>
              </a:pPr>
              <a:r>
                <a:rPr lang="en-US" sz="2025" b="1">
                  <a:solidFill>
                    <a:srgbClr val="FFFDFD">
                      <a:alpha val="100000"/>
                    </a:srgbClr>
                  </a:solidFill>
                  <a:latin typeface="Microsoft Yahei"/>
                  <a:ea typeface="Microsoft Yahei"/>
                  <a:cs typeface="Microsoft Yahei"/>
                </a:rPr>
                <a:t>视频动画</a:t>
              </a:r>
            </a:p>
          </p:txBody>
        </p:sp>
      </p:grpSp>
      <p:grpSp>
        <p:nvGrpSpPr>
          <p:cNvPr id="39" name="Group 39"/>
          <p:cNvGrpSpPr/>
          <p:nvPr/>
        </p:nvGrpSpPr>
        <p:grpSpPr>
          <a:xfrm>
            <a:off x="4485558" y="4183504"/>
            <a:ext cx="3286271" cy="1654845"/>
            <a:chOff x="4485558" y="4183504"/>
            <a:chExt cx="3286271" cy="1654845"/>
          </a:xfrm>
        </p:grpSpPr>
        <p:sp>
          <p:nvSpPr>
            <p:cNvPr id="40" name="TextBox 40"/>
            <p:cNvSpPr txBox="1"/>
            <p:nvPr/>
          </p:nvSpPr>
          <p:spPr>
            <a:xfrm>
              <a:off x="4485558" y="4183504"/>
              <a:ext cx="3286271" cy="1654845"/>
            </a:xfrm>
            <a:prstGeom prst="rect">
              <a:avLst/>
            </a:prstGeom>
          </p:spPr>
          <p:txBody>
            <a:bodyPr wrap="square" lIns="66008" tIns="33052" rIns="66008" bIns="33052" rtlCol="0" anchor="ctr" anchorCtr="1">
              <a:norm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 algn="l">
                <a:lnSpc>
                  <a:spcPct val="150000"/>
                </a:lnSpc>
              </a:pPr>
              <a:r>
                <a:rPr lang="en-US" sz="1500">
                  <a:solidFill>
                    <a:srgbClr val="FFFDFD">
                      <a:alpha val="100000"/>
                    </a:srgbClr>
                  </a:solidFill>
                  <a:latin typeface="Microsoft Yahei"/>
                  <a:ea typeface="Microsoft Yahei"/>
                  <a:cs typeface="Microsoft Yahei"/>
                </a:rPr>
                <a:t>制作食品科普动画和视频，以动态形式展示食品加工过程、营养成分等抽象内容，增强科普的生动性和形象性。</a:t>
              </a:r>
            </a:p>
          </p:txBody>
        </p:sp>
      </p:grpSp>
      <p:grpSp>
        <p:nvGrpSpPr>
          <p:cNvPr id="41" name="Group 41"/>
          <p:cNvGrpSpPr/>
          <p:nvPr/>
        </p:nvGrpSpPr>
        <p:grpSpPr>
          <a:xfrm>
            <a:off x="7771733" y="1604867"/>
            <a:ext cx="3394996" cy="490334"/>
            <a:chOff x="7771733" y="1604867"/>
            <a:chExt cx="3394996" cy="490334"/>
          </a:xfrm>
        </p:grpSpPr>
        <p:sp>
          <p:nvSpPr>
            <p:cNvPr id="42" name="TextBox 42"/>
            <p:cNvSpPr txBox="1"/>
            <p:nvPr/>
          </p:nvSpPr>
          <p:spPr>
            <a:xfrm>
              <a:off x="7771733" y="1604867"/>
              <a:ext cx="3394996" cy="490334"/>
            </a:xfrm>
            <a:prstGeom prst="rect">
              <a:avLst/>
            </a:prstGeom>
          </p:spPr>
          <p:txBody>
            <a:bodyPr wrap="square" lIns="66008" tIns="33052" rIns="66008" bIns="33052" rtlCol="0" anchor="t" anchorCtr="0">
              <a:norm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 algn="ctr">
                <a:lnSpc>
                  <a:spcPct val="120000"/>
                </a:lnSpc>
              </a:pPr>
              <a:r>
                <a:rPr lang="en-US" sz="2025" b="1">
                  <a:solidFill>
                    <a:srgbClr val="FFFDFD">
                      <a:alpha val="100000"/>
                    </a:srgbClr>
                  </a:solidFill>
                  <a:latin typeface="Microsoft Yahei"/>
                  <a:ea typeface="Microsoft Yahei"/>
                  <a:cs typeface="Microsoft Yahei"/>
                </a:rPr>
                <a:t>实物展示</a:t>
              </a:r>
            </a:p>
          </p:txBody>
        </p:sp>
      </p:grpSp>
      <p:grpSp>
        <p:nvGrpSpPr>
          <p:cNvPr id="43" name="Group 43"/>
          <p:cNvGrpSpPr/>
          <p:nvPr/>
        </p:nvGrpSpPr>
        <p:grpSpPr>
          <a:xfrm>
            <a:off x="7880459" y="2039620"/>
            <a:ext cx="3286271" cy="1654845"/>
            <a:chOff x="7880459" y="2039620"/>
            <a:chExt cx="3286271" cy="1654845"/>
          </a:xfrm>
        </p:grpSpPr>
        <p:sp>
          <p:nvSpPr>
            <p:cNvPr id="44" name="TextBox 44"/>
            <p:cNvSpPr txBox="1"/>
            <p:nvPr/>
          </p:nvSpPr>
          <p:spPr>
            <a:xfrm>
              <a:off x="7880459" y="2039620"/>
              <a:ext cx="3286271" cy="1654845"/>
            </a:xfrm>
            <a:prstGeom prst="rect">
              <a:avLst/>
            </a:prstGeom>
          </p:spPr>
          <p:txBody>
            <a:bodyPr wrap="square" lIns="66008" tIns="33052" rIns="66008" bIns="33052" rtlCol="0" anchor="ctr" anchorCtr="1">
              <a:norm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 algn="l">
                <a:lnSpc>
                  <a:spcPct val="150000"/>
                </a:lnSpc>
              </a:pPr>
              <a:r>
                <a:rPr lang="en-US" sz="1500">
                  <a:solidFill>
                    <a:srgbClr val="FFFDFD">
                      <a:alpha val="100000"/>
                    </a:srgbClr>
                  </a:solidFill>
                  <a:latin typeface="Microsoft Yahei"/>
                  <a:ea typeface="Microsoft Yahei"/>
                  <a:cs typeface="Microsoft Yahei"/>
                </a:rPr>
                <a:t>在科普活动中展示食品原料、加工设备、成品等实物，让公众亲身感受食品科技的魅力。</a:t>
              </a:r>
            </a:p>
          </p:txBody>
        </p:sp>
      </p:grpSp>
    </p:spTree>
  </p:cSld>
  <p:clrMapOvr>
    <a:masterClrMapping/>
  </p:clrMapOvr>
  <p:transition/>
  <p:timing/>
</p:sld>
</file>

<file path=ppt/slides/slide14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New shape" title=""/>
          <p:cNvSpPr/>
          <p:nvPr/>
        </p:nvSpPr>
        <p:spPr>
          <a:xfrm>
            <a:off x="635000" y="635000"/>
            <a:ext cx="10922000" cy="5588000"/>
          </a:xfrm>
          <a:noFill/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r>
              <a:rPr sz="1500" b="1">
                <a:solidFill>
                  <a:srgbClr val="000000"/>
                </a:solidFill>
                <a:latin typeface="Arial"/>
              </a:rPr>
              <a:t>以上内容仅为本文档的试下载部分，为可阅读页数的一半内容。如要下载或阅读全文，请访问：</a:t>
            </a:r>
            <a:r>
              <a:rPr sz="1500" b="1">
                <a:solidFill>
                  <a:srgbClr val="000000"/>
                </a:solidFill>
                <a:latin typeface="Arial"/>
                <a:hlinkClick r:id="rId2"/>
              </a:rPr>
              <a:t>https://d.book118.com/665102232132011104</a:t>
            </a:r>
          </a:p>
        </p:txBody>
      </p:sp>
    </p:spTree>
  </p:cSld>
  <p:clrMapOvr>
    <a:masterClrMapping/>
  </p:clrMapOvr>
  <p:transition/>
  <p:timing/>
</p:sld>
</file>

<file path=ppt/tags/tag1.xml><?xml version="1.0" encoding="utf-8"?>
<p:tagLst xmlns:p="http://schemas.openxmlformats.org/presentationml/2006/main">
                                                </p:tagLst>
</file>

<file path=ppt/theme/theme1.xml><?xml version="1.0" encoding="utf-8"?>
<a:theme xmlns:r="http://schemas.openxmlformats.org/officeDocument/2006/relationships" xmlns:a="http://schemas.openxmlformats.org/drawingml/2006/main" name="Office Theme">
  <a:themeElements>
    <a:clrScheme name="Office">
      <a:dk1>
        <a:sysClr val="windowText" lastClr="000000"/>
      </a:dk1>
      <a:lt1>
        <a:sysClr val="window" lastClr="FFFFFF"/>
      </a:lt1>
      <a:dk2>
        <a:srgbClr val="1F497D"/>
      </a:dk2>
      <a:lt2>
        <a:srgbClr val="EEECE1"/>
      </a:lt2>
      <a:accent1>
        <a:srgbClr val="4F81BD"/>
      </a:accent1>
      <a:accent2>
        <a:srgbClr val="C0504D"/>
      </a:accent2>
      <a:accent3>
        <a:srgbClr val="9BBB59"/>
      </a:accent3>
      <a:accent4>
        <a:srgbClr val="8064A2"/>
      </a:accent4>
      <a:accent5>
        <a:srgbClr val="4BACC6"/>
      </a:accent5>
      <a:accent6>
        <a:srgbClr val="F79646"/>
      </a:accent6>
      <a:hlink>
        <a:srgbClr val="0000FF"/>
      </a:hlink>
      <a:folHlink>
        <a:srgbClr val="800080"/>
      </a:folHlink>
    </a:clrScheme>
    <a:fontScheme name="Office">
      <a:majorFont>
        <a:latin typeface="Calibri"/>
        <a:ea typeface="Arial"/>
        <a:cs typeface="Arial"/>
        <a:font script="Jpan" typeface="ＭＳ%20Ｐゴシック"/>
        <a:font script="Hang" typeface="맑은%20고딕"/>
        <a:font script="Hans" typeface="宋体"/>
        <a:font script="Hant" typeface="新細明體"/>
        <a:font script="Arab" typeface="Times New Roman"/>
        <a:font script="Hebr" typeface="Times New Roman"/>
        <a:font script="Thai" typeface="Angsana New"/>
        <a:font script="Ethi" typeface="Nyala"/>
        <a:font script="Beng" typeface="Vrinda"/>
        <a:font script="Gujr" typeface="Shruti"/>
        <a:font script="Khmr" typeface="MoolBoran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Times New Roman"/>
        <a:font script="Uigh" typeface="Microsoft Uighur"/>
        <a:font script="Geor" typeface="Sylfaen"/>
      </a:majorFont>
      <a:minorFont>
        <a:latin typeface="Calibri"/>
        <a:ea typeface="Arial"/>
        <a:cs typeface="Arial"/>
        <a:font script="Jpan" typeface="ＭＳ%20Ｐゴシック"/>
        <a:font script="Hang" typeface="맑은%20고딕"/>
        <a:font script="Hans" typeface="宋体"/>
        <a:font script="Hant" typeface="新細明體"/>
        <a:font script="Arab" typeface="Arial"/>
        <a:font script="Hebr" typeface="Arial"/>
        <a:font script="Thai" typeface="Cordia New"/>
        <a:font script="Ethi" typeface="Nyala"/>
        <a:font script="Beng" typeface="Vrinda"/>
        <a:font script="Gujr" typeface="Shruti"/>
        <a:font script="Khmr" typeface="DaunPenh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Arial"/>
        <a:font script="Uigh" typeface="Microsoft Uighur"/>
        <a:font script="Geor" typeface="Sylfaen"/>
      </a:minorFont>
    </a:fontScheme>
    <a:fmtScheme name="Office">
      <a:fillStyleLst>
        <a:solidFill>
          <a:schemeClr val="phClr"/>
        </a:solidFill>
        <a:gradFill rotWithShape="1">
          <a:gsLst>
            <a:gs pos="0">
              <a:schemeClr val="phClr">
                <a:tint val="50000"/>
                <a:satMod val="300000"/>
              </a:schemeClr>
            </a:gs>
            <a:gs pos="35000">
              <a:schemeClr val="phClr">
                <a:tint val="37000"/>
                <a:satMod val="300000"/>
              </a:schemeClr>
            </a:gs>
            <a:gs pos="100000">
              <a:schemeClr val="phClr">
                <a:tint val="15000"/>
                <a:satMod val="350000"/>
              </a:schemeClr>
            </a:gs>
          </a:gsLst>
          <a:lin ang="16200000" scaled="1"/>
        </a:gradFill>
        <a:gradFill rotWithShape="1">
          <a:gsLst>
            <a:gs pos="0">
              <a:schemeClr val="phClr">
                <a:shade val="51000"/>
                <a:satMod val="130000"/>
              </a:schemeClr>
            </a:gs>
            <a:gs pos="80000">
              <a:schemeClr val="phClr">
                <a:shade val="93000"/>
                <a:satMod val="130000"/>
              </a:schemeClr>
            </a:gs>
            <a:gs pos="100000">
              <a:schemeClr val="phClr">
                <a:shade val="94000"/>
                <a:satMod val="135000"/>
              </a:schemeClr>
            </a:gs>
          </a:gsLst>
          <a:lin ang="16200000" scaled="0"/>
        </a:gradFill>
      </a:fillStyleLst>
      <a:lnStyleLst>
        <a:ln w="9525" cap="flat" cmpd="sng" algn="ctr">
          <a:solidFill>
            <a:schemeClr val="phClr">
              <a:shade val="95000"/>
              <a:satMod val="105000"/>
            </a:schemeClr>
          </a:solidFill>
          <a:prstDash val="solid"/>
        </a:ln>
        <a:ln w="25400" cap="flat" cmpd="sng" algn="ctr">
          <a:solidFill>
            <a:schemeClr val="phClr"/>
          </a:solidFill>
          <a:prstDash val="solid"/>
        </a:ln>
        <a:ln w="38100" cap="flat" cmpd="sng" algn="ctr">
          <a:solidFill>
            <a:schemeClr val="phClr"/>
          </a:solidFill>
          <a:prstDash val="solid"/>
        </a:ln>
      </a:lnStyleLst>
      <a:effectStyleLst>
        <a:effectStyle>
          <a:effectLst>
            <a:outerShdw blurRad="40000" dist="20000" dir="5400000" rotWithShape="0">
              <a:srgbClr val="000000">
                <a:alpha val="38000"/>
              </a:srgbClr>
            </a:outerShdw>
          </a:effectLst>
        </a:effectStyle>
        <a:effectStyle>
          <a:effectLst>
            <a:outerShdw blurRad="40000" dist="23000" dir="5400000" rotWithShape="0">
              <a:srgbClr val="000000">
                <a:alpha val="35000"/>
              </a:srgbClr>
            </a:outerShdw>
          </a:effectLst>
        </a:effectStyle>
        <a:effectStyle>
          <a:effectLst>
            <a:outerShdw blurRad="40000" dist="23000" dir="5400000" rotWithShape="0">
              <a:srgbClr val="000000">
                <a:alpha val="35000"/>
              </a:srgbClr>
            </a:outerShdw>
          </a:effectLst>
          <a:scene3d>
            <a:camera prst="orthographicFront">
              <a:rot lat="0" lon="0" rev="0"/>
            </a:camera>
            <a:lightRig rig="threePt" dir="t">
              <a:rot lat="0" lon="0" rev="1200000"/>
            </a:lightRig>
          </a:scene3d>
          <a:sp3d>
            <a:bevelT w="63500" h="25400"/>
          </a:sp3d>
        </a:effectStyle>
      </a:effectStyleLst>
      <a:bgFillStyleLst>
        <a:solidFill>
          <a:schemeClr val="phClr"/>
        </a:solidFill>
        <a:gradFill rotWithShape="1">
          <a:gsLst>
            <a:gs pos="0">
              <a:schemeClr val="phClr">
                <a:tint val="40000"/>
                <a:satMod val="350000"/>
              </a:schemeClr>
            </a:gs>
            <a:gs pos="40000">
              <a:schemeClr val="phClr">
                <a:tint val="45000"/>
                <a:shade val="99000"/>
                <a:satMod val="350000"/>
              </a:schemeClr>
            </a:gs>
            <a:gs pos="100000">
              <a:schemeClr val="phClr">
                <a:shade val="20000"/>
                <a:satMod val="255000"/>
              </a:schemeClr>
            </a:gs>
          </a:gsLst>
          <a:path path="circle">
            <a:fillToRect l="50000" t="-80000" r="50000" b="180000"/>
          </a:path>
        </a:gradFill>
        <a:gradFill rotWithShape="1">
          <a:gsLst>
            <a:gs pos="0">
              <a:schemeClr val="phClr">
                <a:tint val="80000"/>
                <a:satMod val="300000"/>
              </a:schemeClr>
            </a:gs>
            <a:gs pos="100000">
              <a:schemeClr val="phClr">
                <a:shade val="30000"/>
                <a:satMod val="200000"/>
              </a:schemeClr>
            </a:gs>
          </a:gsLst>
          <a:path path="circle">
            <a:fillToRect l="50000" t="50000" r="50000" b="50000"/>
          </a:path>
        </a:gradFill>
      </a:bgFillStyleLst>
    </a:fmtScheme>
  </a:themeElements>
</a:theme>
</file>

<file path=ppt/theme/theme2.xml><?xml version="1.0" encoding="utf-8"?>
<a:theme xmlns:r="http://schemas.openxmlformats.org/officeDocument/2006/relationships" xmlns:a="http://schemas.openxmlformats.org/drawingml/2006/main" name="Office Theme">
  <a:themeElements>
    <a:clrScheme name="Office">
      <a:dk1>
        <a:srgbClr val="FFFFFF"/>
      </a:dk1>
      <a:lt1>
        <a:srgbClr val="001D4F"/>
      </a:lt1>
      <a:dk2>
        <a:srgbClr val="DEF6FF"/>
      </a:dk2>
      <a:lt2>
        <a:srgbClr val="000000"/>
      </a:lt2>
      <a:accent1>
        <a:srgbClr val="00B6FF"/>
      </a:accent1>
      <a:accent2>
        <a:srgbClr val="405DFF"/>
      </a:accent2>
      <a:accent3>
        <a:srgbClr val="2947E8"/>
      </a:accent3>
      <a:accent4>
        <a:srgbClr val="27DFF4"/>
      </a:accent4>
      <a:accent5>
        <a:srgbClr val="2FE8B7"/>
      </a:accent5>
      <a:accent6>
        <a:srgbClr val="FCC526"/>
      </a:accent6>
      <a:hlink>
        <a:srgbClr val="0000FF"/>
      </a:hlink>
      <a:folHlink>
        <a:srgbClr val="800080"/>
      </a:folHlink>
    </a:clrScheme>
    <a:fontScheme name="Office">
      <a:majorFont>
        <a:latin typeface="Calibri"/>
        <a:ea typeface="Calibri"/>
        <a:cs typeface="Arial"/>
        <a:font script="Jpan" typeface="ＭＳ Ｐゴシック"/>
        <a:font script="Hang" typeface="맑은 고딕"/>
        <a:font script="Hans" typeface="宋体"/>
        <a:font script="Hant" typeface="新細明體"/>
        <a:font script="Arab" typeface="Times New Roman"/>
        <a:font script="Hebr" typeface="Times New Roman"/>
        <a:font script="Thai" typeface="Angsana New"/>
        <a:font script="Ethi" typeface="Nyala"/>
        <a:font script="Beng" typeface="Vrinda"/>
        <a:font script="Gujr" typeface="Shruti"/>
        <a:font script="Khmr" typeface="MoolBoran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Times New Roman"/>
        <a:font script="Uigh" typeface="Microsoft Uighur"/>
      </a:majorFont>
      <a:minorFont>
        <a:latin typeface="Calibri"/>
        <a:ea typeface="Calibri"/>
        <a:cs typeface="Arial"/>
        <a:font script="Jpan" typeface="ＭＳ Ｐゴシック"/>
        <a:font script="Hang" typeface="맑은 고딕"/>
        <a:font script="Hans" typeface="宋体"/>
        <a:font script="Hant" typeface="新細明體"/>
        <a:font script="Arab" typeface="Arial"/>
        <a:font script="Hebr" typeface="Arial"/>
        <a:font script="Thai" typeface="Cordia New"/>
        <a:font script="Ethi" typeface="Nyala"/>
        <a:font script="Beng" typeface="Vrinda"/>
        <a:font script="Gujr" typeface="Shruti"/>
        <a:font script="Khmr" typeface="DaunPenh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Arial"/>
        <a:font script="Uigh" typeface="Microsoft Uighur"/>
      </a:minorFont>
    </a:fontScheme>
    <a:fmtScheme name="Office">
      <a:fillStyleLst>
        <a:solidFill>
          <a:schemeClr val="phClr"/>
        </a:solidFill>
        <a:gradFill rotWithShape="1">
          <a:gsLst>
            <a:gs pos="0">
              <a:schemeClr val="phClr">
                <a:tint val="50000"/>
                <a:satMod val="300000"/>
              </a:schemeClr>
            </a:gs>
            <a:gs pos="35000">
              <a:schemeClr val="phClr">
                <a:tint val="37000"/>
                <a:satMod val="300000"/>
              </a:schemeClr>
            </a:gs>
            <a:gs pos="100000">
              <a:schemeClr val="phClr">
                <a:tint val="15000"/>
                <a:satMod val="350000"/>
              </a:schemeClr>
            </a:gs>
          </a:gsLst>
          <a:lin ang="16200000" scaled="1"/>
        </a:gradFill>
        <a:gradFill rotWithShape="1">
          <a:gsLst>
            <a:gs pos="0">
              <a:schemeClr val="phClr">
                <a:shade val="51000"/>
                <a:satMod val="130000"/>
              </a:schemeClr>
            </a:gs>
            <a:gs pos="80000">
              <a:schemeClr val="phClr">
                <a:shade val="93000"/>
                <a:satMod val="130000"/>
              </a:schemeClr>
            </a:gs>
            <a:gs pos="100000">
              <a:schemeClr val="phClr">
                <a:shade val="94000"/>
                <a:satMod val="135000"/>
              </a:schemeClr>
            </a:gs>
          </a:gsLst>
          <a:lin ang="16200000" scaled="0"/>
        </a:gradFill>
      </a:fillStyleLst>
      <a:lnStyleLst>
        <a:ln w="9525" cap="flat" cmpd="sng" algn="ctr">
          <a:solidFill>
            <a:schemeClr val="phClr">
              <a:shade val="95000"/>
              <a:satMod val="105000"/>
            </a:schemeClr>
          </a:solidFill>
          <a:prstDash val="solid"/>
        </a:ln>
        <a:ln w="25400" cap="flat" cmpd="sng" algn="ctr">
          <a:solidFill>
            <a:schemeClr val="phClr"/>
          </a:solidFill>
          <a:prstDash val="solid"/>
        </a:ln>
        <a:ln w="38100" cap="flat" cmpd="sng" algn="ctr">
          <a:solidFill>
            <a:schemeClr val="phClr"/>
          </a:solidFill>
          <a:prstDash val="solid"/>
        </a:ln>
      </a:lnStyleLst>
      <a:effectStyleLst>
        <a:effectStyle>
          <a:effectLst>
            <a:outerShdw blurRad="40000" dist="20000" dir="5400000" rotWithShape="0">
              <a:srgbClr val="000000">
                <a:alpha val="38000"/>
              </a:srgbClr>
            </a:outerShdw>
          </a:effectLst>
        </a:effectStyle>
        <a:effectStyle>
          <a:effectLst>
            <a:outerShdw blurRad="40000" dist="23000" dir="5400000" rotWithShape="0">
              <a:srgbClr val="000000">
                <a:alpha val="35000"/>
              </a:srgbClr>
            </a:outerShdw>
          </a:effectLst>
        </a:effectStyle>
        <a:effectStyle>
          <a:effectLst>
            <a:outerShdw blurRad="40000" dist="23000" dir="5400000" rotWithShape="0">
              <a:srgbClr val="000000">
                <a:alpha val="35000"/>
              </a:srgbClr>
            </a:outerShdw>
          </a:effectLst>
          <a:scene3d>
            <a:camera prst="orthographicFront">
              <a:rot lat="0" lon="0" rev="0"/>
            </a:camera>
            <a:lightRig rig="threePt" dir="t">
              <a:rot lat="0" lon="0" rev="1200000"/>
            </a:lightRig>
          </a:scene3d>
          <a:sp3d>
            <a:bevelT w="63500" h="25400"/>
          </a:sp3d>
        </a:effectStyle>
      </a:effectStyleLst>
      <a:bgFillStyleLst>
        <a:solidFill>
          <a:schemeClr val="phClr"/>
        </a:solidFill>
        <a:gradFill rotWithShape="1">
          <a:gsLst>
            <a:gs pos="0">
              <a:schemeClr val="phClr">
                <a:tint val="40000"/>
                <a:satMod val="350000"/>
              </a:schemeClr>
            </a:gs>
            <a:gs pos="40000">
              <a:schemeClr val="phClr">
                <a:tint val="45000"/>
                <a:shade val="99000"/>
                <a:satMod val="350000"/>
              </a:schemeClr>
            </a:gs>
            <a:gs pos="100000">
              <a:schemeClr val="phClr">
                <a:shade val="20000"/>
                <a:satMod val="255000"/>
              </a:schemeClr>
            </a:gs>
          </a:gsLst>
          <a:path path="circle">
            <a:fillToRect l="50000" t="-80000" r="50000" b="180000"/>
          </a:path>
        </a:gradFill>
        <a:gradFill rotWithShape="1">
          <a:gsLst>
            <a:gs pos="0">
              <a:schemeClr val="phClr">
                <a:tint val="80000"/>
                <a:satMod val="300000"/>
              </a:schemeClr>
            </a:gs>
            <a:gs pos="100000">
              <a:schemeClr val="phClr">
                <a:shade val="30000"/>
                <a:satMod val="200000"/>
              </a:schemeClr>
            </a:gs>
          </a:gsLst>
          <a:path path="circle">
            <a:fillToRect l="50000" t="50000" r="50000" b="50000"/>
          </a:path>
        </a:gradFill>
      </a:bgFillStyleLst>
    </a:fmtScheme>
  </a:themeElements>
  <a:objectDefaults/>
</a:theme>
</file>

<file path=docProps/app.xml><?xml version="1.0" encoding="utf-8"?>
<Properties xmlns:vt="http://schemas.openxmlformats.org/officeDocument/2006/docPropsVTypes" xmlns="http://schemas.openxmlformats.org/officeDocument/2006/extended-properties">
  <Company/>
  <PresentationFormat>On-screen Show (4:3)</PresentationFormat>
  <Paragraphs>76</Paragraphs>
  <Slides>14</Slides>
  <Notes>0</Notes>
  <TotalTime>1</TotalTime>
  <HiddenSlides>0</HiddenSlides>
  <MMClips>0</MMClips>
  <ScaleCrop>0</ScaleCrop>
  <HeadingPairs>
    <vt:vector baseType="variant" size="6">
      <vt:variant>
        <vt:lpstr>Fonts used</vt:lpstr>
      </vt:variant>
      <vt:variant>
        <vt:i4>3</vt:i4>
      </vt:variant>
      <vt:variant>
        <vt:lpstr>Theme</vt:lpstr>
      </vt:variant>
      <vt:variant>
        <vt:i4>1</vt:i4>
      </vt:variant>
      <vt:variant>
        <vt:lpstr>Slide Titles</vt:lpstr>
      </vt:variant>
      <vt:variant>
        <vt:i4>14</vt:i4>
      </vt:variant>
    </vt:vector>
  </HeadingPairs>
  <TitlesOfParts>
    <vt:vector baseType="lpstr" size="18">
      <vt:lpstr>Arial</vt:lpstr>
      <vt:lpstr>Calibri</vt:lpstr>
      <vt:lpstr>Microsoft Yahei</vt:lpstr>
      <vt:lpstr>Office Theme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</vt:vector>
  </TitlesOfParts>
  <LinksUpToDate>0</LinksUpToDate>
  <SharedDoc>0</SharedDoc>
  <HyperlinksChanged>0</HyperlinksChanged>
  <Application>Microsoft Office PowerPoint</Application>
  <AppVersion>23.0200</AppVersion>
</Properties>
</file>

<file path=docProps/core.xml><?xml version="1.0" encoding="utf-8"?>
<cp:coreProperties xmlns:dc="http://purl.org/dc/elements/1.1/" xmlns:dcterms="http://purl.org/dc/terms/" xmlns:dcmitype="http://purl.org/dc/dcmitype/" xmlns:xsi="http://www.w3.org/2001/XMLSchema-instance" xmlns:cp="http://schemas.openxmlformats.org/package/2006/metadata/core-properties">
  <cp:revision>1</cp:revision>
  <cp:lastPrinted>2024-09-14T03:44:09.019</cp:lastPrinted>
  <dcterms:created xsi:type="dcterms:W3CDTF">2024-09-13T19:44:09Z</dcterms:created>
  <dcterms:modified xsi:type="dcterms:W3CDTF">2024-09-13T19:44:11Z</dcterms:modified>
</cp:coreProperties>
</file>