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DF136-6C78-430E-9176-951EB8A95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B3F0C-8343-41FF-A836-4816721C5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45B77-AF35-4C3A-9335-D0C9BD4CC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3D1A8-23CA-4866-8CDC-F997B94A2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C12224-6283-4336-82B3-10EB2ADC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93C667-38B7-4567-A71D-5A16E9BD2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794DF-2372-4ABB-BA5A-49727D65A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C6343-16FF-4E52-9432-D1266F1D6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BB468-EC41-4E77-B5BA-B1430DDF6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8FA6E-9CA6-4A3B-B187-5937D44BA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60AFD-B04E-45BB-8843-C12A1FC8C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03200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大学新生信息素养与科技应用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信息检索与利用能力培养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学术交流与沟通能力提升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科技创新意识及实践能力培养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网络安全意识与自我保护能力培养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744" b="14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信息素养是指个体在信息化社会中，对信息进行有效识别、理解、评价、利用和创新的综合能力。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在信息化时代，信息素养已成为个体必备的基本素质，对于提高学习效率、拓展知识领域、增强创新能力具有重要意义。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信息素养定义与重要性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信息素养的重要性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强化信息道德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培养个体在信息处理过程中的道德意识和行为规范，防范信息犯罪和侵权行为。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培养信息意识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提高个体对信息的敏感度和重视程度，形成积极主动获取和利用信息的习惯。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增强个体在信息收集、整理、分析、利用和创新方面的能力，提高信息利用效率。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信息素养培养目标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考察个体对信息的关注程度、信息需求的明确性以及信息价值的判断力。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信息意识评价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33" b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信息能力评价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信息道德评价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评估个体在信息收集、整理、分析、利用和创新方面的实际能力水平。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评价个体在信息处理过程中的道德表现，如遵守信息法规、尊重知识产权等。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信息素养评价标准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69" r="2396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05" r="175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计算机网络与互联网应用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了解计算机网络的基本概念和分类，如局域网、广域网和互联网等。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掌握常见的网络协议和服务，如TCP/IP、HTTP、DNS等。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熟悉常见的网络设备和连接方式，如路由器、交换机、无线接入点等。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学会使用浏览器进行信息检索、网页浏览和在线交流等。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熟练掌握文字处理软件（如Microsoft Word），包括文档编辑、格式设置、表格制作和打印等。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42" r="1254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熟悉演示文稿软件（如Microsoft PowerPoint），制作幻灯片并进行演示。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学会使用电子表格软件（如Microsoft Excel），进行数据输入、公式计算、图表制作和数据分析等。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了解电子邮件客户端软件（如Outlook），进行邮件收发和管理。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办公软件操作技巧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211" r="1521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了解多媒体的基本概念，包括音频、视频和图像等。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学会使用常见的音频和视频播放软件，如Windows Media Player、VLC等。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熟悉图像处理软件（如Adobe Photoshop），进行图像编辑、修饰和合成等操作。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了解常见的多媒体文件格式和转换方法，以便在不同设备和平台之间进行共享和传输。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多媒体与图像处理技术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信息检索与利用能力培养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通过访问所在学校图书馆的网站或使用图书馆提供的检索工具，可以查找图书馆的馆藏目录，了解图书馆的资源情况。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了解图书馆馆藏目录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OPAC（Online Public Access Catalog）是图书馆在线公共查询系统，通过输入关键词可以检索到图书馆的藏书、期刊、报纸、学位论文等各类资源。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使用图书馆OPAC系统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在找到所需图书后，可以通过图书馆的借阅系统进行借阅或预约，方便快捷地获取所需图书资源。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借阅与预约图书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图书馆资源检索方法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1" r="2083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学术搜索引擎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使用专业的学术搜索引擎，如Google 学术、百度学术等，可以快速查找到相关的学术资源，包括学术论文、专利、会议等。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开放获取资源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许多学术机构、学者和期刊会提供开放获取的资源，这些资源可以免费获取和使用，是学术研究的重要参考。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学科专业网站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各学科领域都有一些专业的网站，这些网站会提供该领域的最新研究成果、学术会议、专家观点等信息，是了解学科前沿动态的重要途径。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网络学术资源获取途径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https://d.book118.com/665103200141011112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2024-09-18T21:05:14.845</cp:lastPrinted>
  <dcterms:created xsi:type="dcterms:W3CDTF">2024-09-18T13:05:14Z</dcterms:created>
  <dcterms:modified xsi:type="dcterms:W3CDTF">2024-09-18T13:05:17Z</dcterms:modified>
</cp:coreProperties>
</file>