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9DB187-497E-4969-88F3-10F8185CA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588557-002C-47C1-8921-9CDB60212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8B2005-7EC1-427A-AEE2-9D1FA51AA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728BB8-E348-4932-8469-87DF42A823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74FDEE-3D0E-4758-B01F-AFECE22D20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0EE345-7E14-4F61-B741-225842D58D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577B5A-A52E-4E93-8A85-68203652C2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E127A6-03C0-42EA-AD0A-A96D04268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F7239-CD71-4587-9AC7-9DD16A8F3B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AEB70-750A-4543-B7FD-888F13316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4A6EEC-50A3-4919-A7E0-166EC77A9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111330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心理咨询的理论与方法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心理咨询的基本理论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心理咨询的主要方法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心理咨询的实践应用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心理咨询的伦理与法规</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心理咨询的研究与发展</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心理咨询的基本理论</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认知行为理论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认知行为理论强调认知过程对行为的影响，认为人的不良行为和情绪问题是由错误的思维和信念系统所导致。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认知行为理论认为，通过改变不良的思维和行为模式，可以改善情绪和行为问题。它强调对问题的分析和解决技巧的训练，以及积极的思维和行为模式的建立。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人本主义理论强调人的自我实现和成长，认为每个人都有内在的潜能和价值，而心理咨询的目标是帮助个体实现自我潜能。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人本主义理论强调对人的尊重、理解和支持，通过建立良好的咨询关系，帮助个体发现自己的潜能，增强自我意识，实现自我成长和自我实现。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人本主义理论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心理分析理论关注潜意识的心理过程，认为人的行为和情绪问题是由潜意识的心理冲突所导致。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心理分析理论强调深入探索个体的潜意识心理冲突和早期经验，通过释梦、自由联想等方法，帮助个体了解自己的内心世界，解决心理问题。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心理分析理论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格式塔理论强调整体性、完整性和知觉的组织性，认为人的心理问题是由于对环境或自身的不完整或失调的知觉所导致。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格式塔理论认为，心理咨询的目标是帮助个体重新组织和整合自己的知觉经验，以达到更好的适应和发展。它强调对个体内在体验的关注，以及与环境的互动关系。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格式塔理论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心理咨询的主要方法</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谈话法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通过与咨询者进行对话，了解其心理状态、问题及需求。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咨询师通过提问、倾听、反馈等技巧，引导咨询者自我探索、表达和思考，以促进其心理成长和问题解决。</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咨询师通过观察咨询者的非言语行为，了解其情感、态度和需求。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咨询师观察咨询者的表情、肢体动作、声音变化等，以深入了解其内心世界，并提供相应的反馈和指导。</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通过心理测验工具评估咨询者的心理状态、能力和潜力。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咨询师根据咨询者的需求和问题，选择合适的心理测验工具，如智力测验、人格测验、能力倾向测验等，以帮助咨询者了解自己的心理特点和发展潜力。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测验法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在特定情境下，通过改变某些条件来观察咨询者的心理反应和行为变化。</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咨询师设计实验情境，控制某些变量，观察咨询者在特定条件下的心理和行为反应，以揭示其内在心理机制和问题成因。</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https://d.book118.com/665111133013011100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2024-09-07T18:36:15.648</cp:lastPrinted>
  <dcterms:created xsi:type="dcterms:W3CDTF">2024-09-07T10:36:15Z</dcterms:created>
  <dcterms:modified xsi:type="dcterms:W3CDTF">2024-09-07T10:36:17Z</dcterms:modified>
</cp:coreProperties>
</file>