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8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5CEB4D-A753-44FF-9E25-856AB6F5E8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21FA3D-4666-4AAF-A4CB-EF842CC712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40E74F-38FD-4ED8-8699-58C637B8ED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6E2480-7768-47CC-9E80-DD750E4B9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DC10CD-8F41-4BDF-AB61-30653EECBC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C73C4B-CB7C-4F33-BB2D-ED2802231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4949A4-86B9-461D-B020-9C92C01EA7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81962A-93E9-4D02-941D-B332DB58D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EB80EA-572E-4673-91EF-EDD9DB9E9C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9A1C59-A1EE-499F-8FAF-53EBABBDE0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B6BDD8-B8D5-4A41-B1FE-52EE0DB68A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6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1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28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26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2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23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5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2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3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34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6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7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8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10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20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1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1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8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9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2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7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3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4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5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22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5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26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3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7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7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34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5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8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32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3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8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23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1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2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14" Type="http://schemas.openxmlformats.org/officeDocument/2006/relationships/tags" Target="../tags/tag168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14" Type="http://schemas.openxmlformats.org/officeDocument/2006/relationships/tags" Target="../tags/tag181.xml" /><Relationship Id="rId15" Type="http://schemas.openxmlformats.org/officeDocument/2006/relationships/tags" Target="../tags/tag182.xml" /><Relationship Id="rId16" Type="http://schemas.openxmlformats.org/officeDocument/2006/relationships/tags" Target="../tags/tag183.xml" /><Relationship Id="rId17" Type="http://schemas.openxmlformats.org/officeDocument/2006/relationships/tags" Target="../tags/tag184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8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Relationship Id="rId5" Type="http://schemas.openxmlformats.org/officeDocument/2006/relationships/tags" Target="../tags/tag203.xml" /><Relationship Id="rId6" Type="http://schemas.openxmlformats.org/officeDocument/2006/relationships/tags" Target="../tags/tag204.xml" /><Relationship Id="rId7" Type="http://schemas.openxmlformats.org/officeDocument/2006/relationships/tags" Target="../tags/tag205.xml" /><Relationship Id="rId8" Type="http://schemas.openxmlformats.org/officeDocument/2006/relationships/tags" Target="../tags/tag206.xml" /><Relationship Id="rId9" Type="http://schemas.openxmlformats.org/officeDocument/2006/relationships/tags" Target="../tags/tag20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7.xml" /><Relationship Id="rId11" Type="http://schemas.openxmlformats.org/officeDocument/2006/relationships/tags" Target="../tags/tag218.xml" /><Relationship Id="rId12" Type="http://schemas.openxmlformats.org/officeDocument/2006/relationships/tags" Target="../tags/tag219.xml" /><Relationship Id="rId13" Type="http://schemas.openxmlformats.org/officeDocument/2006/relationships/tags" Target="../tags/tag220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tags" Target="../tags/tag213.xml" /><Relationship Id="rId7" Type="http://schemas.openxmlformats.org/officeDocument/2006/relationships/tags" Target="../tags/tag214.xml" /><Relationship Id="rId8" Type="http://schemas.openxmlformats.org/officeDocument/2006/relationships/tags" Target="../tags/tag215.xml" /><Relationship Id="rId9" Type="http://schemas.openxmlformats.org/officeDocument/2006/relationships/tags" Target="../tags/tag21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9.xml" /><Relationship Id="rId11" Type="http://schemas.openxmlformats.org/officeDocument/2006/relationships/tags" Target="../tags/tag230.xml" /><Relationship Id="rId12" Type="http://schemas.openxmlformats.org/officeDocument/2006/relationships/tags" Target="../tags/tag231.xml" /><Relationship Id="rId13" Type="http://schemas.openxmlformats.org/officeDocument/2006/relationships/tags" Target="../tags/tag232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tags" Target="../tags/tag22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1.xml" /><Relationship Id="rId11" Type="http://schemas.openxmlformats.org/officeDocument/2006/relationships/tags" Target="../tags/tag242.xml" /><Relationship Id="rId12" Type="http://schemas.openxmlformats.org/officeDocument/2006/relationships/tags" Target="../tags/tag243.xml" /><Relationship Id="rId13" Type="http://schemas.openxmlformats.org/officeDocument/2006/relationships/tags" Target="../tags/tag244.xml" /><Relationship Id="rId2" Type="http://schemas.openxmlformats.org/officeDocument/2006/relationships/tags" Target="../tags/tag233.xml" /><Relationship Id="rId3" Type="http://schemas.openxmlformats.org/officeDocument/2006/relationships/tags" Target="../tags/tag234.xml" /><Relationship Id="rId4" Type="http://schemas.openxmlformats.org/officeDocument/2006/relationships/tags" Target="../tags/tag235.xml" /><Relationship Id="rId5" Type="http://schemas.openxmlformats.org/officeDocument/2006/relationships/tags" Target="../tags/tag236.xml" /><Relationship Id="rId6" Type="http://schemas.openxmlformats.org/officeDocument/2006/relationships/tags" Target="../tags/tag237.xml" /><Relationship Id="rId7" Type="http://schemas.openxmlformats.org/officeDocument/2006/relationships/tags" Target="../tags/tag238.xml" /><Relationship Id="rId8" Type="http://schemas.openxmlformats.org/officeDocument/2006/relationships/tags" Target="../tags/tag239.xml" /><Relationship Id="rId9" Type="http://schemas.openxmlformats.org/officeDocument/2006/relationships/tags" Target="../tags/tag24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5.xml" /><Relationship Id="rId3" Type="http://schemas.openxmlformats.org/officeDocument/2006/relationships/tags" Target="../tags/tag246.xml" /><Relationship Id="rId4" Type="http://schemas.openxmlformats.org/officeDocument/2006/relationships/tags" Target="../tags/tag24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6.xml" /><Relationship Id="rId11" Type="http://schemas.openxmlformats.org/officeDocument/2006/relationships/tags" Target="../tags/tag257.xml" /><Relationship Id="rId12" Type="http://schemas.openxmlformats.org/officeDocument/2006/relationships/tags" Target="../tags/tag258.xml" /><Relationship Id="rId13" Type="http://schemas.openxmlformats.org/officeDocument/2006/relationships/tags" Target="../tags/tag259.xml" /><Relationship Id="rId14" Type="http://schemas.openxmlformats.org/officeDocument/2006/relationships/tags" Target="../tags/tag260.xml" /><Relationship Id="rId2" Type="http://schemas.openxmlformats.org/officeDocument/2006/relationships/tags" Target="../tags/tag248.xml" /><Relationship Id="rId3" Type="http://schemas.openxmlformats.org/officeDocument/2006/relationships/tags" Target="../tags/tag249.xml" /><Relationship Id="rId4" Type="http://schemas.openxmlformats.org/officeDocument/2006/relationships/tags" Target="../tags/tag250.xml" /><Relationship Id="rId5" Type="http://schemas.openxmlformats.org/officeDocument/2006/relationships/tags" Target="../tags/tag251.xml" /><Relationship Id="rId6" Type="http://schemas.openxmlformats.org/officeDocument/2006/relationships/tags" Target="../tags/tag252.xml" /><Relationship Id="rId7" Type="http://schemas.openxmlformats.org/officeDocument/2006/relationships/tags" Target="../tags/tag253.xml" /><Relationship Id="rId8" Type="http://schemas.openxmlformats.org/officeDocument/2006/relationships/tags" Target="../tags/tag254.xml" /><Relationship Id="rId9" Type="http://schemas.openxmlformats.org/officeDocument/2006/relationships/tags" Target="../tags/tag25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9.xml" /><Relationship Id="rId11" Type="http://schemas.openxmlformats.org/officeDocument/2006/relationships/tags" Target="../tags/tag270.xml" /><Relationship Id="rId12" Type="http://schemas.openxmlformats.org/officeDocument/2006/relationships/tags" Target="../tags/tag271.xml" /><Relationship Id="rId13" Type="http://schemas.openxmlformats.org/officeDocument/2006/relationships/tags" Target="../tags/tag272.xml" /><Relationship Id="rId14" Type="http://schemas.openxmlformats.org/officeDocument/2006/relationships/tags" Target="../tags/tag273.xml" /><Relationship Id="rId15" Type="http://schemas.openxmlformats.org/officeDocument/2006/relationships/tags" Target="../tags/tag274.xml" /><Relationship Id="rId16" Type="http://schemas.openxmlformats.org/officeDocument/2006/relationships/tags" Target="../tags/tag275.xml" /><Relationship Id="rId17" Type="http://schemas.openxmlformats.org/officeDocument/2006/relationships/tags" Target="../tags/tag276.xml" /><Relationship Id="rId18" Type="http://schemas.openxmlformats.org/officeDocument/2006/relationships/tags" Target="../tags/tag277.xml" /><Relationship Id="rId19" Type="http://schemas.openxmlformats.org/officeDocument/2006/relationships/tags" Target="../tags/tag278.xml" /><Relationship Id="rId2" Type="http://schemas.openxmlformats.org/officeDocument/2006/relationships/tags" Target="../tags/tag261.xml" /><Relationship Id="rId20" Type="http://schemas.openxmlformats.org/officeDocument/2006/relationships/tags" Target="../tags/tag279.xml" /><Relationship Id="rId21" Type="http://schemas.openxmlformats.org/officeDocument/2006/relationships/tags" Target="../tags/tag280.xml" /><Relationship Id="rId3" Type="http://schemas.openxmlformats.org/officeDocument/2006/relationships/tags" Target="../tags/tag262.xml" /><Relationship Id="rId4" Type="http://schemas.openxmlformats.org/officeDocument/2006/relationships/tags" Target="../tags/tag263.xml" /><Relationship Id="rId5" Type="http://schemas.openxmlformats.org/officeDocument/2006/relationships/tags" Target="../tags/tag264.xml" /><Relationship Id="rId6" Type="http://schemas.openxmlformats.org/officeDocument/2006/relationships/tags" Target="../tags/tag265.xml" /><Relationship Id="rId7" Type="http://schemas.openxmlformats.org/officeDocument/2006/relationships/tags" Target="../tags/tag266.xml" /><Relationship Id="rId8" Type="http://schemas.openxmlformats.org/officeDocument/2006/relationships/tags" Target="../tags/tag267.xml" /><Relationship Id="rId9" Type="http://schemas.openxmlformats.org/officeDocument/2006/relationships/tags" Target="../tags/tag26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5112210240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社交媒体平台设计的用户体验和参与度的研究</a:t>
            </a:r>
            <a:endParaRPr lang="zh-CN" altLang="en-US"/>
          </a:p>
        </p:txBody>
      </p:sp>
      <p:sp>
        <p:nvSpPr>
          <p:cNvPr id="6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7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序号"/>
          <p:cNvSpPr txBox="1"/>
          <p:nvPr>
            <p:custDataLst>
              <p:tags r:id="rId2"/>
            </p:custDataLst>
          </p:nvPr>
        </p:nvSpPr>
        <p:spPr>
          <a:xfrm>
            <a:off x="6299200" y="66929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7" name="项标题"/>
          <p:cNvSpPr txBox="1"/>
          <p:nvPr>
            <p:custDataLst>
              <p:tags r:id="rId3"/>
            </p:custDataLst>
          </p:nvPr>
        </p:nvSpPr>
        <p:spPr>
          <a:xfrm>
            <a:off x="7138670" y="74104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500" b="1" spc="300">
                <a:solidFill>
                  <a:schemeClr val="accent4"/>
                </a:solidFill>
                <a:latin typeface="+mj-ea"/>
                <a:ea typeface="+mj-ea"/>
              </a:rPr>
              <a:t>研究背景和意义</a:t>
            </a:r>
            <a:endParaRPr lang="zh-CN" altLang="en-US" sz="25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1" name="序号"/>
          <p:cNvSpPr txBox="1"/>
          <p:nvPr>
            <p:custDataLst>
              <p:tags r:id="rId4"/>
            </p:custDataLst>
          </p:nvPr>
        </p:nvSpPr>
        <p:spPr>
          <a:xfrm>
            <a:off x="6299200" y="164338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2" name="项标题"/>
          <p:cNvSpPr txBox="1"/>
          <p:nvPr>
            <p:custDataLst>
              <p:tags r:id="rId5"/>
            </p:custDataLst>
          </p:nvPr>
        </p:nvSpPr>
        <p:spPr>
          <a:xfrm>
            <a:off x="7138670" y="171513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500" b="1" spc="300">
                <a:solidFill>
                  <a:schemeClr val="accent4"/>
                </a:solidFill>
                <a:latin typeface="+mj-ea"/>
                <a:ea typeface="+mj-ea"/>
              </a:rPr>
              <a:t>社交媒体平台的设计要素</a:t>
            </a:r>
            <a:endParaRPr lang="zh-CN" altLang="en-US" sz="25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4" name="序号"/>
          <p:cNvSpPr txBox="1"/>
          <p:nvPr>
            <p:custDataLst>
              <p:tags r:id="rId6"/>
            </p:custDataLst>
          </p:nvPr>
        </p:nvSpPr>
        <p:spPr>
          <a:xfrm>
            <a:off x="6299200" y="26168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5" name="项标题"/>
          <p:cNvSpPr txBox="1"/>
          <p:nvPr>
            <p:custDataLst>
              <p:tags r:id="rId7"/>
            </p:custDataLst>
          </p:nvPr>
        </p:nvSpPr>
        <p:spPr>
          <a:xfrm>
            <a:off x="7138670" y="268922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用户体验和参与度的评估指标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7" name="序号"/>
          <p:cNvSpPr txBox="1"/>
          <p:nvPr>
            <p:custDataLst>
              <p:tags r:id="rId8"/>
            </p:custDataLst>
          </p:nvPr>
        </p:nvSpPr>
        <p:spPr>
          <a:xfrm>
            <a:off x="6299200" y="35909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8" name="项标题"/>
          <p:cNvSpPr txBox="1"/>
          <p:nvPr>
            <p:custDataLst>
              <p:tags r:id="rId9"/>
            </p:custDataLst>
          </p:nvPr>
        </p:nvSpPr>
        <p:spPr>
          <a:xfrm>
            <a:off x="7138670" y="366331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社交媒体平台设计的案例分析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4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5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3" name="序号"/>
          <p:cNvSpPr txBox="1"/>
          <p:nvPr>
            <p:custDataLst>
              <p:tags r:id="rId12"/>
            </p:custDataLst>
          </p:nvPr>
        </p:nvSpPr>
        <p:spPr>
          <a:xfrm>
            <a:off x="6299835" y="45650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8" name="项标题"/>
          <p:cNvSpPr txBox="1"/>
          <p:nvPr>
            <p:custDataLst>
              <p:tags r:id="rId13"/>
            </p:custDataLst>
          </p:nvPr>
        </p:nvSpPr>
        <p:spPr>
          <a:xfrm>
            <a:off x="7139305" y="463740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社交媒体平台设计的优化策略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20" name="序号"/>
          <p:cNvSpPr txBox="1"/>
          <p:nvPr>
            <p:custDataLst>
              <p:tags r:id="rId14"/>
            </p:custDataLst>
          </p:nvPr>
        </p:nvSpPr>
        <p:spPr>
          <a:xfrm>
            <a:off x="6299200" y="553910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21" name="项标题"/>
          <p:cNvSpPr txBox="1"/>
          <p:nvPr>
            <p:custDataLst>
              <p:tags r:id="rId15"/>
            </p:custDataLst>
          </p:nvPr>
        </p:nvSpPr>
        <p:spPr>
          <a:xfrm>
            <a:off x="7138670" y="5610860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500" b="1" spc="300">
                <a:solidFill>
                  <a:schemeClr val="accent4"/>
                </a:solidFill>
                <a:latin typeface="+mj-ea"/>
                <a:ea typeface="+mj-ea"/>
              </a:rPr>
              <a:t>结论与展望</a:t>
            </a:r>
            <a:endParaRPr lang="zh-CN" altLang="en-US" sz="25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研究背景和意义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社交媒体的发展现状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社交媒体的定义和分类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社交媒体的发展历程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社交媒体的全球和国内用户规模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社交媒体对人们生活的影响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用户体验和参与度的重要性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用户体验和参与度对社交媒体平台的商业价值产生直接影响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用户体验是社交媒体平台设计的核心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参与度是衡量社交媒体平台成功的重要指标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良好的用户体验和参与度有助于提高用户留存率和活跃度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研究目的和意义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介绍社交媒体平台设计的用户体验和参与度的研究背景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阐述研究的目的和意义，以及研究的重要性和必要性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说明研究的目标和研究问题，以及研究的主要内容和研究方法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强调研究的创新性和实用性，以及研究的价值和意义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社交媒体平台的设计要素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界面设计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易于操作：提供直观的操作方式和流畅的交互体验，减少用户的认知负荷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简洁明了：避免过多的视觉元素和干扰，让用户能够快速找到所需信息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个性化定制：允许用户根据自己的喜好和需求进行个性化设置，提高用户的满意度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响应速度：确保平台的响应速度快速且稳定，避免用户等待和不耐烦的情况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功能设计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用户界面设计：简洁明了，易于操作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内容推送设计：个性化推荐，提高用户满意度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社交互动设计：增加用户参与度，促进社交互动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隐私保护设计：保护用户隐私，增强用户信任感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内容设计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内容更新频率：定期更新，保持用户关注度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内容个性化：根据用户兴趣和行为推荐相关内容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内容质量：提供有价值、有趣、有深度的内容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内容形式：文字、图片、视频、音频等多种形式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交互设计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反馈机制：及时有效，提升用户体验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社交互动：增加用户参与度，促进社交互动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界面设计：简洁明了，易于操作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操作流程：流畅自然，符合用户习惯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用户体验和参与度的评估指标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THREE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用户满意度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定义：用户对社交媒体平台使用过程中的整体感受和评价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评估方法：通过问卷调查、用户反馈、数据分析等方式收集用户意见和反馈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指标：包括用户满意度指数、用户流失率、用户活跃度等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意义：反映社交媒体平台的设计质量和用户体验水平，对于提高用户参与度和平台竞争力具有重要意义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用户活跃度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定义：用户在特定时间段内与社交媒体平台互动的频率和持续时间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影响因素：内容质量、平台功能、用户体验等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提高策略：优化内容质量、增加互动功能、提高用户体验等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评估方法：通过分析用户行为数据，如浏览量、点赞量、评论量等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https://d.book118.com/665112210240011120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&#10;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6*l_h_i*1_1_1"/>
  <p:tag name="KSO_WM_UNIT_INDEX" val="1_1_1"/>
  <p:tag name="KSO_WM_UNIT_LAYERLEVEL" val="1_1_1"/>
  <p:tag name="KSO_WM_UNIT_PRESET_TEXT" val="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6*l_h_i*1_2_1"/>
  <p:tag name="KSO_WM_UNIT_INDEX" val="1_2_1"/>
  <p:tag name="KSO_WM_UNIT_LAYERLEVEL" val="1_1_1"/>
  <p:tag name="KSO_WM_UNIT_PRESET_TEXT" val="2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6*l_h_i*1_3_1"/>
  <p:tag name="KSO_WM_UNIT_INDEX" val="1_3_1"/>
  <p:tag name="KSO_WM_UNIT_LAYERLEVEL" val="1_1_1"/>
  <p:tag name="KSO_WM_UNIT_PRESET_TEXT" val="3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6*l_h_i*1_4_1"/>
  <p:tag name="KSO_WM_UNIT_INDEX" val="1_4_1"/>
  <p:tag name="KSO_WM_UNIT_LAYERLEVEL" val="1_1_1"/>
  <p:tag name="KSO_WM_UNIT_PRESET_TEXT" val="4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2"/>
  <p:tag name="KSO_WM_UNIT_TEXT_FILL_TYPE" val="1"/>
  <p:tag name="KSO_WM_UNIT_TYPE" val="a"/>
  <p:tag name="KSO_WM_UNIT_USESOURCEFORMAT_APPLY" val="0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2"/>
  <p:tag name="KSO_WM_UNIT_TEXT_FILL_TYPE" val="1"/>
  <p:tag name="KSO_WM_UNIT_TYPE" val="b"/>
  <p:tag name="KSO_WM_UNIT_USESOURCEFORMAT_APPLY" val="0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6*l_h_i*1_5_1"/>
  <p:tag name="KSO_WM_UNIT_INDEX" val="1_5_1"/>
  <p:tag name="KSO_WM_UNIT_LAYERLEVEL" val="1_1_1"/>
  <p:tag name="KSO_WM_UNIT_PRESET_TEXT" val="5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6*l_h_i*1_6_1"/>
  <p:tag name="KSO_WM_UNIT_INDEX" val="1_6_1"/>
  <p:tag name="KSO_WM_UNIT_LAYERLEVEL" val="1_1_1"/>
  <p:tag name="KSO_WM_UNIT_PRESET_TEXT" val="6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5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68.xml><?xml version="1.0" encoding="utf-8"?>
<p:tagLst xmlns:p="http://schemas.openxmlformats.org/presentationml/2006/main">
  <p:tag name="KSO_WM_TEMPLATE_CATEGORY" val="custom"/>
  <p:tag name="KSO_WM_TEMPLATE_INDEX" val="20230979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199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08.xml><?xml version="1.0" encoding="utf-8"?>
<p:tagLst xmlns:p="http://schemas.openxmlformats.org/presentationml/2006/main">
  <p:tag name="KSO_WM_TEMPLATE_CATEGORY" val="custom"/>
  <p:tag name="KSO_WM_TEMPLATE_INDEX" val="20230979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247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60.xml><?xml version="1.0" encoding="utf-8"?>
<p:tagLst xmlns:p="http://schemas.openxmlformats.org/presentationml/2006/main">
  <p:tag name="KSO_WM_TEMPLATE_CATEGORY" val="custom"/>
  <p:tag name="KSO_WM_TEMPLATE_INDEX" val="20230979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8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宋体</vt:lpstr>
      <vt:lpstr>Office Theme</vt:lpstr>
      <vt:lpstr>社交媒体平台设计的用户体验和参与度的研究</vt:lpstr>
      <vt:lpstr>目录</vt:lpstr>
      <vt:lpstr>研究背景和意义</vt:lpstr>
      <vt:lpstr>社交媒体的发展现状</vt:lpstr>
      <vt:lpstr>用户体验和参与度的重要性</vt:lpstr>
      <vt:lpstr>研究目的和意义</vt:lpstr>
      <vt:lpstr>社交媒体平台的设计要素</vt:lpstr>
      <vt:lpstr>界面设计</vt:lpstr>
      <vt:lpstr>功能设计</vt:lpstr>
      <vt:lpstr>内容设计</vt:lpstr>
      <vt:lpstr>交互设计</vt:lpstr>
      <vt:lpstr>用户体验和参与度的评估指标</vt:lpstr>
      <vt:lpstr>用户满意度</vt:lpstr>
      <vt:lpstr>用户活跃度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2024-09-23T07:30:43.907</cp:lastPrinted>
  <dcterms:created xsi:type="dcterms:W3CDTF">2024-09-22T23:30:43Z</dcterms:created>
  <dcterms:modified xsi:type="dcterms:W3CDTF">2024-09-22T23:30:46Z</dcterms:modified>
</cp:coreProperties>
</file>