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EEE150-C50A-4A45-98F0-A7A9862B6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DC25D0-45C7-4D3F-B098-AE55E204F8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E9EE1-3CEB-44B0-9D6F-39CBAA6B0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1AFD87-365F-4547-8DDF-FDE8461A6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6AB5AC-E9C6-4FB7-9F1A-01CCC201B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5383E6-DE2F-46D4-8473-65D1C0E5D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933D1C-129E-404A-9839-219819456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FD4A1D-9AE9-4D1D-9209-EFCAE6659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4EFFE3-8BD7-44C4-AA75-6E4B8E280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718086-1102-4AD0-8AB6-C03D528E51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4E6776-E26B-4A22-B488-A1DF1A311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511311202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护理科研ppt制作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护理科研选题与设计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护理科研数据收集与分析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护理科研论文撰写与发表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护理科研成果评价与应用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07" b="820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护理科研是对护理实践中的现象、问题、规律等进行系统研究，以揭示其本质和内在规律的过程。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提高护理实践的科学性和有效性，促进护理学科的发展，提高护理服务质量，保障患者安全和健康。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护理科研的定义与目的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333" r="143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基础护理研究、临床护理研究、护理教育研究和护理管理研究等。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以实践为基础、问题为导向、多学科交叉、注重证据和效果。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护理科研的分类与特点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488" r="2948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护理科研与医学、生物学、心理学等学科的交叉融合，形成跨学科的研究团队和合作模式。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跨学科合作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加强研究成果的转化和应用，将基础研究成果应用于临床实践，提高护理实践的科学性和有效性。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转化研究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强调基于证据的护理实践，注重对现有研究成果的整合和应用，提高护理决策的科学性和可靠性。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循证护理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利用信息技术和人工智能手段，开展大数据分析和精准护理研究，提高护理服务的智能化和个性化水平。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信息化和智能化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护理科研的发展趋势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护理科研选题与设计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重要性、创新性、科学性、可行性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从临床问题出发、关注热点话题、文献回顾、与同行交流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4499" r="449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选题原则与技巧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724" r="2372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实验性研究、观察性研究、描述性研究、介入性研究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选择依据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研究目的、研究问题、资源与时间限制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研究设计类型与选择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研究方案制定与实施步骤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制定步骤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明确研究目的和问题、确定研究方法、设计样本和数据收集工具、制定数据分析和解读计划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实施步骤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实施数据收集、进行数据分析、撰写研究报告和论文、汇报研究成果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直接观察记录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观察法是通过直接观察记录研究对象的行为、语言、表情等资料，以分析其心理活动的方法。在护理科研中，观察法常用于评估患者行为、护理效果等方面。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31488" r="314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总结词：收集数据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详细描述：调查法是通过问卷、访谈等方式收集研究对象的资料，以了解其心理状态、需求和态度等。在护理科研中，调查法常用于评估患者满意度、护理服务质量等方面。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总结词：控制变量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详细描述：实验法是通过控制某些变量来观察研究对象的反应，以分析因果关系的方法。在护理科研中，实验法常用于研究护理措施、药物疗效等方面。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https://d.book118.com/665113112020011121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2024-09-23T21:59:01.881</cp:lastPrinted>
  <dcterms:created xsi:type="dcterms:W3CDTF">2024-09-23T13:59:01Z</dcterms:created>
  <dcterms:modified xsi:type="dcterms:W3CDTF">2024-09-23T13:59:04Z</dcterms:modified>
</cp:coreProperties>
</file>