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75A463-981D-402D-B424-04288FDE6C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647C93-D388-4A3F-99E8-6313D027C3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0232A8-F018-4E25-AC04-8A7B343445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35AC08-20C8-4CBB-9E94-18B7737BDC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91D957-DE39-4D61-848D-492B9F09D3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8ED0B0-06AB-495E-8619-4A04121DA2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4A32E3-5AB8-4378-ADEE-A6ACEC20DB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EB6BCE-A061-4504-AC66-2AED002B08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999EA9-460E-49BA-833A-9A514D8C02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BD65EF-B837-4EF2-B04A-409FC19F4D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1B758D-CED7-4C3E-ACA7-6EB226EDD4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1133211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网络教学模式之协作学习模式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协作学习模式概述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网络环境下的协作学习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协作学习模式的教学策略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协作学习模式的教学实践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协作学习模式的教学评价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协作学习模式在网络教学中的应用前景</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协作学习模式概述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自主性</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学生在协作过程中需要发挥主观能动性，积极参与讨论和决策。</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协作学习是一种以小组或团队的形式组织学生进行学习的方法。在协作学习中，学生们通过共同完成任务、分享知识和经验，以达到学习目标。</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互动性</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学生之间需要进行积极的互动和沟通，共同解决问题。</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合作性</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强调学生之间的合作和团队精神，共同为小组的成功努力。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通过协作学习，学生可以相互借鉴、相互补充，从而提高学习效果。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提高学习效果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培养团队合作能力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促进创新思维发展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83" r="2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协作学习有助于培养学生的团队合作能力和集体荣誉感。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不同背景、不同观点的学生在协作过程中容易产生新的想法和创意，从而促进创新思维的发展。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协作学习的重要性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认为个体之间的互动和相互依赖是协作学习的基础，通过积极的互赖关系可以促进学生的学习和发展。</a:t>
            </a:r>
          </a:p>
        </p:txBody>
      </p:sp>
      <p:pic>
        <p:nvPicPr>
          <p:cNvPr id="6" name="Picture 6"/>
          <p:cNvPicPr>
            <a:picLocks noChangeAspect="1"/>
          </p:cNvPicPr>
          <p:nvPr/>
        </p:nvPicPr>
        <p:blipFill>
          <a:blip r:embed="rId2"/>
          <a:srcRect l="14625" r="14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社会互赖理论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强调学生在协作过程中对信息的深入加工和精制，从而提高记忆和理解效果。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认知精制理论</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306" r="1330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认为协作学习可以激发学生的内在动机，提高学生的学习积极性和参与度。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动机理论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协作学习的理论基础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网络环境下的协作学习</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398" b="43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7782" r="778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网络环境对协作学习的影响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提供了更广阔的学习空间</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网络环境打破了地域限制，使学习者可以在任何时间、任何地点进行学习，为协作学习提供了更广阔的空间。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丰富了学习资源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网络环境中包含了大量的学习资源，如在线课程、学习资料库、数字图书馆等，为学习者提供了丰富的学习材料。</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改变了交流方式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网络环境提供了多种交流工具，如电子邮件、在线论坛、社交媒体等，使学习者可以方便地进行异步或同步的交流与协作。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网络环境下的协作学习不受时间和空间的限制，学习者可以随时随地参与协作学习活动。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跨时空性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网络环境提供了多种交互工具，支持学习者之间的实时互动和协作，促进了知识的共享和交流。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交互性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网络环境下的协作学习可以根据学习者的需求和兴趣进行个性化定制，满足不同学习者的学习需求。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网络环境下协作学习的特点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958" r="14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促进知识创新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网络环境下的协作学习鼓励学习者进行交流和讨论，有助于激发创新思维和创新能力，促进知识的创新和发展。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提高学习效率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通过协作学习，学习者可以相互借鉴和分享经验，从而提高学习效率和学习成果的质量。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培养合作精神</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协作学习有助于培养学习者的合作精神和团队协作能力，提高其在未来社会中的竞争力。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网络环境下协作学习的优势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协作学习模式的教学策略</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分工明确</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在协作学习中，教师应确保每个小组成员都有明确的任务和责任，以便发挥各自的优势和特长。</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合理分组</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分组时应考虑学生的能力、兴趣、性别等因素，使每个小组具有多样性和互补性。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合作技能培养</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教师应教授学生有效的合作技能，如倾听、表达、协商和妥协等，以促进小组内部的顺畅沟通。</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小组分工与合作策略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教师应设计具有挑战性和探究性的问题或任务，激发学生的求知欲和探索精神。</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问题导向</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鼓励学生独立思考、自主解决问题，培养他们的自主学习能力和问题解决能力。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自主探究</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引导学生通过小组讨论、合作研究等方式共同解决问题，促进彼此之间的交流和合作。</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合作探究</a:t>
            </a:r>
          </a:p>
        </p:txBody>
      </p:sp>
      <p:pic>
        <p:nvPicPr>
          <p:cNvPr id="9" name="Picture 9"/>
          <p:cNvPicPr>
            <a:picLocks noChangeAspect="1"/>
          </p:cNvPicPr>
          <p:nvPr/>
        </p:nvPicPr>
        <p:blipFill>
          <a:blip r:embed="rId2"/>
          <a:srcRect l="14478" r="1447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问题解决与探究策略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https://d.book118.com/665113321100011110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2024-09-15T09:54:01.534</cp:lastPrinted>
  <dcterms:created xsi:type="dcterms:W3CDTF">2024-09-15T01:54:01Z</dcterms:created>
  <dcterms:modified xsi:type="dcterms:W3CDTF">2024-09-15T01:54:03Z</dcterms:modified>
</cp:coreProperties>
</file>